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6" d="100"/>
          <a:sy n="126" d="100"/>
        </p:scale>
        <p:origin x="1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83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earn.k20center.ou.edu/strategy/118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19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71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8b00b91dbc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8b00b91dbc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8b00b91dbc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8b00b91dbc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8b00b91dbc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8b00b91dbc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rgbClr val="292929"/>
                </a:solidFill>
              </a:rPr>
              <a:t>K20 Center (n.d.). Two Stars and a Wish. Strategies. </a:t>
            </a:r>
            <a:r>
              <a:rPr lang="en-US" sz="12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https://learn.k20center.ou.edu/strategy/83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rgbClr val="292929"/>
                </a:solidFill>
              </a:rPr>
              <a:t>K20 Center (n.d.). Gallery Walk/Carousel. Strategies. </a:t>
            </a:r>
            <a:r>
              <a:rPr lang="en-US" sz="1200" u="sng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https://learn.k20center.ou.edu/strategy/118</a:t>
            </a:r>
            <a:endParaRPr sz="1200">
              <a:solidFill>
                <a:srgbClr val="1155C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77a1368b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177a1368b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rgbClr val="292929"/>
                </a:solidFill>
              </a:rPr>
              <a:t>K20 Center (n.d.). Commit and Toss. Strategies. </a:t>
            </a:r>
            <a:r>
              <a:rPr lang="en-US" sz="1200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https://learn.k20center.ou.edu/strategy/119</a:t>
            </a:r>
            <a:endParaRPr sz="1200">
              <a:solidFill>
                <a:srgbClr val="1155CC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8b00b91db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8b00b91dbc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rgbClr val="292929"/>
                </a:solidFill>
              </a:rPr>
              <a:t>K20 Center (n.d.). Stand Up, Sit Down. Strategies. </a:t>
            </a:r>
            <a:r>
              <a:rPr lang="en-US" sz="1200" u="sng">
                <a:solidFill>
                  <a:schemeClr val="hlink"/>
                </a:solidFill>
                <a:hlinkClick r:id="rId3"/>
              </a:rPr>
              <a:t>https://learn.k20center.ou.edu/strategy/1771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8b00b91dbc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8b00b91dbc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8b00b91dbc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8b00b91dbc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8b00b91dbc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8b00b91dbc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1"/>
          <p:cNvSpPr txBox="1">
            <a:spLocks noGrp="1"/>
          </p:cNvSpPr>
          <p:nvPr>
            <p:ph type="title"/>
          </p:nvPr>
        </p:nvSpPr>
        <p:spPr>
          <a:xfrm>
            <a:off x="331075" y="640579"/>
            <a:ext cx="8229600" cy="1890900"/>
          </a:xfrm>
          <a:prstGeom prst="rect">
            <a:avLst/>
          </a:prstGeom>
        </p:spPr>
        <p:txBody>
          <a:bodyPr spcFirstLastPara="1" wrap="square" lIns="0" tIns="45700" rIns="0" bIns="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Think about the people you admire and the eyes you have drawn to represent them. What experiences do you think the eyes have seen?</a:t>
            </a:r>
            <a:endParaRPr/>
          </a:p>
        </p:txBody>
      </p:sp>
      <p:pic>
        <p:nvPicPr>
          <p:cNvPr id="148" name="Google Shape;148;p31" descr="A picture containing tabl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1324" y="2594437"/>
            <a:ext cx="1823700" cy="1408800"/>
          </a:xfrm>
          <a:prstGeom prst="ellipse">
            <a:avLst/>
          </a:prstGeom>
          <a:noFill/>
          <a:ln w="9525" cap="rnd" cmpd="sng">
            <a:solidFill>
              <a:srgbClr val="333333"/>
            </a:solidFill>
            <a:prstDash val="solid"/>
            <a:round/>
            <a:headEnd type="none" w="sm" len="sm"/>
            <a:tailEnd type="none" w="sm" len="sm"/>
          </a:ln>
          <a:effectLst>
            <a:outerShdw blurRad="381000" dist="292100" dir="5400000" sx="-80000" sy="-18000" rotWithShape="0">
              <a:srgbClr val="000000">
                <a:alpha val="21960"/>
              </a:srgbClr>
            </a:outerShdw>
          </a:effectLst>
        </p:spPr>
      </p:pic>
      <p:pic>
        <p:nvPicPr>
          <p:cNvPr id="149" name="Google Shape;149;p31" descr="A close up of a 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51393" y="3048033"/>
            <a:ext cx="1887300" cy="1458300"/>
          </a:xfrm>
          <a:prstGeom prst="ellipse">
            <a:avLst/>
          </a:prstGeom>
          <a:noFill/>
          <a:ln w="9525" cap="rnd" cmpd="sng">
            <a:solidFill>
              <a:srgbClr val="333333"/>
            </a:solidFill>
            <a:prstDash val="solid"/>
            <a:round/>
            <a:headEnd type="none" w="sm" len="sm"/>
            <a:tailEnd type="none" w="sm" len="sm"/>
          </a:ln>
          <a:effectLst>
            <a:outerShdw blurRad="381000" dist="292100" dir="5400000" sx="-80000" sy="-18000" rotWithShape="0">
              <a:srgbClr val="000000">
                <a:alpha val="21960"/>
              </a:srgbClr>
            </a:outerShdw>
          </a:effectLst>
        </p:spPr>
      </p:pic>
      <p:pic>
        <p:nvPicPr>
          <p:cNvPr id="150" name="Google Shape;150;p31" descr="A close up of a logo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39310" y="2463028"/>
            <a:ext cx="1754100" cy="1355100"/>
          </a:xfrm>
          <a:prstGeom prst="ellipse">
            <a:avLst/>
          </a:prstGeom>
          <a:noFill/>
          <a:ln w="9525" cap="rnd" cmpd="sng">
            <a:solidFill>
              <a:srgbClr val="333333"/>
            </a:solidFill>
            <a:prstDash val="solid"/>
            <a:round/>
            <a:headEnd type="none" w="sm" len="sm"/>
            <a:tailEnd type="none" w="sm" len="sm"/>
          </a:ln>
          <a:effectLst>
            <a:outerShdw blurRad="381000" dist="292100" dir="5400000" sx="-80000" sy="-18000" rotWithShape="0">
              <a:srgbClr val="000000">
                <a:alpha val="2196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Write a narrative form the perspective of the eyes you created.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You can start with a story or build a character to begin.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Include the adjectives/characteristics you chose from the Commit and Toss activity.</a:t>
            </a:r>
            <a:endParaRPr/>
          </a:p>
        </p:txBody>
      </p:sp>
      <p:sp>
        <p:nvSpPr>
          <p:cNvPr id="156" name="Google Shape;156;p3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Eyes Have a Story to Tell</a:t>
            </a:r>
            <a:endParaRPr/>
          </a:p>
        </p:txBody>
      </p:sp>
      <p:pic>
        <p:nvPicPr>
          <p:cNvPr id="157" name="Google Shape;157;p32" descr="A close up of a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29667" y="110450"/>
            <a:ext cx="1619400" cy="1251000"/>
          </a:xfrm>
          <a:prstGeom prst="ellipse">
            <a:avLst/>
          </a:prstGeom>
          <a:noFill/>
          <a:ln w="9525" cap="rnd" cmpd="sng">
            <a:solidFill>
              <a:srgbClr val="333333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3"/>
          <p:cNvSpPr txBox="1">
            <a:spLocks noGrp="1"/>
          </p:cNvSpPr>
          <p:nvPr>
            <p:ph type="body" idx="1"/>
          </p:nvPr>
        </p:nvSpPr>
        <p:spPr>
          <a:xfrm>
            <a:off x="203235" y="12648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On your groups assigned wall, choose two writings to provide feedback for.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Using your Gallery Walk Checklist mark all the elements the writing shows.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On your sticky note provide the following feedback: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     Write a star showing something the writer did well from the checklist.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✔ Write a check noting something the writer might want to check again or revise before writing a final copy.</a:t>
            </a:r>
            <a:endParaRPr dirty="0"/>
          </a:p>
        </p:txBody>
      </p:sp>
      <p:sp>
        <p:nvSpPr>
          <p:cNvPr id="163" name="Google Shape;163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Star and a Wish</a:t>
            </a:r>
            <a:endParaRPr/>
          </a:p>
        </p:txBody>
      </p:sp>
      <p:pic>
        <p:nvPicPr>
          <p:cNvPr id="164" name="Google Shape;164;p33" title="Two Stars and a Wish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53337" y="45050"/>
            <a:ext cx="1318538" cy="1119599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33"/>
          <p:cNvSpPr/>
          <p:nvPr/>
        </p:nvSpPr>
        <p:spPr>
          <a:xfrm>
            <a:off x="1203255" y="3392358"/>
            <a:ext cx="231494" cy="239982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DCBA25"/>
          </a:solidFill>
          <a:ln w="25400" cap="flat" cmpd="sng">
            <a:solidFill>
              <a:srgbClr val="A0871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Windows To The Soul</a:t>
            </a:r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8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A Creative Writing Project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55562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What does a piece of art communicate to us?</a:t>
            </a:r>
            <a:endParaRPr/>
          </a:p>
          <a:p>
            <a:pPr marL="55563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How can art inform our writing?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/>
          </a:bodyPr>
          <a:lstStyle/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Create a visual art product based on a list of adjectives.</a:t>
            </a:r>
            <a:endParaRPr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Write a narrative short story using descriptive adjectives.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 dirty="0"/>
              <a:t>Choose a person you admire.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It should be a public figure from past or present.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Select three sticky notes.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On each sticky note: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Write your name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Wingdings" panose="05000000000000000000" pitchFamily="2" charset="2"/>
              <a:buChar char="§"/>
            </a:pPr>
            <a:r>
              <a:rPr lang="en-US" dirty="0"/>
              <a:t>Write one adjective or characteristic that describes this person, one on each sticky note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Crumple up each sticky note.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Add it to the basket.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Commit and Toss</a:t>
            </a:r>
            <a:endParaRPr/>
          </a:p>
        </p:txBody>
      </p:sp>
      <p:pic>
        <p:nvPicPr>
          <p:cNvPr id="114" name="Google Shape;114;p26" title="Commit and Toss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62052" y="135125"/>
            <a:ext cx="1643726" cy="1971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Stand up at your desk.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When it is your turn, read one adjective from one of your sticky notes and crumple it back up.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If someone else names an adjective that is on one of your sticky notes, crumple it back up.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Once all your sticky notes are crumpled up, sit down.</a:t>
            </a:r>
            <a:endParaRPr/>
          </a:p>
        </p:txBody>
      </p:sp>
      <p:sp>
        <p:nvSpPr>
          <p:cNvPr id="120" name="Google Shape;120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Stand Up, Sit Down</a:t>
            </a:r>
            <a:endParaRPr/>
          </a:p>
        </p:txBody>
      </p:sp>
      <p:pic>
        <p:nvPicPr>
          <p:cNvPr id="121" name="Google Shape;12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64225" y="171000"/>
            <a:ext cx="1567625" cy="150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Share the name of the person you chose.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What adjectives on the list apply to the person you admire?</a:t>
            </a:r>
            <a:endParaRPr/>
          </a:p>
        </p:txBody>
      </p:sp>
      <p:sp>
        <p:nvSpPr>
          <p:cNvPr id="127" name="Google Shape;127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Who do you admire?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12750" algn="l" rtl="0">
              <a:spcBef>
                <a:spcPts val="520"/>
              </a:spcBef>
              <a:spcAft>
                <a:spcPts val="0"/>
              </a:spcAft>
              <a:buSzPts val="2900"/>
              <a:buChar char="•"/>
            </a:pPr>
            <a:r>
              <a:rPr lang="en-US" sz="2900"/>
              <a:t>Think of your three characteristics.</a:t>
            </a:r>
            <a:endParaRPr sz="2900"/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-US" sz="2900"/>
              <a:t>Draw a pair of eyes that best represents the adjectives or characteristics you chose and the person you admire.</a:t>
            </a:r>
            <a:endParaRPr sz="2900"/>
          </a:p>
        </p:txBody>
      </p:sp>
      <p:sp>
        <p:nvSpPr>
          <p:cNvPr id="133" name="Google Shape;133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Art Project</a:t>
            </a:r>
            <a:endParaRPr/>
          </a:p>
        </p:txBody>
      </p:sp>
      <p:pic>
        <p:nvPicPr>
          <p:cNvPr id="134" name="Google Shape;134;p29" title="storyboarding_strategy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05900" y="109525"/>
            <a:ext cx="1674250" cy="1674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0"/>
          <p:cNvSpPr txBox="1">
            <a:spLocks noGrp="1"/>
          </p:cNvSpPr>
          <p:nvPr>
            <p:ph type="title"/>
          </p:nvPr>
        </p:nvSpPr>
        <p:spPr>
          <a:xfrm>
            <a:off x="331075" y="640579"/>
            <a:ext cx="8229600" cy="1890900"/>
          </a:xfrm>
          <a:prstGeom prst="rect">
            <a:avLst/>
          </a:prstGeom>
        </p:spPr>
        <p:txBody>
          <a:bodyPr spcFirstLastPara="1" wrap="square" lIns="0" tIns="45700" rIns="0" bIns="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You can judge a person by simply looking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into their eyes.</a:t>
            </a:r>
            <a:endParaRPr/>
          </a:p>
        </p:txBody>
      </p:sp>
      <p:pic>
        <p:nvPicPr>
          <p:cNvPr id="140" name="Google Shape;140;p30" descr="A picture containing tabl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1324" y="2594437"/>
            <a:ext cx="1823700" cy="1408800"/>
          </a:xfrm>
          <a:prstGeom prst="ellipse">
            <a:avLst/>
          </a:prstGeom>
          <a:noFill/>
          <a:ln w="9525" cap="rnd" cmpd="sng">
            <a:solidFill>
              <a:srgbClr val="333333"/>
            </a:solidFill>
            <a:prstDash val="solid"/>
            <a:round/>
            <a:headEnd type="none" w="sm" len="sm"/>
            <a:tailEnd type="none" w="sm" len="sm"/>
          </a:ln>
          <a:effectLst>
            <a:outerShdw blurRad="381000" dist="292100" dir="5400000" sx="-80000" sy="-18000" rotWithShape="0">
              <a:srgbClr val="000000">
                <a:alpha val="21960"/>
              </a:srgbClr>
            </a:outerShdw>
          </a:effectLst>
        </p:spPr>
      </p:pic>
      <p:pic>
        <p:nvPicPr>
          <p:cNvPr id="141" name="Google Shape;141;p30" descr="A close up of a 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51393" y="3048033"/>
            <a:ext cx="1887300" cy="1458300"/>
          </a:xfrm>
          <a:prstGeom prst="ellipse">
            <a:avLst/>
          </a:prstGeom>
          <a:noFill/>
          <a:ln w="9525" cap="rnd" cmpd="sng">
            <a:solidFill>
              <a:srgbClr val="333333"/>
            </a:solidFill>
            <a:prstDash val="solid"/>
            <a:round/>
            <a:headEnd type="none" w="sm" len="sm"/>
            <a:tailEnd type="none" w="sm" len="sm"/>
          </a:ln>
          <a:effectLst>
            <a:outerShdw blurRad="381000" dist="292100" dir="5400000" sx="-80000" sy="-18000" rotWithShape="0">
              <a:srgbClr val="000000">
                <a:alpha val="21960"/>
              </a:srgbClr>
            </a:outerShdw>
          </a:effectLst>
        </p:spPr>
      </p:pic>
      <p:pic>
        <p:nvPicPr>
          <p:cNvPr id="142" name="Google Shape;142;p30" descr="A close up of a logo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39310" y="2463028"/>
            <a:ext cx="1754100" cy="1355100"/>
          </a:xfrm>
          <a:prstGeom prst="ellipse">
            <a:avLst/>
          </a:prstGeom>
          <a:noFill/>
          <a:ln w="9525" cap="rnd" cmpd="sng">
            <a:solidFill>
              <a:srgbClr val="333333"/>
            </a:solidFill>
            <a:prstDash val="solid"/>
            <a:round/>
            <a:headEnd type="none" w="sm" len="sm"/>
            <a:tailEnd type="none" w="sm" len="sm"/>
          </a:ln>
          <a:effectLst>
            <a:outerShdw blurRad="381000" dist="292100" dir="5400000" sx="-80000" sy="-18000" rotWithShape="0">
              <a:srgbClr val="000000">
                <a:alpha val="2196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496</Words>
  <Application>Microsoft Office PowerPoint</Application>
  <PresentationFormat>On-screen Show (16:9)</PresentationFormat>
  <Paragraphs>45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Noto Sans Symbols</vt:lpstr>
      <vt:lpstr>Wingdings</vt:lpstr>
      <vt:lpstr>LEARN theme</vt:lpstr>
      <vt:lpstr>LEARN theme</vt:lpstr>
      <vt:lpstr>PowerPoint Presentation</vt:lpstr>
      <vt:lpstr>Windows To The Soul</vt:lpstr>
      <vt:lpstr>Essential Question</vt:lpstr>
      <vt:lpstr>Lesson Objectives</vt:lpstr>
      <vt:lpstr>Commit and Toss</vt:lpstr>
      <vt:lpstr>Stand Up, Sit Down</vt:lpstr>
      <vt:lpstr>Who do you admire?</vt:lpstr>
      <vt:lpstr>Art Project</vt:lpstr>
      <vt:lpstr>You can judge a person by simply looking into their eyes.</vt:lpstr>
      <vt:lpstr>Think about the people you admire and the eyes you have drawn to represent them. What experiences do you think the eyes have seen?</vt:lpstr>
      <vt:lpstr>The Eyes Have a Story to Tell</vt:lpstr>
      <vt:lpstr>Star and a Wish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Wilson, Izzy</cp:lastModifiedBy>
  <cp:revision>1</cp:revision>
  <dcterms:modified xsi:type="dcterms:W3CDTF">2024-12-11T15:34:17Z</dcterms:modified>
</cp:coreProperties>
</file>