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8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4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dX9W1ke3mp0uizQLr9Mljwgo77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483FB3-8465-F293-414A-C99F0445048C}" name="Zuchrinata, Farid A." initials="ZFA" userId="Zuchrinata, Farid A.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99FA53-AC69-43A2-8934-3E2E14184AF9}" v="4" dt="2022-04-29T18:23:05.5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chrinata, Farid A." userId="2ef738f1-ee74-4f27-a45a-2ef27cd6eb40" providerId="ADAL" clId="{20F91F69-20F4-47D8-9188-1CC05419517C}"/>
    <pc:docChg chg="undo custSel modSld">
      <pc:chgData name="Zuchrinata, Farid A." userId="2ef738f1-ee74-4f27-a45a-2ef27cd6eb40" providerId="ADAL" clId="{20F91F69-20F4-47D8-9188-1CC05419517C}" dt="2022-04-22T21:51:53.059" v="73" actId="20577"/>
      <pc:docMkLst>
        <pc:docMk/>
      </pc:docMkLst>
      <pc:sldChg chg="modSp mod">
        <pc:chgData name="Zuchrinata, Farid A." userId="2ef738f1-ee74-4f27-a45a-2ef27cd6eb40" providerId="ADAL" clId="{20F91F69-20F4-47D8-9188-1CC05419517C}" dt="2022-04-22T21:49:00.985" v="58" actId="20577"/>
        <pc:sldMkLst>
          <pc:docMk/>
          <pc:sldMk cId="0" sldId="258"/>
        </pc:sldMkLst>
        <pc:spChg chg="mod">
          <ac:chgData name="Zuchrinata, Farid A." userId="2ef738f1-ee74-4f27-a45a-2ef27cd6eb40" providerId="ADAL" clId="{20F91F69-20F4-47D8-9188-1CC05419517C}" dt="2022-04-22T21:49:00.985" v="58" actId="20577"/>
          <ac:spMkLst>
            <pc:docMk/>
            <pc:sldMk cId="0" sldId="258"/>
            <ac:spMk id="118" creationId="{00000000-0000-0000-0000-000000000000}"/>
          </ac:spMkLst>
        </pc:spChg>
      </pc:sldChg>
      <pc:sldChg chg="modSp mod">
        <pc:chgData name="Zuchrinata, Farid A." userId="2ef738f1-ee74-4f27-a45a-2ef27cd6eb40" providerId="ADAL" clId="{20F91F69-20F4-47D8-9188-1CC05419517C}" dt="2022-04-22T21:49:10.135" v="59" actId="20577"/>
        <pc:sldMkLst>
          <pc:docMk/>
          <pc:sldMk cId="0" sldId="259"/>
        </pc:sldMkLst>
        <pc:spChg chg="mod">
          <ac:chgData name="Zuchrinata, Farid A." userId="2ef738f1-ee74-4f27-a45a-2ef27cd6eb40" providerId="ADAL" clId="{20F91F69-20F4-47D8-9188-1CC05419517C}" dt="2022-04-22T21:49:10.135" v="59" actId="20577"/>
          <ac:spMkLst>
            <pc:docMk/>
            <pc:sldMk cId="0" sldId="259"/>
            <ac:spMk id="123" creationId="{00000000-0000-0000-0000-000000000000}"/>
          </ac:spMkLst>
        </pc:spChg>
      </pc:sldChg>
      <pc:sldChg chg="modSp mod">
        <pc:chgData name="Zuchrinata, Farid A." userId="2ef738f1-ee74-4f27-a45a-2ef27cd6eb40" providerId="ADAL" clId="{20F91F69-20F4-47D8-9188-1CC05419517C}" dt="2022-04-22T21:50:20.982" v="67" actId="27636"/>
        <pc:sldMkLst>
          <pc:docMk/>
          <pc:sldMk cId="0" sldId="261"/>
        </pc:sldMkLst>
        <pc:spChg chg="mod">
          <ac:chgData name="Zuchrinata, Farid A." userId="2ef738f1-ee74-4f27-a45a-2ef27cd6eb40" providerId="ADAL" clId="{20F91F69-20F4-47D8-9188-1CC05419517C}" dt="2022-04-22T21:50:20.982" v="67" actId="27636"/>
          <ac:spMkLst>
            <pc:docMk/>
            <pc:sldMk cId="0" sldId="261"/>
            <ac:spMk id="134" creationId="{00000000-0000-0000-0000-000000000000}"/>
          </ac:spMkLst>
        </pc:spChg>
      </pc:sldChg>
      <pc:sldChg chg="modSp mod">
        <pc:chgData name="Zuchrinata, Farid A." userId="2ef738f1-ee74-4f27-a45a-2ef27cd6eb40" providerId="ADAL" clId="{20F91F69-20F4-47D8-9188-1CC05419517C}" dt="2022-04-22T21:51:53.059" v="73" actId="20577"/>
        <pc:sldMkLst>
          <pc:docMk/>
          <pc:sldMk cId="0" sldId="262"/>
        </pc:sldMkLst>
        <pc:spChg chg="mod">
          <ac:chgData name="Zuchrinata, Farid A." userId="2ef738f1-ee74-4f27-a45a-2ef27cd6eb40" providerId="ADAL" clId="{20F91F69-20F4-47D8-9188-1CC05419517C}" dt="2022-04-22T21:51:53.059" v="73" actId="20577"/>
          <ac:spMkLst>
            <pc:docMk/>
            <pc:sldMk cId="0" sldId="262"/>
            <ac:spMk id="141" creationId="{00000000-0000-0000-0000-000000000000}"/>
          </ac:spMkLst>
        </pc:spChg>
      </pc:sldChg>
    </pc:docChg>
  </pc:docChgLst>
  <pc:docChgLst>
    <pc:chgData name="Zuchrinata, Farid A." userId="2ef738f1-ee74-4f27-a45a-2ef27cd6eb40" providerId="ADAL" clId="{CA99FA53-AC69-43A2-8934-3E2E14184AF9}"/>
    <pc:docChg chg="undo redo custSel addSld delSld modSld">
      <pc:chgData name="Zuchrinata, Farid A." userId="2ef738f1-ee74-4f27-a45a-2ef27cd6eb40" providerId="ADAL" clId="{CA99FA53-AC69-43A2-8934-3E2E14184AF9}" dt="2022-05-05T18:28:57.512" v="4113" actId="20577"/>
      <pc:docMkLst>
        <pc:docMk/>
      </pc:docMkLst>
      <pc:sldChg chg="modSp mod">
        <pc:chgData name="Zuchrinata, Farid A." userId="2ef738f1-ee74-4f27-a45a-2ef27cd6eb40" providerId="ADAL" clId="{CA99FA53-AC69-43A2-8934-3E2E14184AF9}" dt="2022-04-28T18:17:15.018" v="4" actId="313"/>
        <pc:sldMkLst>
          <pc:docMk/>
          <pc:sldMk cId="0" sldId="257"/>
        </pc:sldMkLst>
        <pc:spChg chg="mod">
          <ac:chgData name="Zuchrinata, Farid A." userId="2ef738f1-ee74-4f27-a45a-2ef27cd6eb40" providerId="ADAL" clId="{CA99FA53-AC69-43A2-8934-3E2E14184AF9}" dt="2022-04-28T18:17:15.018" v="4" actId="313"/>
          <ac:spMkLst>
            <pc:docMk/>
            <pc:sldMk cId="0" sldId="257"/>
            <ac:spMk id="112" creationId="{00000000-0000-0000-0000-000000000000}"/>
          </ac:spMkLst>
        </pc:spChg>
      </pc:sldChg>
      <pc:sldChg chg="modSp mod">
        <pc:chgData name="Zuchrinata, Farid A." userId="2ef738f1-ee74-4f27-a45a-2ef27cd6eb40" providerId="ADAL" clId="{CA99FA53-AC69-43A2-8934-3E2E14184AF9}" dt="2022-04-29T20:21:43.943" v="3298" actId="20577"/>
        <pc:sldMkLst>
          <pc:docMk/>
          <pc:sldMk cId="0" sldId="258"/>
        </pc:sldMkLst>
        <pc:spChg chg="mod">
          <ac:chgData name="Zuchrinata, Farid A." userId="2ef738f1-ee74-4f27-a45a-2ef27cd6eb40" providerId="ADAL" clId="{CA99FA53-AC69-43A2-8934-3E2E14184AF9}" dt="2022-04-29T20:21:43.943" v="3298" actId="20577"/>
          <ac:spMkLst>
            <pc:docMk/>
            <pc:sldMk cId="0" sldId="258"/>
            <ac:spMk id="118" creationId="{00000000-0000-0000-0000-000000000000}"/>
          </ac:spMkLst>
        </pc:spChg>
      </pc:sldChg>
      <pc:sldChg chg="modSp mod">
        <pc:chgData name="Zuchrinata, Farid A." userId="2ef738f1-ee74-4f27-a45a-2ef27cd6eb40" providerId="ADAL" clId="{CA99FA53-AC69-43A2-8934-3E2E14184AF9}" dt="2022-04-29T20:22:04.751" v="3314" actId="20577"/>
        <pc:sldMkLst>
          <pc:docMk/>
          <pc:sldMk cId="0" sldId="259"/>
        </pc:sldMkLst>
        <pc:spChg chg="mod">
          <ac:chgData name="Zuchrinata, Farid A." userId="2ef738f1-ee74-4f27-a45a-2ef27cd6eb40" providerId="ADAL" clId="{CA99FA53-AC69-43A2-8934-3E2E14184AF9}" dt="2022-04-29T20:22:04.751" v="3314" actId="20577"/>
          <ac:spMkLst>
            <pc:docMk/>
            <pc:sldMk cId="0" sldId="259"/>
            <ac:spMk id="124" creationId="{00000000-0000-0000-0000-000000000000}"/>
          </ac:spMkLst>
        </pc:spChg>
      </pc:sldChg>
      <pc:sldChg chg="modSp mod">
        <pc:chgData name="Zuchrinata, Farid A." userId="2ef738f1-ee74-4f27-a45a-2ef27cd6eb40" providerId="ADAL" clId="{CA99FA53-AC69-43A2-8934-3E2E14184AF9}" dt="2022-04-29T18:21:59.099" v="3246" actId="20577"/>
        <pc:sldMkLst>
          <pc:docMk/>
          <pc:sldMk cId="0" sldId="260"/>
        </pc:sldMkLst>
        <pc:spChg chg="mod">
          <ac:chgData name="Zuchrinata, Farid A." userId="2ef738f1-ee74-4f27-a45a-2ef27cd6eb40" providerId="ADAL" clId="{CA99FA53-AC69-43A2-8934-3E2E14184AF9}" dt="2022-04-29T18:21:59.099" v="3246" actId="20577"/>
          <ac:spMkLst>
            <pc:docMk/>
            <pc:sldMk cId="0" sldId="260"/>
            <ac:spMk id="129" creationId="{00000000-0000-0000-0000-000000000000}"/>
          </ac:spMkLst>
        </pc:spChg>
      </pc:sldChg>
      <pc:sldChg chg="modSp mod modNotesTx">
        <pc:chgData name="Zuchrinata, Farid A." userId="2ef738f1-ee74-4f27-a45a-2ef27cd6eb40" providerId="ADAL" clId="{CA99FA53-AC69-43A2-8934-3E2E14184AF9}" dt="2022-04-29T21:10:14.313" v="3639" actId="20577"/>
        <pc:sldMkLst>
          <pc:docMk/>
          <pc:sldMk cId="0" sldId="261"/>
        </pc:sldMkLst>
        <pc:spChg chg="mod">
          <ac:chgData name="Zuchrinata, Farid A." userId="2ef738f1-ee74-4f27-a45a-2ef27cd6eb40" providerId="ADAL" clId="{CA99FA53-AC69-43A2-8934-3E2E14184AF9}" dt="2022-04-29T20:23:06.842" v="3321" actId="20577"/>
          <ac:spMkLst>
            <pc:docMk/>
            <pc:sldMk cId="0" sldId="261"/>
            <ac:spMk id="134" creationId="{00000000-0000-0000-0000-000000000000}"/>
          </ac:spMkLst>
        </pc:spChg>
        <pc:spChg chg="mod">
          <ac:chgData name="Zuchrinata, Farid A." userId="2ef738f1-ee74-4f27-a45a-2ef27cd6eb40" providerId="ADAL" clId="{CA99FA53-AC69-43A2-8934-3E2E14184AF9}" dt="2022-04-28T18:18:48.713" v="29" actId="114"/>
          <ac:spMkLst>
            <pc:docMk/>
            <pc:sldMk cId="0" sldId="261"/>
            <ac:spMk id="135" creationId="{00000000-0000-0000-0000-000000000000}"/>
          </ac:spMkLst>
        </pc:spChg>
      </pc:sldChg>
      <pc:sldChg chg="addSp delSp modSp mod">
        <pc:chgData name="Zuchrinata, Farid A." userId="2ef738f1-ee74-4f27-a45a-2ef27cd6eb40" providerId="ADAL" clId="{CA99FA53-AC69-43A2-8934-3E2E14184AF9}" dt="2022-04-29T20:36:42.172" v="3606" actId="27636"/>
        <pc:sldMkLst>
          <pc:docMk/>
          <pc:sldMk cId="0" sldId="262"/>
        </pc:sldMkLst>
        <pc:spChg chg="mod">
          <ac:chgData name="Zuchrinata, Farid A." userId="2ef738f1-ee74-4f27-a45a-2ef27cd6eb40" providerId="ADAL" clId="{CA99FA53-AC69-43A2-8934-3E2E14184AF9}" dt="2022-04-29T20:36:42.172" v="3606" actId="27636"/>
          <ac:spMkLst>
            <pc:docMk/>
            <pc:sldMk cId="0" sldId="262"/>
            <ac:spMk id="141" creationId="{00000000-0000-0000-0000-000000000000}"/>
          </ac:spMkLst>
        </pc:spChg>
        <pc:picChg chg="add del">
          <ac:chgData name="Zuchrinata, Farid A." userId="2ef738f1-ee74-4f27-a45a-2ef27cd6eb40" providerId="ADAL" clId="{CA99FA53-AC69-43A2-8934-3E2E14184AF9}" dt="2022-04-29T18:22:19.822" v="3248" actId="22"/>
          <ac:picMkLst>
            <pc:docMk/>
            <pc:sldMk cId="0" sldId="262"/>
            <ac:picMk id="3" creationId="{C509FB16-C600-4FFB-A84E-BACAD9C264D4}"/>
          </ac:picMkLst>
        </pc:picChg>
      </pc:sldChg>
      <pc:sldChg chg="del">
        <pc:chgData name="Zuchrinata, Farid A." userId="2ef738f1-ee74-4f27-a45a-2ef27cd6eb40" providerId="ADAL" clId="{CA99FA53-AC69-43A2-8934-3E2E14184AF9}" dt="2022-04-29T18:22:24.655" v="3250" actId="47"/>
        <pc:sldMkLst>
          <pc:docMk/>
          <pc:sldMk cId="0" sldId="263"/>
        </pc:sldMkLst>
      </pc:sldChg>
      <pc:sldChg chg="modSp mod modNotesTx">
        <pc:chgData name="Zuchrinata, Farid A." userId="2ef738f1-ee74-4f27-a45a-2ef27cd6eb40" providerId="ADAL" clId="{CA99FA53-AC69-43A2-8934-3E2E14184AF9}" dt="2022-04-29T20:38:24.709" v="3610" actId="403"/>
        <pc:sldMkLst>
          <pc:docMk/>
          <pc:sldMk cId="0" sldId="264"/>
        </pc:sldMkLst>
        <pc:spChg chg="mod">
          <ac:chgData name="Zuchrinata, Farid A." userId="2ef738f1-ee74-4f27-a45a-2ef27cd6eb40" providerId="ADAL" clId="{CA99FA53-AC69-43A2-8934-3E2E14184AF9}" dt="2022-04-29T20:38:24.709" v="3610" actId="403"/>
          <ac:spMkLst>
            <pc:docMk/>
            <pc:sldMk cId="0" sldId="264"/>
            <ac:spMk id="152" creationId="{00000000-0000-0000-0000-000000000000}"/>
          </ac:spMkLst>
        </pc:spChg>
      </pc:sldChg>
      <pc:sldChg chg="modSp mod">
        <pc:chgData name="Zuchrinata, Farid A." userId="2ef738f1-ee74-4f27-a45a-2ef27cd6eb40" providerId="ADAL" clId="{CA99FA53-AC69-43A2-8934-3E2E14184AF9}" dt="2022-04-29T20:28:36.232" v="3391" actId="404"/>
        <pc:sldMkLst>
          <pc:docMk/>
          <pc:sldMk cId="0" sldId="265"/>
        </pc:sldMkLst>
        <pc:spChg chg="mod">
          <ac:chgData name="Zuchrinata, Farid A." userId="2ef738f1-ee74-4f27-a45a-2ef27cd6eb40" providerId="ADAL" clId="{CA99FA53-AC69-43A2-8934-3E2E14184AF9}" dt="2022-04-29T20:28:36.232" v="3391" actId="404"/>
          <ac:spMkLst>
            <pc:docMk/>
            <pc:sldMk cId="0" sldId="265"/>
            <ac:spMk id="159" creationId="{00000000-0000-0000-0000-000000000000}"/>
          </ac:spMkLst>
        </pc:spChg>
      </pc:sldChg>
      <pc:sldChg chg="modSp mod">
        <pc:chgData name="Zuchrinata, Farid A." userId="2ef738f1-ee74-4f27-a45a-2ef27cd6eb40" providerId="ADAL" clId="{CA99FA53-AC69-43A2-8934-3E2E14184AF9}" dt="2022-04-29T18:06:22.576" v="2849" actId="20577"/>
        <pc:sldMkLst>
          <pc:docMk/>
          <pc:sldMk cId="0" sldId="266"/>
        </pc:sldMkLst>
        <pc:spChg chg="mod">
          <ac:chgData name="Zuchrinata, Farid A." userId="2ef738f1-ee74-4f27-a45a-2ef27cd6eb40" providerId="ADAL" clId="{CA99FA53-AC69-43A2-8934-3E2E14184AF9}" dt="2022-04-29T18:06:22.576" v="2849" actId="20577"/>
          <ac:spMkLst>
            <pc:docMk/>
            <pc:sldMk cId="0" sldId="266"/>
            <ac:spMk id="165" creationId="{00000000-0000-0000-0000-000000000000}"/>
          </ac:spMkLst>
        </pc:spChg>
      </pc:sldChg>
      <pc:sldChg chg="addSp delSp modSp mod addCm delCm modNotesTx">
        <pc:chgData name="Zuchrinata, Farid A." userId="2ef738f1-ee74-4f27-a45a-2ef27cd6eb40" providerId="ADAL" clId="{CA99FA53-AC69-43A2-8934-3E2E14184AF9}" dt="2022-04-29T18:02:59.313" v="2388" actId="27636"/>
        <pc:sldMkLst>
          <pc:docMk/>
          <pc:sldMk cId="0" sldId="267"/>
        </pc:sldMkLst>
        <pc:spChg chg="mod">
          <ac:chgData name="Zuchrinata, Farid A." userId="2ef738f1-ee74-4f27-a45a-2ef27cd6eb40" providerId="ADAL" clId="{CA99FA53-AC69-43A2-8934-3E2E14184AF9}" dt="2022-04-29T18:02:59.313" v="2388" actId="27636"/>
          <ac:spMkLst>
            <pc:docMk/>
            <pc:sldMk cId="0" sldId="267"/>
            <ac:spMk id="173" creationId="{00000000-0000-0000-0000-000000000000}"/>
          </ac:spMkLst>
        </pc:spChg>
        <pc:picChg chg="add del mod">
          <ac:chgData name="Zuchrinata, Farid A." userId="2ef738f1-ee74-4f27-a45a-2ef27cd6eb40" providerId="ADAL" clId="{CA99FA53-AC69-43A2-8934-3E2E14184AF9}" dt="2022-04-29T17:50:33.104" v="1871" actId="1076"/>
          <ac:picMkLst>
            <pc:docMk/>
            <pc:sldMk cId="0" sldId="267"/>
            <ac:picMk id="174" creationId="{00000000-0000-0000-0000-000000000000}"/>
          </ac:picMkLst>
        </pc:picChg>
        <pc:picChg chg="mod">
          <ac:chgData name="Zuchrinata, Farid A." userId="2ef738f1-ee74-4f27-a45a-2ef27cd6eb40" providerId="ADAL" clId="{CA99FA53-AC69-43A2-8934-3E2E14184AF9}" dt="2022-04-29T17:50:35.485" v="1872" actId="1076"/>
          <ac:picMkLst>
            <pc:docMk/>
            <pc:sldMk cId="0" sldId="267"/>
            <ac:picMk id="175" creationId="{00000000-0000-0000-0000-000000000000}"/>
          </ac:picMkLst>
        </pc:picChg>
      </pc:sldChg>
      <pc:sldChg chg="modSp mod">
        <pc:chgData name="Zuchrinata, Farid A." userId="2ef738f1-ee74-4f27-a45a-2ef27cd6eb40" providerId="ADAL" clId="{CA99FA53-AC69-43A2-8934-3E2E14184AF9}" dt="2022-04-29T20:30:54.840" v="3455" actId="20577"/>
        <pc:sldMkLst>
          <pc:docMk/>
          <pc:sldMk cId="0" sldId="268"/>
        </pc:sldMkLst>
        <pc:spChg chg="mod">
          <ac:chgData name="Zuchrinata, Farid A." userId="2ef738f1-ee74-4f27-a45a-2ef27cd6eb40" providerId="ADAL" clId="{CA99FA53-AC69-43A2-8934-3E2E14184AF9}" dt="2022-04-29T20:30:54.840" v="3455" actId="20577"/>
          <ac:spMkLst>
            <pc:docMk/>
            <pc:sldMk cId="0" sldId="268"/>
            <ac:spMk id="181" creationId="{00000000-0000-0000-0000-000000000000}"/>
          </ac:spMkLst>
        </pc:spChg>
      </pc:sldChg>
      <pc:sldChg chg="modSp mod modNotesTx">
        <pc:chgData name="Zuchrinata, Farid A." userId="2ef738f1-ee74-4f27-a45a-2ef27cd6eb40" providerId="ADAL" clId="{CA99FA53-AC69-43A2-8934-3E2E14184AF9}" dt="2022-04-29T20:31:41.249" v="3468" actId="948"/>
        <pc:sldMkLst>
          <pc:docMk/>
          <pc:sldMk cId="0" sldId="269"/>
        </pc:sldMkLst>
        <pc:spChg chg="mod">
          <ac:chgData name="Zuchrinata, Farid A." userId="2ef738f1-ee74-4f27-a45a-2ef27cd6eb40" providerId="ADAL" clId="{CA99FA53-AC69-43A2-8934-3E2E14184AF9}" dt="2022-04-29T20:31:41.249" v="3468" actId="948"/>
          <ac:spMkLst>
            <pc:docMk/>
            <pc:sldMk cId="0" sldId="269"/>
            <ac:spMk id="188" creationId="{00000000-0000-0000-0000-000000000000}"/>
          </ac:spMkLst>
        </pc:spChg>
        <pc:picChg chg="mod">
          <ac:chgData name="Zuchrinata, Farid A." userId="2ef738f1-ee74-4f27-a45a-2ef27cd6eb40" providerId="ADAL" clId="{CA99FA53-AC69-43A2-8934-3E2E14184AF9}" dt="2022-04-29T19:36:14.604" v="3285" actId="1076"/>
          <ac:picMkLst>
            <pc:docMk/>
            <pc:sldMk cId="0" sldId="269"/>
            <ac:picMk id="189" creationId="{00000000-0000-0000-0000-000000000000}"/>
          </ac:picMkLst>
        </pc:picChg>
        <pc:picChg chg="mod">
          <ac:chgData name="Zuchrinata, Farid A." userId="2ef738f1-ee74-4f27-a45a-2ef27cd6eb40" providerId="ADAL" clId="{CA99FA53-AC69-43A2-8934-3E2E14184AF9}" dt="2022-04-29T19:36:16.157" v="3286" actId="1076"/>
          <ac:picMkLst>
            <pc:docMk/>
            <pc:sldMk cId="0" sldId="269"/>
            <ac:picMk id="190" creationId="{00000000-0000-0000-0000-000000000000}"/>
          </ac:picMkLst>
        </pc:picChg>
      </pc:sldChg>
      <pc:sldChg chg="modSp mod">
        <pc:chgData name="Zuchrinata, Farid A." userId="2ef738f1-ee74-4f27-a45a-2ef27cd6eb40" providerId="ADAL" clId="{CA99FA53-AC69-43A2-8934-3E2E14184AF9}" dt="2022-05-05T18:28:57.512" v="4113" actId="20577"/>
        <pc:sldMkLst>
          <pc:docMk/>
          <pc:sldMk cId="0" sldId="270"/>
        </pc:sldMkLst>
        <pc:spChg chg="mod">
          <ac:chgData name="Zuchrinata, Farid A." userId="2ef738f1-ee74-4f27-a45a-2ef27cd6eb40" providerId="ADAL" clId="{CA99FA53-AC69-43A2-8934-3E2E14184AF9}" dt="2022-05-05T18:28:57.512" v="4113" actId="20577"/>
          <ac:spMkLst>
            <pc:docMk/>
            <pc:sldMk cId="0" sldId="270"/>
            <ac:spMk id="196" creationId="{00000000-0000-0000-0000-000000000000}"/>
          </ac:spMkLst>
        </pc:spChg>
      </pc:sldChg>
      <pc:sldChg chg="modNotesTx">
        <pc:chgData name="Zuchrinata, Farid A." userId="2ef738f1-ee74-4f27-a45a-2ef27cd6eb40" providerId="ADAL" clId="{CA99FA53-AC69-43A2-8934-3E2E14184AF9}" dt="2022-04-29T20:36:05.078" v="3597" actId="20577"/>
        <pc:sldMkLst>
          <pc:docMk/>
          <pc:sldMk cId="0" sldId="271"/>
        </pc:sldMkLst>
      </pc:sldChg>
      <pc:sldChg chg="modSp mod modNotesTx">
        <pc:chgData name="Zuchrinata, Farid A." userId="2ef738f1-ee74-4f27-a45a-2ef27cd6eb40" providerId="ADAL" clId="{CA99FA53-AC69-43A2-8934-3E2E14184AF9}" dt="2022-04-29T20:32:57.823" v="3519" actId="20577"/>
        <pc:sldMkLst>
          <pc:docMk/>
          <pc:sldMk cId="0" sldId="272"/>
        </pc:sldMkLst>
        <pc:spChg chg="mod">
          <ac:chgData name="Zuchrinata, Farid A." userId="2ef738f1-ee74-4f27-a45a-2ef27cd6eb40" providerId="ADAL" clId="{CA99FA53-AC69-43A2-8934-3E2E14184AF9}" dt="2022-04-29T20:32:02.988" v="3474" actId="27636"/>
          <ac:spMkLst>
            <pc:docMk/>
            <pc:sldMk cId="0" sldId="272"/>
            <ac:spMk id="209" creationId="{00000000-0000-0000-0000-000000000000}"/>
          </ac:spMkLst>
        </pc:spChg>
      </pc:sldChg>
      <pc:sldChg chg="modSp mod">
        <pc:chgData name="Zuchrinata, Farid A." userId="2ef738f1-ee74-4f27-a45a-2ef27cd6eb40" providerId="ADAL" clId="{CA99FA53-AC69-43A2-8934-3E2E14184AF9}" dt="2022-04-29T20:32:32.097" v="3478" actId="403"/>
        <pc:sldMkLst>
          <pc:docMk/>
          <pc:sldMk cId="0" sldId="273"/>
        </pc:sldMkLst>
        <pc:spChg chg="mod">
          <ac:chgData name="Zuchrinata, Farid A." userId="2ef738f1-ee74-4f27-a45a-2ef27cd6eb40" providerId="ADAL" clId="{CA99FA53-AC69-43A2-8934-3E2E14184AF9}" dt="2022-04-29T20:32:32.097" v="3478" actId="403"/>
          <ac:spMkLst>
            <pc:docMk/>
            <pc:sldMk cId="0" sldId="273"/>
            <ac:spMk id="216" creationId="{00000000-0000-0000-0000-000000000000}"/>
          </ac:spMkLst>
        </pc:spChg>
      </pc:sldChg>
      <pc:sldChg chg="add">
        <pc:chgData name="Zuchrinata, Farid A." userId="2ef738f1-ee74-4f27-a45a-2ef27cd6eb40" providerId="ADAL" clId="{CA99FA53-AC69-43A2-8934-3E2E14184AF9}" dt="2022-04-29T18:22:22.718" v="3249"/>
        <pc:sldMkLst>
          <pc:docMk/>
          <pc:sldMk cId="1000677845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jcwzinQlEE&amp;ab_channel=K20Center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jcwzinQlEE&amp;ab_channel=K20Center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163da804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12163da804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238e019aa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238e019aa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163da8047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K20 Center. (2022, April 6). 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K20 Center 20 minute </a:t>
            </a:r>
            <a:r>
              <a:rPr lang="es-E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timer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[Video].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https://www.youtube.com/watch?v=bjcwzinQlEE&amp;ab_channel=K20Center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0" name="Google Shape;170;g12163da804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2390019f6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2390019f6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2390019f64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K20 Center. (2022, April 6). 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K20 Center 20 minute </a:t>
            </a:r>
            <a:r>
              <a:rPr lang="es-E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timer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[Video].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https://www.youtube.com/watch?v=bjcwzinQlEE&amp;ab_channel=K20Center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5" name="Google Shape;185;g12390019f64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2390019f6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12390019f6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acf8e94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1acf8e944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marR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rgbClr val="1D1D1D"/>
                </a:solidFill>
                <a:highlight>
                  <a:srgbClr val="FFFFFF"/>
                </a:highlight>
              </a:rPr>
              <a:t>Gillam, V. (1899). Lesson for Anti-Expansionists [Image] </a:t>
            </a:r>
            <a:r>
              <a:rPr lang="en-US" sz="1200" i="1" dirty="0">
                <a:solidFill>
                  <a:srgbClr val="1D1D1D"/>
                </a:solidFill>
                <a:highlight>
                  <a:srgbClr val="FFFFFF"/>
                </a:highlight>
              </a:rPr>
              <a:t>UHM Library Digital Image Collections</a:t>
            </a:r>
            <a:r>
              <a:rPr lang="en-US" sz="1200" dirty="0">
                <a:solidFill>
                  <a:srgbClr val="1D1D1D"/>
                </a:solidFill>
                <a:highlight>
                  <a:srgbClr val="FFFFFF"/>
                </a:highlight>
              </a:rPr>
              <a:t>, Retrieved April 11, 2022, from https://digital.library.manoa.hawaii.edu/items/show/31967.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1acf8e944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1acf8e944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marR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rgbClr val="1D1D1D"/>
                </a:solidFill>
                <a:highlight>
                  <a:srgbClr val="FFFFFF"/>
                </a:highlight>
              </a:rPr>
              <a:t>Gillam, V., “Lesson for Anti-Expansionists,” </a:t>
            </a:r>
            <a:r>
              <a:rPr lang="en-US" sz="1200" i="1" dirty="0">
                <a:solidFill>
                  <a:srgbClr val="1D1D1D"/>
                </a:solidFill>
                <a:highlight>
                  <a:srgbClr val="FFFFFF"/>
                </a:highlight>
              </a:rPr>
              <a:t>UHM Library Digital Image Collections</a:t>
            </a:r>
            <a:r>
              <a:rPr lang="en-US" sz="1200" dirty="0">
                <a:solidFill>
                  <a:srgbClr val="1D1D1D"/>
                </a:solidFill>
                <a:highlight>
                  <a:srgbClr val="FFFFFF"/>
                </a:highlight>
              </a:rPr>
              <a:t>, Retrieved April 11, 2022, from https://digital.library.manoa.hawaii.edu/items/show/31967.</a:t>
            </a:r>
            <a:endParaRPr sz="1200" dirty="0">
              <a:solidFill>
                <a:srgbClr val="1D1D1D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1acf8e944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g11acf8e944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163da80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2163da80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2390019f64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2390019f64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Birkenhead, L. (1978). </a:t>
            </a:r>
            <a:r>
              <a:rPr lang="en-US" i="1" dirty="0"/>
              <a:t>Rudyard Kipling</a:t>
            </a:r>
            <a:r>
              <a:rPr lang="en-US" dirty="0"/>
              <a:t>. Random House Inc.</a:t>
            </a:r>
            <a:endParaRPr lang="en-US" b="0" i="0" dirty="0">
              <a:solidFill>
                <a:srgbClr val="444444"/>
              </a:solidFill>
              <a:effectLst/>
              <a:latin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 err="1">
                <a:solidFill>
                  <a:srgbClr val="444444"/>
                </a:solidFill>
                <a:effectLst/>
                <a:latin typeface="Bitter"/>
              </a:rPr>
              <a:t>Eliott</a:t>
            </a:r>
            <a:r>
              <a:rPr lang="en-US" b="0" i="0" dirty="0">
                <a:solidFill>
                  <a:srgbClr val="444444"/>
                </a:solidFill>
                <a:effectLst/>
                <a:latin typeface="Bitter"/>
              </a:rPr>
              <a:t> &amp; Fry (1907). </a:t>
            </a:r>
            <a:r>
              <a:rPr lang="en-US" b="0" i="1" dirty="0">
                <a:solidFill>
                  <a:srgbClr val="222222"/>
                </a:solidFill>
                <a:effectLst/>
                <a:latin typeface="Bitter"/>
              </a:rPr>
              <a:t>Kipling in 1895</a:t>
            </a:r>
            <a:r>
              <a:rPr lang="en-US" b="0" i="0" dirty="0">
                <a:solidFill>
                  <a:srgbClr val="444444"/>
                </a:solidFill>
                <a:effectLst/>
                <a:latin typeface="Bitter"/>
              </a:rPr>
              <a:t> [Photograph]. Wikimedia Commons.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444444"/>
                </a:solidFill>
                <a:effectLst/>
                <a:latin typeface="Bitter"/>
              </a:rPr>
              <a:t>https://commons.wikimedia.org/wiki/File:Rudyard_Kipling_(portrait).jpg</a:t>
            </a:r>
            <a:endParaRPr lang="en-US" dirty="0"/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/>
              <a:t>Stewart, J. I. M. (2022). Rudyard Kipling. Britannica. Retrieved April 29, 2022, from https://www.britannica.com/biography/Rudyard-Kipling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Kipling, R. (1991).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Jungle Book.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New York: Arcade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163da80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2163da80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8793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1418effd2_0_1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Arial Unicode MS"/>
              </a:rPr>
              <a:t>Mahan, A. T. (1949). </a:t>
            </a:r>
            <a:r>
              <a:rPr lang="en-US" b="0" i="1" dirty="0">
                <a:solidFill>
                  <a:srgbClr val="000000"/>
                </a:solidFill>
                <a:effectLst/>
                <a:latin typeface="Arial Unicode MS"/>
              </a:rPr>
              <a:t>The influence of sea power upon history, 1660-1783</a:t>
            </a:r>
            <a:r>
              <a:rPr lang="en-US" b="0" i="0" dirty="0">
                <a:solidFill>
                  <a:srgbClr val="000000"/>
                </a:solidFill>
                <a:effectLst/>
                <a:latin typeface="Arial Unicode MS"/>
              </a:rPr>
              <a:t>. Boston: Little, Brown.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0" name="Google Shape;150;g121418effd2_0_1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1418effd2_0_1013"/>
          <p:cNvSpPr txBox="1">
            <a:spLocks noGrp="1"/>
          </p:cNvSpPr>
          <p:nvPr>
            <p:ph type="title"/>
          </p:nvPr>
        </p:nvSpPr>
        <p:spPr>
          <a:xfrm>
            <a:off x="508396" y="457200"/>
            <a:ext cx="64473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g121418effd2_0_1013"/>
          <p:cNvSpPr txBox="1">
            <a:spLocks noGrp="1"/>
          </p:cNvSpPr>
          <p:nvPr>
            <p:ph type="body" idx="1"/>
          </p:nvPr>
        </p:nvSpPr>
        <p:spPr>
          <a:xfrm>
            <a:off x="508396" y="1620440"/>
            <a:ext cx="64473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1pPr>
            <a:lvl2pPr marL="914400" lvl="1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2pPr>
            <a:lvl3pPr marL="1371600" lvl="2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3pPr>
            <a:lvl4pPr marL="1828800" lvl="3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4pPr>
            <a:lvl5pPr marL="2286000" lvl="4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5pPr>
            <a:lvl6pPr marL="2743200" lvl="5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g121418effd2_0_1013"/>
          <p:cNvSpPr txBox="1">
            <a:spLocks noGrp="1"/>
          </p:cNvSpPr>
          <p:nvPr>
            <p:ph type="dt" idx="10"/>
          </p:nvPr>
        </p:nvSpPr>
        <p:spPr>
          <a:xfrm>
            <a:off x="5404247" y="4531519"/>
            <a:ext cx="683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9" name="Google Shape;79;g121418effd2_0_1013"/>
          <p:cNvSpPr txBox="1">
            <a:spLocks noGrp="1"/>
          </p:cNvSpPr>
          <p:nvPr>
            <p:ph type="ftr" idx="11"/>
          </p:nvPr>
        </p:nvSpPr>
        <p:spPr>
          <a:xfrm>
            <a:off x="508397" y="4531519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0" name="Google Shape;80;g121418effd2_0_1013"/>
          <p:cNvSpPr txBox="1">
            <a:spLocks noGrp="1"/>
          </p:cNvSpPr>
          <p:nvPr>
            <p:ph type="sldNum" idx="12"/>
          </p:nvPr>
        </p:nvSpPr>
        <p:spPr>
          <a:xfrm>
            <a:off x="6442472" y="4531519"/>
            <a:ext cx="513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 1">
  <p:cSld name="Strategy v1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g12390019f64_0_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g12390019f64_0_9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12390019f64_0_93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85" name="Google Shape;85;g12390019f64_0_93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92" name="Google Shape;92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1418effd2_0_450"/>
          <p:cNvSpPr txBox="1">
            <a:spLocks noGrp="1"/>
          </p:cNvSpPr>
          <p:nvPr>
            <p:ph type="title"/>
          </p:nvPr>
        </p:nvSpPr>
        <p:spPr>
          <a:xfrm>
            <a:off x="508396" y="457200"/>
            <a:ext cx="64473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121418effd2_0_450"/>
          <p:cNvSpPr txBox="1">
            <a:spLocks noGrp="1"/>
          </p:cNvSpPr>
          <p:nvPr>
            <p:ph type="body" idx="1"/>
          </p:nvPr>
        </p:nvSpPr>
        <p:spPr>
          <a:xfrm>
            <a:off x="508396" y="1620440"/>
            <a:ext cx="64473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1pPr>
            <a:lvl2pPr marL="914400" lvl="1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2pPr>
            <a:lvl3pPr marL="1371600" lvl="2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3pPr>
            <a:lvl4pPr marL="1828800" lvl="3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4pPr>
            <a:lvl5pPr marL="2286000" lvl="4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5pPr>
            <a:lvl6pPr marL="2743200" lvl="5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g121418effd2_0_450"/>
          <p:cNvSpPr txBox="1">
            <a:spLocks noGrp="1"/>
          </p:cNvSpPr>
          <p:nvPr>
            <p:ph type="dt" idx="10"/>
          </p:nvPr>
        </p:nvSpPr>
        <p:spPr>
          <a:xfrm>
            <a:off x="5404247" y="4531519"/>
            <a:ext cx="683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1" name="Google Shape;101;g121418effd2_0_450"/>
          <p:cNvSpPr txBox="1">
            <a:spLocks noGrp="1"/>
          </p:cNvSpPr>
          <p:nvPr>
            <p:ph type="ftr" idx="11"/>
          </p:nvPr>
        </p:nvSpPr>
        <p:spPr>
          <a:xfrm>
            <a:off x="508397" y="4531519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2" name="Google Shape;102;g121418effd2_0_450"/>
          <p:cNvSpPr txBox="1">
            <a:spLocks noGrp="1"/>
          </p:cNvSpPr>
          <p:nvPr>
            <p:ph type="sldNum" idx="12"/>
          </p:nvPr>
        </p:nvSpPr>
        <p:spPr>
          <a:xfrm>
            <a:off x="6442472" y="4531519"/>
            <a:ext cx="513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2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hyperlink" Target="http://www.youtube.com/watch?v=bjcwzinQlE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hyperlink" Target="http://www.youtube.com/watch?v=bjcwzinQlE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163da8047_0_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 err="1"/>
              <a:t>SOAPSTone</a:t>
            </a:r>
            <a:endParaRPr dirty="0"/>
          </a:p>
        </p:txBody>
      </p:sp>
      <p:sp>
        <p:nvSpPr>
          <p:cNvPr id="159" name="Google Shape;159;g12163da8047_0_17"/>
          <p:cNvSpPr txBox="1">
            <a:spLocks noGrp="1"/>
          </p:cNvSpPr>
          <p:nvPr>
            <p:ph type="body" idx="1"/>
          </p:nvPr>
        </p:nvSpPr>
        <p:spPr>
          <a:xfrm>
            <a:off x="457200" y="1305051"/>
            <a:ext cx="5046300" cy="3328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None/>
            </a:pPr>
            <a:r>
              <a:rPr lang="en-US" dirty="0"/>
              <a:t>While reading the quote, identify: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accent6"/>
                </a:solidFill>
              </a:rPr>
              <a:t>S</a:t>
            </a:r>
            <a:r>
              <a:rPr lang="en-US" sz="2000" dirty="0">
                <a:solidFill>
                  <a:schemeClr val="accent6"/>
                </a:solidFill>
              </a:rPr>
              <a:t>:</a:t>
            </a:r>
            <a:r>
              <a:rPr lang="en-US" sz="2000" dirty="0"/>
              <a:t> Who is the SPEAKER?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accent6"/>
                </a:solidFill>
              </a:rPr>
              <a:t>O</a:t>
            </a:r>
            <a:r>
              <a:rPr lang="en-US" sz="2000" dirty="0">
                <a:solidFill>
                  <a:schemeClr val="accent6"/>
                </a:solidFill>
              </a:rPr>
              <a:t>:</a:t>
            </a:r>
            <a:r>
              <a:rPr lang="en-US" sz="2000" dirty="0"/>
              <a:t> What is the OCCASION?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accent6"/>
                </a:solidFill>
              </a:rPr>
              <a:t>A</a:t>
            </a:r>
            <a:r>
              <a:rPr lang="en-US" sz="2000" dirty="0">
                <a:solidFill>
                  <a:schemeClr val="accent6"/>
                </a:solidFill>
              </a:rPr>
              <a:t>:</a:t>
            </a:r>
            <a:r>
              <a:rPr lang="en-US" sz="2000" dirty="0"/>
              <a:t> Who is the AUDIENCE?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accent6"/>
                </a:solidFill>
              </a:rPr>
              <a:t>P</a:t>
            </a:r>
            <a:r>
              <a:rPr lang="en-US" sz="2000" dirty="0">
                <a:solidFill>
                  <a:schemeClr val="accent6"/>
                </a:solidFill>
              </a:rPr>
              <a:t>:</a:t>
            </a:r>
            <a:r>
              <a:rPr lang="en-US" sz="2000" dirty="0"/>
              <a:t> What is the PURPOSE?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accent6"/>
                </a:solidFill>
              </a:rPr>
              <a:t>S</a:t>
            </a:r>
            <a:r>
              <a:rPr lang="en-US" sz="2000" dirty="0">
                <a:solidFill>
                  <a:schemeClr val="accent6"/>
                </a:solidFill>
              </a:rPr>
              <a:t>:</a:t>
            </a:r>
            <a:r>
              <a:rPr lang="en-US" sz="2000" dirty="0"/>
              <a:t> What is the SUBJECT matter? 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6"/>
                </a:solidFill>
              </a:rPr>
              <a:t>T: </a:t>
            </a:r>
            <a:r>
              <a:rPr lang="en-US" sz="2000" dirty="0"/>
              <a:t>What is the TONE? (pro- or anti-imperialist) </a:t>
            </a:r>
            <a:endParaRPr sz="2000" dirty="0"/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160" name="Google Shape;160;g12163da8047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7749" y="1620825"/>
            <a:ext cx="2959051" cy="190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238e019aa8_1_0"/>
          <p:cNvSpPr txBox="1">
            <a:spLocks noGrp="1"/>
          </p:cNvSpPr>
          <p:nvPr>
            <p:ph type="body" idx="4294967295"/>
          </p:nvPr>
        </p:nvSpPr>
        <p:spPr>
          <a:xfrm>
            <a:off x="508399" y="1402492"/>
            <a:ext cx="5439000" cy="312915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Work in groups of three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Each group will receive three primary source documents 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Have each member read one document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Write your name at the top of your document</a:t>
            </a:r>
            <a:endParaRPr dirty="0"/>
          </a:p>
        </p:txBody>
      </p:sp>
      <p:sp>
        <p:nvSpPr>
          <p:cNvPr id="166" name="Google Shape;166;g1238e019aa8_1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Jigsaw</a:t>
            </a:r>
            <a:endParaRPr dirty="0"/>
          </a:p>
        </p:txBody>
      </p:sp>
      <p:pic>
        <p:nvPicPr>
          <p:cNvPr id="167" name="Google Shape;167;g1238e019aa8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7349" y="161925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163da8047_0_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Stop and Jot</a:t>
            </a:r>
            <a:endParaRPr dirty="0"/>
          </a:p>
        </p:txBody>
      </p:sp>
      <p:sp>
        <p:nvSpPr>
          <p:cNvPr id="173" name="Google Shape;173;g12163da8047_0_24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50463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As you read your assigned document, </a:t>
            </a:r>
            <a:r>
              <a:rPr lang="en-US" i="1" dirty="0"/>
              <a:t>Stop and Jot</a:t>
            </a:r>
            <a:r>
              <a:rPr lang="en-US" dirty="0"/>
              <a:t> main ideas and key details in the margins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Write down at least three main ideas</a:t>
            </a:r>
            <a:endParaRPr dirty="0"/>
          </a:p>
        </p:txBody>
      </p:sp>
      <p:pic>
        <p:nvPicPr>
          <p:cNvPr id="174" name="Google Shape;174;g12163da8047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1935" y="3326107"/>
            <a:ext cx="1510146" cy="1510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12163da8047_0_24" title="K20 Center 20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5529" y="836242"/>
            <a:ext cx="2879233" cy="215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2390019f64_0_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Jigsaw</a:t>
            </a:r>
            <a:endParaRPr/>
          </a:p>
        </p:txBody>
      </p:sp>
      <p:sp>
        <p:nvSpPr>
          <p:cNvPr id="181" name="Google Shape;181;g12390019f64_0_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Group up with others who read the same document as yours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Share your main ideas and key details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Share new ideas as you listen to what others have learned about your document</a:t>
            </a:r>
            <a:endParaRPr dirty="0"/>
          </a:p>
        </p:txBody>
      </p:sp>
      <p:pic>
        <p:nvPicPr>
          <p:cNvPr id="182" name="Google Shape;182;g12390019f64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6327" y="1796462"/>
            <a:ext cx="2620650" cy="26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2390019f64_0_1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SOAPSTone</a:t>
            </a:r>
            <a:endParaRPr/>
          </a:p>
        </p:txBody>
      </p:sp>
      <p:sp>
        <p:nvSpPr>
          <p:cNvPr id="188" name="Google Shape;188;g12390019f64_0_112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50463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None/>
            </a:pPr>
            <a:r>
              <a:rPr lang="en-US" sz="2400" dirty="0"/>
              <a:t>Referring to your assigned document, work with your group to answer: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accent6"/>
                </a:solidFill>
              </a:rPr>
              <a:t>S</a:t>
            </a:r>
            <a:r>
              <a:rPr lang="en-US" sz="2000" dirty="0">
                <a:solidFill>
                  <a:schemeClr val="accent6"/>
                </a:solidFill>
              </a:rPr>
              <a:t>:</a:t>
            </a:r>
            <a:r>
              <a:rPr lang="en-US" sz="2000" dirty="0"/>
              <a:t> Who is the SPEAKER?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accent6"/>
                </a:solidFill>
              </a:rPr>
              <a:t>O</a:t>
            </a:r>
            <a:r>
              <a:rPr lang="en-US" sz="2000" dirty="0">
                <a:solidFill>
                  <a:schemeClr val="accent6"/>
                </a:solidFill>
              </a:rPr>
              <a:t>:</a:t>
            </a:r>
            <a:r>
              <a:rPr lang="en-US" sz="2000" dirty="0"/>
              <a:t> What is the OCCASION?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accent6"/>
                </a:solidFill>
              </a:rPr>
              <a:t>A</a:t>
            </a:r>
            <a:r>
              <a:rPr lang="en-US" sz="2000" dirty="0">
                <a:solidFill>
                  <a:schemeClr val="accent6"/>
                </a:solidFill>
              </a:rPr>
              <a:t>:</a:t>
            </a:r>
            <a:r>
              <a:rPr lang="en-US" sz="2000" dirty="0"/>
              <a:t> Who is the AUDIENCE?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accent6"/>
                </a:solidFill>
              </a:rPr>
              <a:t>P</a:t>
            </a:r>
            <a:r>
              <a:rPr lang="en-US" sz="2000" dirty="0">
                <a:solidFill>
                  <a:schemeClr val="accent6"/>
                </a:solidFill>
              </a:rPr>
              <a:t>:</a:t>
            </a:r>
            <a:r>
              <a:rPr lang="en-US" sz="2000" dirty="0"/>
              <a:t> What is the PURPOSE?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accent6"/>
                </a:solidFill>
              </a:rPr>
              <a:t>S</a:t>
            </a:r>
            <a:r>
              <a:rPr lang="en-US" sz="2000" dirty="0">
                <a:solidFill>
                  <a:schemeClr val="accent6"/>
                </a:solidFill>
              </a:rPr>
              <a:t>:</a:t>
            </a:r>
            <a:r>
              <a:rPr lang="en-US" sz="2000" dirty="0"/>
              <a:t> What is the SUBJECT matter? 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6"/>
                </a:solidFill>
              </a:rPr>
              <a:t>T: </a:t>
            </a:r>
            <a:r>
              <a:rPr lang="en-US" sz="2000" dirty="0"/>
              <a:t>What is the TONE? (pro- or anti-imperialism) </a:t>
            </a:r>
            <a:endParaRPr sz="2000" dirty="0"/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189" name="Google Shape;189;g12390019f64_0_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5952" y="3115550"/>
            <a:ext cx="2395498" cy="1539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12390019f64_0_112" title="K20 Center 20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5425" y="488288"/>
            <a:ext cx="2879233" cy="215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2390019f64_0_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Jigsaw</a:t>
            </a:r>
            <a:endParaRPr dirty="0"/>
          </a:p>
        </p:txBody>
      </p:sp>
      <p:sp>
        <p:nvSpPr>
          <p:cNvPr id="196" name="Google Shape;196;g12390019f64_0_12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51891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Go back to your original group and share what you learned about your assigned document</a:t>
            </a:r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As you discuss with your group, make sure you answer the </a:t>
            </a:r>
            <a:r>
              <a:rPr lang="en-US" dirty="0" err="1"/>
              <a:t>SOAPStone</a:t>
            </a:r>
            <a:r>
              <a:rPr lang="en-US" dirty="0"/>
              <a:t> questions for all the documents on your organizer</a:t>
            </a:r>
          </a:p>
        </p:txBody>
      </p:sp>
      <p:pic>
        <p:nvPicPr>
          <p:cNvPr id="197" name="Google Shape;197;g12390019f64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6327" y="1796462"/>
            <a:ext cx="2620650" cy="26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g11acf8e944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525" y="216675"/>
            <a:ext cx="7160950" cy="471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11acf8e944c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445" y="0"/>
            <a:ext cx="786111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acf8e944c_0_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Discussion Questions</a:t>
            </a:r>
            <a:endParaRPr dirty="0"/>
          </a:p>
        </p:txBody>
      </p:sp>
      <p:sp>
        <p:nvSpPr>
          <p:cNvPr id="209" name="Google Shape;209;g11acf8e944c_0_7"/>
          <p:cNvSpPr txBox="1">
            <a:spLocks noGrp="1"/>
          </p:cNvSpPr>
          <p:nvPr>
            <p:ph type="body" idx="1"/>
          </p:nvPr>
        </p:nvSpPr>
        <p:spPr>
          <a:xfrm>
            <a:off x="457200" y="947251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r>
              <a:rPr lang="en-US" sz="2400" dirty="0"/>
              <a:t>From a pro-imperialist perspective, what type of mindset "justifies" expansion to other territories or countries?</a:t>
            </a:r>
          </a:p>
          <a:p>
            <a:r>
              <a:rPr lang="en-US" sz="2400" dirty="0"/>
              <a:t>What do you think is the cost of Uncle Sam’s expansionist ways? </a:t>
            </a:r>
          </a:p>
          <a:p>
            <a:r>
              <a:rPr lang="en-US" sz="2400" dirty="0"/>
              <a:t>Do you think other countries are still “anxious to be on friendly terms” with the United States?  </a:t>
            </a:r>
            <a:endParaRPr sz="2400" dirty="0"/>
          </a:p>
        </p:txBody>
      </p:sp>
      <p:pic>
        <p:nvPicPr>
          <p:cNvPr id="210" name="Google Shape;210;g11acf8e944c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0853" y="1483137"/>
            <a:ext cx="3327575" cy="217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1acf8e944c_0_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Quick Write</a:t>
            </a:r>
            <a:endParaRPr dirty="0"/>
          </a:p>
        </p:txBody>
      </p:sp>
      <p:sp>
        <p:nvSpPr>
          <p:cNvPr id="216" name="Google Shape;216;g11acf8e944c_0_20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50463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Using evidence from the primary source documents, answer: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Why would nations be “anxious to be on friendly terms with Uncle Sam?”</a:t>
            </a:r>
            <a:endParaRPr sz="2400" dirty="0"/>
          </a:p>
        </p:txBody>
      </p:sp>
      <p:pic>
        <p:nvPicPr>
          <p:cNvPr id="217" name="Google Shape;217;g11acf8e944c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5675" y="1015775"/>
            <a:ext cx="1786150" cy="294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American Imperialism</a:t>
            </a:r>
            <a:endParaRPr dirty="0"/>
          </a:p>
        </p:txBody>
      </p:sp>
      <p:sp>
        <p:nvSpPr>
          <p:cNvPr id="112" name="Google Shape;112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“The White Man’s Burden” by Rudyard Kipling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118" name="Google Shape;118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2494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is American imperialism?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motivated the United States to acquire countries and islands beyond its continental borders?</a:t>
            </a:r>
          </a:p>
          <a:p>
            <a:pPr marL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</a:t>
            </a:r>
            <a:endParaRPr dirty="0"/>
          </a:p>
        </p:txBody>
      </p:sp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dirty="0"/>
              <a:t>Analyze American imperialism, including the concept of “The White Man’s Burden.”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2163da8047_0_0"/>
          <p:cNvSpPr txBox="1">
            <a:spLocks noGrp="1"/>
          </p:cNvSpPr>
          <p:nvPr>
            <p:ph type="ctrTitle"/>
          </p:nvPr>
        </p:nvSpPr>
        <p:spPr>
          <a:xfrm>
            <a:off x="646202" y="1885948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What do you think </a:t>
            </a:r>
            <a:br>
              <a:rPr lang="en-US" b="1" dirty="0"/>
            </a:br>
            <a:r>
              <a:rPr lang="en-US" b="1" i="1" dirty="0"/>
              <a:t>imperialism </a:t>
            </a:r>
            <a:r>
              <a:rPr lang="en-US" b="1" dirty="0"/>
              <a:t>means?</a:t>
            </a:r>
            <a:endParaRPr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390019f64_0_98"/>
          <p:cNvSpPr txBox="1">
            <a:spLocks noGrp="1"/>
          </p:cNvSpPr>
          <p:nvPr>
            <p:ph type="body" idx="1"/>
          </p:nvPr>
        </p:nvSpPr>
        <p:spPr>
          <a:xfrm>
            <a:off x="457200" y="1189065"/>
            <a:ext cx="5706600" cy="352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Author Rudyard Kipling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December 30, 1865 – January 18, 1936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English journalist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Born in British India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Awards and Prizes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1907 Nobel Prize in Literature; first English-language writer to receive the prize and the youngest recipient to date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British Poet Laureateship (declined)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Knighthood (declined)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Notable work of fiction: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i="1" dirty="0"/>
              <a:t>The Jungle Book </a:t>
            </a:r>
            <a:r>
              <a:rPr lang="en-US" dirty="0"/>
              <a:t>(1991)</a:t>
            </a:r>
            <a:endParaRPr i="1" dirty="0"/>
          </a:p>
        </p:txBody>
      </p:sp>
      <p:sp>
        <p:nvSpPr>
          <p:cNvPr id="135" name="Google Shape;135;g12390019f64_0_9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“The White Man’s Burden” by Rudyard Kipling</a:t>
            </a:r>
            <a:endParaRPr dirty="0"/>
          </a:p>
        </p:txBody>
      </p:sp>
      <p:pic>
        <p:nvPicPr>
          <p:cNvPr id="136" name="Google Shape;136;g12390019f64_0_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6200" y="1317047"/>
            <a:ext cx="2675401" cy="356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As you are reading “The White Man’s Burden” by Rudyard Kipling, circle or underline any answer you find to the following questions:</a:t>
            </a:r>
          </a:p>
          <a:p>
            <a:pPr marL="227012" lvl="0" indent="-2146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</a:pPr>
            <a:r>
              <a:rPr lang="en-US" sz="2400" dirty="0"/>
              <a:t>According to the poem, what “burden” does Kipling want white men to take up?  </a:t>
            </a:r>
          </a:p>
          <a:p>
            <a:pPr marL="227012" lvl="0" indent="-2146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</a:pPr>
            <a:r>
              <a:rPr lang="en-US" sz="2400" dirty="0"/>
              <a:t>In the poem, how does Kipling describe the people that white men will “save”?</a:t>
            </a:r>
            <a:endParaRPr sz="2400" dirty="0"/>
          </a:p>
          <a:p>
            <a:pPr marL="227012" lvl="0" indent="-2146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</a:pPr>
            <a:r>
              <a:rPr lang="en-US" sz="2400" dirty="0"/>
              <a:t>What reason does Kipling give for white men to take up this “burden”?  </a:t>
            </a:r>
            <a:endParaRPr sz="2400" dirty="0"/>
          </a:p>
        </p:txBody>
      </p:sp>
      <p:sp>
        <p:nvSpPr>
          <p:cNvPr id="142" name="Google Shape;142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“The White Man’s Burden”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2163da8047_0_0"/>
          <p:cNvSpPr txBox="1">
            <a:spLocks noGrp="1"/>
          </p:cNvSpPr>
          <p:nvPr>
            <p:ph type="ctrTitle"/>
          </p:nvPr>
        </p:nvSpPr>
        <p:spPr>
          <a:xfrm>
            <a:off x="646202" y="1885948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What do you think </a:t>
            </a:r>
            <a:br>
              <a:rPr lang="en-US" b="1" dirty="0"/>
            </a:br>
            <a:r>
              <a:rPr lang="en-US" b="1" i="1" dirty="0"/>
              <a:t>imperialism </a:t>
            </a:r>
            <a:r>
              <a:rPr lang="en-US" b="1" dirty="0"/>
              <a:t>means?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000677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21418effd2_0_1019"/>
          <p:cNvSpPr txBox="1">
            <a:spLocks noGrp="1"/>
          </p:cNvSpPr>
          <p:nvPr>
            <p:ph type="body" idx="1"/>
          </p:nvPr>
        </p:nvSpPr>
        <p:spPr>
          <a:xfrm>
            <a:off x="457200" y="1524037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i="1" dirty="0"/>
              <a:t>The Influence of Sea Power Upon History</a:t>
            </a:r>
            <a:r>
              <a:rPr lang="en-US" dirty="0"/>
              <a:t> (1949) book</a:t>
            </a:r>
            <a:endParaRPr lang="en-US" sz="2400"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/>
              <a:t>“Having </a:t>
            </a:r>
            <a:r>
              <a:rPr lang="en-US" sz="2000" dirty="0">
                <a:solidFill>
                  <a:srgbClr val="910D28"/>
                </a:solidFill>
              </a:rPr>
              <a:t>no foreign establishments</a:t>
            </a:r>
            <a:r>
              <a:rPr lang="en-US" sz="2000" dirty="0"/>
              <a:t> (for the US), either colonial or military, the ships of war of the United States will be like land birds, </a:t>
            </a:r>
            <a:r>
              <a:rPr lang="en-US" sz="2000" dirty="0">
                <a:solidFill>
                  <a:schemeClr val="accent4"/>
                </a:solidFill>
              </a:rPr>
              <a:t>unable to fly far from their own shores</a:t>
            </a:r>
            <a:r>
              <a:rPr lang="en-US" sz="2000" dirty="0"/>
              <a:t>.</a:t>
            </a:r>
            <a:endParaRPr sz="2000"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/>
              <a:t>"To provide </a:t>
            </a:r>
            <a:r>
              <a:rPr lang="en-US" sz="2000" dirty="0">
                <a:solidFill>
                  <a:srgbClr val="910D28"/>
                </a:solidFill>
              </a:rPr>
              <a:t>resting places</a:t>
            </a:r>
            <a:r>
              <a:rPr lang="en-US" sz="2000" dirty="0"/>
              <a:t> for them (the ships), where they can coal and repair, would be one of the first duties of a government proposing itself the development of the power of a nation at sea.”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  <a:p>
            <a:pPr marL="1645836" lvl="7" indent="-60952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Calibri"/>
              <a:buNone/>
            </a:pPr>
            <a:endParaRPr dirty="0"/>
          </a:p>
        </p:txBody>
      </p:sp>
      <p:sp>
        <p:nvSpPr>
          <p:cNvPr id="153" name="Google Shape;153;g121418effd2_0_1019"/>
          <p:cNvSpPr txBox="1">
            <a:spLocks noGrp="1"/>
          </p:cNvSpPr>
          <p:nvPr>
            <p:ph type="title"/>
          </p:nvPr>
        </p:nvSpPr>
        <p:spPr>
          <a:xfrm>
            <a:off x="457200" y="52193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Calibri"/>
              <a:buNone/>
            </a:pPr>
            <a:r>
              <a:rPr lang="en-US" dirty="0"/>
              <a:t>Alfred T. Mahan, naval admiral and historian wrote: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928</Words>
  <Application>Microsoft Macintosh PowerPoint</Application>
  <PresentationFormat>On-screen Show (16:9)</PresentationFormat>
  <Paragraphs>78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 Unicode MS</vt:lpstr>
      <vt:lpstr>Arial</vt:lpstr>
      <vt:lpstr>Bitter</vt:lpstr>
      <vt:lpstr>Calibri</vt:lpstr>
      <vt:lpstr>Noto Sans Symbols</vt:lpstr>
      <vt:lpstr>Trebuchet MS</vt:lpstr>
      <vt:lpstr>LEARN theme</vt:lpstr>
      <vt:lpstr>LEARN theme</vt:lpstr>
      <vt:lpstr>PowerPoint Presentation</vt:lpstr>
      <vt:lpstr>American Imperialism</vt:lpstr>
      <vt:lpstr>Essential Questions</vt:lpstr>
      <vt:lpstr>Lesson Objective</vt:lpstr>
      <vt:lpstr>What do you think  imperialism means?</vt:lpstr>
      <vt:lpstr>“The White Man’s Burden” by Rudyard Kipling</vt:lpstr>
      <vt:lpstr>“The White Man’s Burden”</vt:lpstr>
      <vt:lpstr>What do you think  imperialism means?</vt:lpstr>
      <vt:lpstr>Alfred T. Mahan, naval admiral and historian wrote:</vt:lpstr>
      <vt:lpstr>SOAPSTone</vt:lpstr>
      <vt:lpstr>Jigsaw</vt:lpstr>
      <vt:lpstr>Stop and Jot</vt:lpstr>
      <vt:lpstr>Jigsaw</vt:lpstr>
      <vt:lpstr>SOAPSTone</vt:lpstr>
      <vt:lpstr>Jigsaw</vt:lpstr>
      <vt:lpstr>PowerPoint Presentation</vt:lpstr>
      <vt:lpstr>Discussion Questions</vt:lpstr>
      <vt:lpstr>Quick Write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Imperialism</dc:title>
  <dc:creator>K20 Center</dc:creator>
  <cp:lastModifiedBy>Marcelli, Ann N.</cp:lastModifiedBy>
  <cp:revision>2</cp:revision>
  <dcterms:created xsi:type="dcterms:W3CDTF">2020-10-14T20:24:40Z</dcterms:created>
  <dcterms:modified xsi:type="dcterms:W3CDTF">2022-05-18T14:34:07Z</dcterms:modified>
</cp:coreProperties>
</file>