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GO4cIbgrqj91tW6khcdJ+UdFn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29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025737d5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g2025737d5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025737d538_0_1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9421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Write everything you have learned about resumes under the water line.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50" name="Google Shape;150;g2025737d538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Tip of the Iceberg</a:t>
            </a:r>
            <a:endParaRPr/>
          </a:p>
        </p:txBody>
      </p:sp>
      <p:pic>
        <p:nvPicPr>
          <p:cNvPr id="151" name="Google Shape;151;g2025737d538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6375" y="770050"/>
            <a:ext cx="2527800" cy="252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Top of the Stack	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Resume and Interviewing Skills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9421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Write everything you know about resumes above the water line.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01" name="Google Shape;10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Tip of the Iceberg</a:t>
            </a:r>
            <a:endParaRPr/>
          </a:p>
        </p:txBody>
      </p:sp>
      <p:pic>
        <p:nvPicPr>
          <p:cNvPr id="102" name="Google Shape;10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6375" y="770050"/>
            <a:ext cx="2527800" cy="252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/>
              <a:t>Create a resume</a:t>
            </a:r>
            <a:endParaRPr/>
          </a:p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/>
              <a:t>Practice interviewing skills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Why is it important to write a polished resume?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Look over each resume as a group.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As you review the resumes, what do you notice? 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is a question you have about the resumes? </a:t>
            </a: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Resume Review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As a group, read each job posting.</a:t>
            </a:r>
            <a:endParaRPr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Underline parts of each job posting that describe what an applicant should know and skills they should have.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Knowledge and Skills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Choose a job description to be the focus of your resume. 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Use the Resume Template handout to write your resume. </a:t>
            </a:r>
            <a:endParaRPr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As you create your resume, be sure to include the knowledge and skills on the job posting.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32" name="Google Shape;132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Craft Your Resume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Choose one of the job postings.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Role play as the employer and an applicant.</a:t>
            </a:r>
            <a:endParaRPr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Take turns asking and answering questions that might be asked during a job interview.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Interviewing Skills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On-screen Show (16:9)</PresentationFormat>
  <Paragraphs>26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Noto Sans Symbols</vt:lpstr>
      <vt:lpstr>LEARN theme</vt:lpstr>
      <vt:lpstr>LEARN theme</vt:lpstr>
      <vt:lpstr>PowerPoint Presentation</vt:lpstr>
      <vt:lpstr>Top of the Stack </vt:lpstr>
      <vt:lpstr>Tip of the Iceberg</vt:lpstr>
      <vt:lpstr>Lesson Objectives</vt:lpstr>
      <vt:lpstr>Essential Question</vt:lpstr>
      <vt:lpstr>Resume Review</vt:lpstr>
      <vt:lpstr>Knowledge and Skills </vt:lpstr>
      <vt:lpstr>Craft Your Resume</vt:lpstr>
      <vt:lpstr>Interviewing Skills</vt:lpstr>
      <vt:lpstr>Tip of the Iceberg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Halstied, Laura E.</cp:lastModifiedBy>
  <cp:revision>2</cp:revision>
  <dcterms:created xsi:type="dcterms:W3CDTF">2021-08-30T12:17:31Z</dcterms:created>
  <dcterms:modified xsi:type="dcterms:W3CDTF">2023-02-14T16:40:09Z</dcterms:modified>
</cp:coreProperties>
</file>