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6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7" roundtripDataSignature="AMtx7miGO4cIbgrqj91tW6khcdJ+UdFnJ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3" d="100"/>
          <a:sy n="123" d="100"/>
        </p:scale>
        <p:origin x="293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customschemas.google.com/relationships/presentationmetadata" Target="metadata"/><Relationship Id="rId2" Type="http://schemas.openxmlformats.org/officeDocument/2006/relationships/slideMaster" Target="slideMasters/slideMaster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025737d538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7" name="Google Shape;147;g2025737d538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1" name="Google Shape;11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7" name="Google Shape;11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3" name="Google Shape;12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9" name="Google Shape;12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5" name="Google Shape;13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0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30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30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30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1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31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32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25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6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26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7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7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27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27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9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9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9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025737d538_0_10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9421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Write everything you have learned about resumes under the water line.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/>
          </a:p>
        </p:txBody>
      </p:sp>
      <p:sp>
        <p:nvSpPr>
          <p:cNvPr id="150" name="Google Shape;150;g2025737d538_0_1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Tip of the Iceberg</a:t>
            </a:r>
            <a:endParaRPr/>
          </a:p>
        </p:txBody>
      </p:sp>
      <p:pic>
        <p:nvPicPr>
          <p:cNvPr id="151" name="Google Shape;151;g2025737d538_0_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66375" y="770050"/>
            <a:ext cx="2527800" cy="252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/>
              <a:t>Top of the Stack	</a:t>
            </a:r>
            <a:endParaRPr/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Resume and Interviewing Skills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9421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Write everything you know about resumes above the water line.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/>
          </a:p>
        </p:txBody>
      </p:sp>
      <p:sp>
        <p:nvSpPr>
          <p:cNvPr id="101" name="Google Shape;101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Tip of the Iceberg</a:t>
            </a:r>
            <a:endParaRPr/>
          </a:p>
        </p:txBody>
      </p:sp>
      <p:pic>
        <p:nvPicPr>
          <p:cNvPr id="102" name="Google Shape;102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66375" y="770050"/>
            <a:ext cx="2527800" cy="252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Lesson Objectives</a:t>
            </a:r>
            <a:endParaRPr/>
          </a:p>
        </p:txBody>
      </p:sp>
      <p:sp>
        <p:nvSpPr>
          <p:cNvPr id="108" name="Google Shape;108;p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2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</a:pPr>
            <a:r>
              <a:rPr lang="en-US"/>
              <a:t>Create a resume</a:t>
            </a:r>
            <a:endParaRPr/>
          </a:p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</a:pPr>
            <a:r>
              <a:rPr lang="en-US"/>
              <a:t>Practice interviewing skills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14" name="Google Shape;114;p3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772400" cy="1950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Why is it important to write a polished resume?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Look over each resume as a group.</a:t>
            </a:r>
            <a:endParaRPr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As you review the resumes, what do you notice? </a:t>
            </a:r>
            <a:endParaRPr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What is a question you have about the resumes? </a:t>
            </a:r>
            <a:endParaRPr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/>
          </a:p>
        </p:txBody>
      </p:sp>
      <p:sp>
        <p:nvSpPr>
          <p:cNvPr id="120" name="Google Shape;120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Resume Review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As a group, read each job posting.</a:t>
            </a:r>
            <a:endParaRPr/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Underline parts of each job posting that describe what an applicant should know and skills they should have.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/>
          </a:p>
        </p:txBody>
      </p:sp>
      <p:sp>
        <p:nvSpPr>
          <p:cNvPr id="126" name="Google Shape;126;p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Knowledge and Skills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Choose a job description to be the focus of your resume. </a:t>
            </a:r>
            <a:endParaRPr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Use the Resume Template handout to write your resume. </a:t>
            </a:r>
            <a:endParaRPr/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As you create your resume, be sure to include the knowledge and skills on the job posting.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/>
          </a:p>
        </p:txBody>
      </p:sp>
      <p:sp>
        <p:nvSpPr>
          <p:cNvPr id="132" name="Google Shape;132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Craft Your Resume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9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Choose one of the job postings.</a:t>
            </a:r>
            <a:endParaRPr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Role play as the employer and an applicant.</a:t>
            </a:r>
            <a:endParaRPr/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Take turns asking and answering questions that might be asked during a job interview.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/>
          </a:p>
        </p:txBody>
      </p:sp>
      <p:sp>
        <p:nvSpPr>
          <p:cNvPr id="138" name="Google Shape;138;p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Interviewing Skills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Office PowerPoint</Application>
  <PresentationFormat>On-screen Show (16:9)</PresentationFormat>
  <Paragraphs>26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Noto Sans Symbols</vt:lpstr>
      <vt:lpstr>LEARN theme</vt:lpstr>
      <vt:lpstr>LEARN theme</vt:lpstr>
      <vt:lpstr>PowerPoint Presentation</vt:lpstr>
      <vt:lpstr>Top of the Stack </vt:lpstr>
      <vt:lpstr>Tip of the Iceberg</vt:lpstr>
      <vt:lpstr>Lesson Objectives</vt:lpstr>
      <vt:lpstr>Essential Question</vt:lpstr>
      <vt:lpstr>Resume Review</vt:lpstr>
      <vt:lpstr>Knowledge and Skills </vt:lpstr>
      <vt:lpstr>Craft Your Resume</vt:lpstr>
      <vt:lpstr>Interviewing Skills</vt:lpstr>
      <vt:lpstr>Tip of the Iceberg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Eike, Michell L.</dc:creator>
  <cp:lastModifiedBy>Halstied, Laura E.</cp:lastModifiedBy>
  <cp:revision>2</cp:revision>
  <dcterms:created xsi:type="dcterms:W3CDTF">2021-08-30T12:17:31Z</dcterms:created>
  <dcterms:modified xsi:type="dcterms:W3CDTF">2023-02-14T16:40:09Z</dcterms:modified>
</cp:coreProperties>
</file>