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6" r:id="rId2"/>
  </p:sldMasterIdLst>
  <p:notesMasterIdLst>
    <p:notesMasterId r:id="rId13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6" r:id="rId1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7" roundtripDataSignature="AMtx7miGO4cIbgrqj91tW6khcdJ+UdFnJ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23" d="100"/>
          <a:sy n="123" d="100"/>
        </p:scale>
        <p:origin x="293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customschemas.google.com/relationships/presentationmetadata" Target="metadata"/><Relationship Id="rId2" Type="http://schemas.openxmlformats.org/officeDocument/2006/relationships/slideMaster" Target="slideMasters/slideMaster2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8" name="Google Shape;8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2" name="Google Shape;9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8" name="Google Shape;9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5" name="Google Shape;10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1" name="Google Shape;11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7" name="Google Shape;11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3" name="Google Shape;12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9" name="Google Shape;12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5" name="Google Shape;13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2025737d538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7" name="Google Shape;147;g2025737d538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ARN Logo" type="blank">
  <p:cSld name="BLANK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1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616452" y="1028700"/>
            <a:ext cx="1911096" cy="31227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4"/>
          <p:cNvSpPr txBox="1">
            <a:spLocks noGrp="1"/>
          </p:cNvSpPr>
          <p:nvPr>
            <p:ph type="body" idx="1"/>
          </p:nvPr>
        </p:nvSpPr>
        <p:spPr>
          <a:xfrm>
            <a:off x="457200" y="1309352"/>
            <a:ext cx="8229600" cy="3434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937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  <a:defRPr sz="26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•"/>
              <a:defRPr sz="2000"/>
            </a:lvl2pPr>
            <a:lvl3pPr marL="1371600" lvl="2" indent="-33655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SzPts val="1700"/>
              <a:buFont typeface="Arial"/>
              <a:buChar char="•"/>
              <a:defRPr sz="1700"/>
            </a:lvl3pPr>
            <a:lvl4pPr marL="1828800" lvl="3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Font typeface="Arial"/>
              <a:buChar char="•"/>
              <a:defRPr/>
            </a:lvl4pPr>
            <a:lvl5pPr marL="2286000" lvl="4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Arial"/>
              <a:buChar char="•"/>
              <a:defRPr sz="1350"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2" name="Google Shape;12;p2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24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rategy v1">
  <p:cSld name="Strategy v1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p2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25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5"/>
          <p:cNvSpPr txBox="1">
            <a:spLocks noGrp="1"/>
          </p:cNvSpPr>
          <p:nvPr>
            <p:ph type="body" idx="1"/>
          </p:nvPr>
        </p:nvSpPr>
        <p:spPr>
          <a:xfrm>
            <a:off x="457200" y="1305059"/>
            <a:ext cx="5020614" cy="36208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 anchorCtr="0">
            <a:normAutofit/>
          </a:bodyPr>
          <a:lstStyle>
            <a:lvl1pPr marL="457200" lvl="0" indent="-3937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Char char="•"/>
              <a:defRPr/>
            </a:lvl1pPr>
            <a:lvl2pPr marL="914400" lvl="1" indent="-32575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298640" algn="l">
              <a:lnSpc>
                <a:spcPct val="100000"/>
              </a:lnSpc>
              <a:spcBef>
                <a:spcPts val="315"/>
              </a:spcBef>
              <a:spcAft>
                <a:spcPts val="0"/>
              </a:spcAft>
              <a:buSzPts val="1103"/>
              <a:buChar char="⚫"/>
              <a:defRPr/>
            </a:lvl3pPr>
            <a:lvl4pPr marL="1828800" lvl="3" indent="-290512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75"/>
              <a:buChar char="⚫"/>
              <a:defRPr/>
            </a:lvl4pPr>
            <a:lvl5pPr marL="2286000" lvl="4" indent="-28428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877"/>
              <a:buChar char="⚫"/>
              <a:defRPr sz="1350"/>
            </a:lvl5pPr>
            <a:lvl6pPr marL="2743200" lvl="5" indent="-29717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6pPr>
            <a:lvl7pPr marL="3200400" lvl="6" indent="-29717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7pPr>
            <a:lvl8pPr marL="3657600" lvl="7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Char char="•"/>
              <a:defRPr sz="1350"/>
            </a:lvl8pPr>
            <a:lvl9pPr marL="4114800" lvl="8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Char char="•"/>
              <a:defRPr sz="1350"/>
            </a:lvl9pPr>
          </a:lstStyle>
          <a:p>
            <a:endParaRPr/>
          </a:p>
        </p:txBody>
      </p:sp>
      <p:sp>
        <p:nvSpPr>
          <p:cNvPr id="18" name="Google Shape;18;p25"/>
          <p:cNvSpPr>
            <a:spLocks noGrp="1"/>
          </p:cNvSpPr>
          <p:nvPr>
            <p:ph type="pic" idx="2"/>
          </p:nvPr>
        </p:nvSpPr>
        <p:spPr>
          <a:xfrm>
            <a:off x="5911850" y="1663336"/>
            <a:ext cx="1828800" cy="1828009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rategy v2">
  <p:cSld name="Strategy v2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2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26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6"/>
          <p:cNvSpPr txBox="1">
            <a:spLocks noGrp="1"/>
          </p:cNvSpPr>
          <p:nvPr>
            <p:ph type="body" idx="1"/>
          </p:nvPr>
        </p:nvSpPr>
        <p:spPr>
          <a:xfrm>
            <a:off x="457200" y="1305059"/>
            <a:ext cx="3994500" cy="36208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 anchorCtr="0">
            <a:normAutofit/>
          </a:bodyPr>
          <a:lstStyle>
            <a:lvl1pPr marL="457200" lvl="0" indent="-3937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Char char="•"/>
              <a:defRPr/>
            </a:lvl1pPr>
            <a:lvl2pPr marL="914400" lvl="1" indent="-32575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298640" algn="l">
              <a:lnSpc>
                <a:spcPct val="100000"/>
              </a:lnSpc>
              <a:spcBef>
                <a:spcPts val="315"/>
              </a:spcBef>
              <a:spcAft>
                <a:spcPts val="0"/>
              </a:spcAft>
              <a:buSzPts val="1103"/>
              <a:buChar char="⚫"/>
              <a:defRPr/>
            </a:lvl3pPr>
            <a:lvl4pPr marL="1828800" lvl="3" indent="-290512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75"/>
              <a:buChar char="⚫"/>
              <a:defRPr/>
            </a:lvl4pPr>
            <a:lvl5pPr marL="2286000" lvl="4" indent="-28428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877"/>
              <a:buChar char="⚫"/>
              <a:defRPr sz="1350"/>
            </a:lvl5pPr>
            <a:lvl6pPr marL="2743200" lvl="5" indent="-29717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6pPr>
            <a:lvl7pPr marL="3200400" lvl="6" indent="-29717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7pPr>
            <a:lvl8pPr marL="3657600" lvl="7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Char char="•"/>
              <a:defRPr sz="1350"/>
            </a:lvl8pPr>
            <a:lvl9pPr marL="4114800" lvl="8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Char char="•"/>
              <a:defRPr sz="1350"/>
            </a:lvl9pPr>
          </a:lstStyle>
          <a:p>
            <a:endParaRPr/>
          </a:p>
        </p:txBody>
      </p:sp>
      <p:sp>
        <p:nvSpPr>
          <p:cNvPr id="23" name="Google Shape;23;p26"/>
          <p:cNvSpPr>
            <a:spLocks noGrp="1"/>
          </p:cNvSpPr>
          <p:nvPr>
            <p:ph type="pic" idx="2"/>
          </p:nvPr>
        </p:nvSpPr>
        <p:spPr>
          <a:xfrm>
            <a:off x="4692302" y="1305059"/>
            <a:ext cx="3994150" cy="1420813"/>
          </a:xfrm>
          <a:prstGeom prst="rect">
            <a:avLst/>
          </a:prstGeom>
          <a:noFill/>
          <a:ln w="9525" cap="flat" cmpd="sng">
            <a:solidFill>
              <a:srgbClr val="BCD4E9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ull Quote">
  <p:cSld name="Pull Quote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7"/>
          <p:cNvSpPr/>
          <p:nvPr/>
        </p:nvSpPr>
        <p:spPr>
          <a:xfrm>
            <a:off x="1721476" y="1313644"/>
            <a:ext cx="5701048" cy="3206840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1C3C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" name="Google Shape;26;p2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27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27"/>
          <p:cNvSpPr txBox="1">
            <a:spLocks noGrp="1"/>
          </p:cNvSpPr>
          <p:nvPr>
            <p:ph type="body" idx="1"/>
          </p:nvPr>
        </p:nvSpPr>
        <p:spPr>
          <a:xfrm>
            <a:off x="2574750" y="1534732"/>
            <a:ext cx="3994500" cy="2376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  <a:defRPr b="1">
                <a:solidFill>
                  <a:schemeClr val="lt1"/>
                </a:solidFill>
              </a:defRPr>
            </a:lvl1pPr>
            <a:lvl2pPr marL="914400" lvl="1" indent="-32575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298640" algn="l">
              <a:lnSpc>
                <a:spcPct val="100000"/>
              </a:lnSpc>
              <a:spcBef>
                <a:spcPts val="315"/>
              </a:spcBef>
              <a:spcAft>
                <a:spcPts val="0"/>
              </a:spcAft>
              <a:buSzPts val="1103"/>
              <a:buChar char="⚫"/>
              <a:defRPr/>
            </a:lvl3pPr>
            <a:lvl4pPr marL="1828800" lvl="3" indent="-290512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75"/>
              <a:buChar char="⚫"/>
              <a:defRPr/>
            </a:lvl4pPr>
            <a:lvl5pPr marL="2286000" lvl="4" indent="-28428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877"/>
              <a:buChar char="⚫"/>
              <a:defRPr sz="1350"/>
            </a:lvl5pPr>
            <a:lvl6pPr marL="2743200" lvl="5" indent="-29717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6pPr>
            <a:lvl7pPr marL="3200400" lvl="6" indent="-29717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7pPr>
            <a:lvl8pPr marL="3657600" lvl="7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Char char="•"/>
              <a:defRPr sz="1350"/>
            </a:lvl8pPr>
            <a:lvl9pPr marL="4114800" lvl="8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Char char="•"/>
              <a:defRPr sz="1350"/>
            </a:lvl9pPr>
          </a:lstStyle>
          <a:p>
            <a:endParaRPr/>
          </a:p>
        </p:txBody>
      </p:sp>
      <p:sp>
        <p:nvSpPr>
          <p:cNvPr id="29" name="Google Shape;29;p27"/>
          <p:cNvSpPr txBox="1">
            <a:spLocks noGrp="1"/>
          </p:cNvSpPr>
          <p:nvPr>
            <p:ph type="body" idx="2"/>
          </p:nvPr>
        </p:nvSpPr>
        <p:spPr>
          <a:xfrm>
            <a:off x="3017949" y="3943350"/>
            <a:ext cx="3108101" cy="521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 i="1">
                <a:solidFill>
                  <a:schemeClr val="lt1"/>
                </a:solidFill>
              </a:defRPr>
            </a:lvl1pPr>
            <a:lvl2pPr marL="914400" lvl="1" indent="-32575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298640" algn="l">
              <a:lnSpc>
                <a:spcPct val="100000"/>
              </a:lnSpc>
              <a:spcBef>
                <a:spcPts val="315"/>
              </a:spcBef>
              <a:spcAft>
                <a:spcPts val="0"/>
              </a:spcAft>
              <a:buSzPts val="1103"/>
              <a:buChar char="⚫"/>
              <a:defRPr/>
            </a:lvl3pPr>
            <a:lvl4pPr marL="1828800" lvl="3" indent="-290512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75"/>
              <a:buChar char="⚫"/>
              <a:defRPr/>
            </a:lvl4pPr>
            <a:lvl5pPr marL="2286000" lvl="4" indent="-28428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877"/>
              <a:buChar char="⚫"/>
              <a:defRPr sz="1350"/>
            </a:lvl5pPr>
            <a:lvl6pPr marL="2743200" lvl="5" indent="-29717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6pPr>
            <a:lvl7pPr marL="3200400" lvl="6" indent="-29717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080"/>
              <a:buChar char="⚫"/>
              <a:defRPr sz="1350"/>
            </a:lvl7pPr>
            <a:lvl8pPr marL="3657600" lvl="7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Char char="•"/>
              <a:defRPr sz="1350"/>
            </a:lvl8pPr>
            <a:lvl9pPr marL="4114800" lvl="8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Char char="•"/>
              <a:defRPr sz="1350"/>
            </a:lvl9pPr>
          </a:lstStyle>
          <a:p>
            <a:endParaRPr/>
          </a:p>
        </p:txBody>
      </p:sp>
      <p:pic>
        <p:nvPicPr>
          <p:cNvPr id="30" name="Google Shape;30;p27" descr="A picture containing icon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l="34179" t="21571" r="32616" b="56088"/>
          <a:stretch/>
        </p:blipFill>
        <p:spPr>
          <a:xfrm>
            <a:off x="1828288" y="1352281"/>
            <a:ext cx="639651" cy="536620"/>
          </a:xfrm>
          <a:prstGeom prst="rect">
            <a:avLst/>
          </a:prstGeom>
          <a:solidFill>
            <a:srgbClr val="1C3C58"/>
          </a:solidFill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gradFill>
          <a:gsLst>
            <a:gs pos="0">
              <a:schemeClr val="accent4"/>
            </a:gs>
            <a:gs pos="85000">
              <a:schemeClr val="accent6"/>
            </a:gs>
            <a:gs pos="100000">
              <a:schemeClr val="accent6"/>
            </a:gs>
          </a:gsLst>
          <a:lin ang="16200000" scaled="0"/>
        </a:gradFill>
        <a:effectLst/>
      </p:bgPr>
    </p:bg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0"/>
          <p:cNvSpPr txBox="1">
            <a:spLocks noGrp="1"/>
          </p:cNvSpPr>
          <p:nvPr>
            <p:ph type="ctrTitle"/>
          </p:nvPr>
        </p:nvSpPr>
        <p:spPr>
          <a:xfrm>
            <a:off x="644652" y="1007598"/>
            <a:ext cx="7851648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275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  <a:defRPr sz="5000" b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0"/>
          <p:cNvSpPr txBox="1">
            <a:spLocks noGrp="1"/>
          </p:cNvSpPr>
          <p:nvPr>
            <p:ph type="subTitle" idx="1"/>
          </p:nvPr>
        </p:nvSpPr>
        <p:spPr>
          <a:xfrm>
            <a:off x="644652" y="2400300"/>
            <a:ext cx="7854696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18275" bIns="45700" anchor="t" anchorCtr="0">
            <a:normAutofit/>
          </a:bodyPr>
          <a:lstStyle>
            <a:lvl1pPr marR="34289" lv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  <a:defRPr sz="2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None/>
              <a:defRPr/>
            </a:lvl3pPr>
            <a:lvl4pPr lvl="3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None/>
              <a:defRPr/>
            </a:lvl4pPr>
            <a:lvl5pPr lvl="4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None/>
              <a:defRPr/>
            </a:lvl5pPr>
            <a:lvl6pPr lvl="5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6pPr>
            <a:lvl7pPr lvl="6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7pPr>
            <a:lvl8pPr lvl="7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pic>
        <p:nvPicPr>
          <p:cNvPr id="34" name="Google Shape;34;p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rdered List">
  <p:cSld name="Ordered List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8"/>
          <p:cNvSpPr txBox="1">
            <a:spLocks noGrp="1"/>
          </p:cNvSpPr>
          <p:nvPr>
            <p:ph type="body" idx="1"/>
          </p:nvPr>
        </p:nvSpPr>
        <p:spPr>
          <a:xfrm>
            <a:off x="457200" y="1309352"/>
            <a:ext cx="8229600" cy="3434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937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Calibri"/>
              <a:buAutoNum type="arabicPeriod"/>
              <a:defRPr sz="26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Calibri"/>
              <a:buAutoNum type="alphaLcParenR"/>
              <a:defRPr sz="2000"/>
            </a:lvl2pPr>
            <a:lvl3pPr marL="1371600" lvl="2" indent="-33655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chemeClr val="accent4"/>
              </a:buClr>
              <a:buSzPts val="1700"/>
              <a:buFont typeface="Calibri"/>
              <a:buAutoNum type="romanLcPeriod"/>
              <a:defRPr sz="1700"/>
            </a:lvl3pPr>
            <a:lvl4pPr marL="1828800" lvl="3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Font typeface="Calibri"/>
              <a:buAutoNum type="arabicPeriod"/>
              <a:defRPr/>
            </a:lvl4pPr>
            <a:lvl5pPr marL="2286000" lvl="4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Calibri"/>
              <a:buAutoNum type="arabicPeriod"/>
              <a:defRPr sz="1350"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37" name="Google Shape;37;p2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28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gradFill>
          <a:gsLst>
            <a:gs pos="0">
              <a:srgbClr val="659298"/>
            </a:gs>
            <a:gs pos="100000">
              <a:srgbClr val="4E6F74"/>
            </a:gs>
          </a:gsLst>
          <a:lin ang="15960000" scaled="0"/>
        </a:gradFill>
        <a:effectLst/>
      </p:bgPr>
    </p:bg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2"/>
          <p:cNvSpPr txBox="1">
            <a:spLocks noGrp="1"/>
          </p:cNvSpPr>
          <p:nvPr>
            <p:ph type="title"/>
          </p:nvPr>
        </p:nvSpPr>
        <p:spPr>
          <a:xfrm>
            <a:off x="530352" y="987552"/>
            <a:ext cx="7772400" cy="1021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Calibri"/>
              <a:buNone/>
              <a:defRPr sz="5000" b="0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22"/>
          <p:cNvSpPr txBox="1">
            <a:spLocks noGrp="1"/>
          </p:cNvSpPr>
          <p:nvPr>
            <p:ph type="body" idx="1"/>
          </p:nvPr>
        </p:nvSpPr>
        <p:spPr>
          <a:xfrm>
            <a:off x="530352" y="2028498"/>
            <a:ext cx="7772400" cy="1132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937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Arial"/>
              <a:buChar char="•"/>
              <a:defRPr sz="26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148"/>
              <a:buNone/>
              <a:defRPr sz="135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840"/>
              <a:buNone/>
              <a:defRPr sz="12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SzPts val="683"/>
              <a:buNone/>
              <a:defRPr sz="105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SzPts val="683"/>
              <a:buNone/>
              <a:defRPr sz="1050">
                <a:solidFill>
                  <a:schemeClr val="lt1"/>
                </a:solidFill>
              </a:defRPr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42" name="Google Shape;42;p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29"/>
          <p:cNvSpPr txBox="1">
            <a:spLocks noGrp="1"/>
          </p:cNvSpPr>
          <p:nvPr>
            <p:ph type="title"/>
          </p:nvPr>
        </p:nvSpPr>
        <p:spPr>
          <a:xfrm>
            <a:off x="457200" y="302954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29"/>
          <p:cNvSpPr txBox="1">
            <a:spLocks noGrp="1"/>
          </p:cNvSpPr>
          <p:nvPr>
            <p:ph type="body" idx="1"/>
          </p:nvPr>
        </p:nvSpPr>
        <p:spPr>
          <a:xfrm>
            <a:off x="457200" y="1317938"/>
            <a:ext cx="4038600" cy="34482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•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•"/>
              <a:defRPr sz="1800"/>
            </a:lvl3pPr>
            <a:lvl4pPr marL="1828800" lvl="3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Font typeface="Arial"/>
              <a:buChar char="•"/>
              <a:defRPr sz="1500"/>
            </a:lvl4pPr>
            <a:lvl5pPr marL="2286000" lvl="4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Arial"/>
              <a:buChar char="•"/>
              <a:defRPr sz="1350"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46" name="Google Shape;46;p2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29"/>
          <p:cNvSpPr txBox="1">
            <a:spLocks noGrp="1"/>
          </p:cNvSpPr>
          <p:nvPr>
            <p:ph type="body" idx="2"/>
          </p:nvPr>
        </p:nvSpPr>
        <p:spPr>
          <a:xfrm>
            <a:off x="4648200" y="1317938"/>
            <a:ext cx="4038600" cy="34482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•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•"/>
              <a:defRPr sz="1800"/>
            </a:lvl3pPr>
            <a:lvl4pPr marL="1828800" lvl="3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Font typeface="Arial"/>
              <a:buChar char="•"/>
              <a:defRPr sz="1500"/>
            </a:lvl4pPr>
            <a:lvl5pPr marL="2286000" lvl="4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Arial"/>
              <a:buChar char="•"/>
              <a:defRPr sz="1350"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>
  <p:cSld name="Comparison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0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30"/>
          <p:cNvSpPr txBox="1">
            <a:spLocks noGrp="1"/>
          </p:cNvSpPr>
          <p:nvPr>
            <p:ph type="body" idx="1"/>
          </p:nvPr>
        </p:nvSpPr>
        <p:spPr>
          <a:xfrm>
            <a:off x="457200" y="1391436"/>
            <a:ext cx="4040188" cy="494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  <a:defRPr sz="2400" b="1" cap="none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75"/>
              <a:buNone/>
              <a:defRPr sz="1500" b="1"/>
            </a:lvl2pPr>
            <a:lvl3pPr marL="1371600" lvl="2" indent="-228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945"/>
              <a:buNone/>
              <a:defRPr sz="1350" b="1"/>
            </a:lvl3pPr>
            <a:lvl4pPr marL="1828800" lvl="3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780"/>
              <a:buNone/>
              <a:defRPr sz="1200" b="1"/>
            </a:lvl4pPr>
            <a:lvl5pPr marL="2286000" lvl="4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780"/>
              <a:buNone/>
              <a:defRPr sz="1200" b="1"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30"/>
          <p:cNvSpPr txBox="1">
            <a:spLocks noGrp="1"/>
          </p:cNvSpPr>
          <p:nvPr>
            <p:ph type="body" idx="2"/>
          </p:nvPr>
        </p:nvSpPr>
        <p:spPr>
          <a:xfrm>
            <a:off x="4645027" y="1394820"/>
            <a:ext cx="4041775" cy="4911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  <a:defRPr sz="2400" b="1" cap="none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75"/>
              <a:buNone/>
              <a:defRPr sz="1500" b="1"/>
            </a:lvl2pPr>
            <a:lvl3pPr marL="1371600" lvl="2" indent="-228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945"/>
              <a:buNone/>
              <a:defRPr sz="1350" b="1"/>
            </a:lvl3pPr>
            <a:lvl4pPr marL="1828800" lvl="3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780"/>
              <a:buNone/>
              <a:defRPr sz="1200" b="1"/>
            </a:lvl4pPr>
            <a:lvl5pPr marL="2286000" lvl="4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780"/>
              <a:buNone/>
              <a:defRPr sz="1200" b="1"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" name="Google Shape;52;p30"/>
          <p:cNvSpPr txBox="1">
            <a:spLocks noGrp="1"/>
          </p:cNvSpPr>
          <p:nvPr>
            <p:ph type="body" idx="3"/>
          </p:nvPr>
        </p:nvSpPr>
        <p:spPr>
          <a:xfrm>
            <a:off x="457200" y="1974760"/>
            <a:ext cx="4040188" cy="2795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1pPr>
            <a:lvl2pPr marL="914400" lvl="1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Font typeface="Arial"/>
              <a:buChar char="•"/>
              <a:defRPr sz="1500"/>
            </a:lvl2pPr>
            <a:lvl3pPr marL="1371600" lvl="2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Arial"/>
              <a:buChar char="•"/>
              <a:defRPr sz="1350"/>
            </a:lvl3pPr>
            <a:lvl4pPr marL="1828800" lvl="3" indent="-3048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200"/>
              <a:buFont typeface="Arial"/>
              <a:buChar char="•"/>
              <a:defRPr sz="1200"/>
            </a:lvl4pPr>
            <a:lvl5pPr marL="2286000" lvl="4" indent="-3048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200"/>
              <a:buFont typeface="Arial"/>
              <a:buChar char="•"/>
              <a:defRPr sz="1200"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53" name="Google Shape;53;p3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30"/>
          <p:cNvSpPr txBox="1">
            <a:spLocks noGrp="1"/>
          </p:cNvSpPr>
          <p:nvPr>
            <p:ph type="body" idx="4"/>
          </p:nvPr>
        </p:nvSpPr>
        <p:spPr>
          <a:xfrm>
            <a:off x="4649788" y="1974760"/>
            <a:ext cx="4040188" cy="27954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1pPr>
            <a:lvl2pPr marL="914400" lvl="1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Font typeface="Arial"/>
              <a:buChar char="•"/>
              <a:defRPr sz="1500"/>
            </a:lvl2pPr>
            <a:lvl3pPr marL="1371600" lvl="2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Font typeface="Arial"/>
              <a:buChar char="•"/>
              <a:defRPr sz="1350"/>
            </a:lvl3pPr>
            <a:lvl4pPr marL="1828800" lvl="3" indent="-3048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200"/>
              <a:buFont typeface="Arial"/>
              <a:buChar char="•"/>
              <a:defRPr sz="1200"/>
            </a:lvl4pPr>
            <a:lvl5pPr marL="2286000" lvl="4" indent="-3048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200"/>
              <a:buFont typeface="Arial"/>
              <a:buChar char="•"/>
              <a:defRPr sz="1200"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Graphic">
  <p:cSld name="Content with Graphic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31"/>
          <p:cNvSpPr txBox="1">
            <a:spLocks noGrp="1"/>
          </p:cNvSpPr>
          <p:nvPr>
            <p:ph type="body" idx="1"/>
          </p:nvPr>
        </p:nvSpPr>
        <p:spPr>
          <a:xfrm>
            <a:off x="3581400" y="1330012"/>
            <a:ext cx="5111750" cy="3257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SzPts val="2100"/>
              <a:buNone/>
              <a:defRPr sz="2100"/>
            </a:lvl1pPr>
            <a:lvl2pPr marL="914400" lvl="1" indent="-333883" algn="l">
              <a:lnSpc>
                <a:spcPct val="100000"/>
              </a:lnSpc>
              <a:spcBef>
                <a:spcPts val="390"/>
              </a:spcBef>
              <a:spcAft>
                <a:spcPts val="0"/>
              </a:spcAft>
              <a:buSzPts val="1658"/>
              <a:buChar char="⚫"/>
              <a:defRPr sz="1950"/>
            </a:lvl2pPr>
            <a:lvl3pPr marL="1371600" lvl="2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⚫"/>
              <a:defRPr sz="1800"/>
            </a:lvl3pPr>
            <a:lvl4pPr marL="1828800" lvl="3" indent="-290512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75"/>
              <a:buChar char="⚫"/>
              <a:defRPr sz="1500"/>
            </a:lvl4pPr>
            <a:lvl5pPr marL="2286000" lvl="4" indent="-284289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877"/>
              <a:buChar char="⚫"/>
              <a:defRPr sz="1350"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7" name="Google Shape;57;p31"/>
          <p:cNvSpPr txBox="1">
            <a:spLocks noGrp="1"/>
          </p:cNvSpPr>
          <p:nvPr>
            <p:ph type="body" idx="2"/>
          </p:nvPr>
        </p:nvSpPr>
        <p:spPr>
          <a:xfrm>
            <a:off x="450850" y="1330012"/>
            <a:ext cx="3124200" cy="3257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1pPr>
            <a:lvl2pPr marL="914400" lvl="1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•"/>
              <a:defRPr sz="1600"/>
            </a:lvl2pPr>
            <a:lvl3pPr marL="1371600" lvl="2" indent="-3175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400"/>
              <a:buFont typeface="Arial"/>
              <a:buChar char="•"/>
              <a:defRPr sz="1400"/>
            </a:lvl3pPr>
            <a:lvl4pPr marL="1828800" lvl="3" indent="-31115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SzPts val="1300"/>
              <a:buFont typeface="Arial"/>
              <a:buChar char="•"/>
              <a:defRPr sz="1300"/>
            </a:lvl4pPr>
            <a:lvl5pPr marL="2286000" lvl="4" indent="-3048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200"/>
              <a:buFont typeface="Arial"/>
              <a:buChar char="•"/>
              <a:defRPr sz="1200"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58" name="Google Shape;58;p3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31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deo">
  <p:cSld name="Video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3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32"/>
          <p:cNvSpPr>
            <a:spLocks noGrp="1"/>
          </p:cNvSpPr>
          <p:nvPr>
            <p:ph type="media" idx="2"/>
          </p:nvPr>
        </p:nvSpPr>
        <p:spPr>
          <a:xfrm>
            <a:off x="457200" y="1343696"/>
            <a:ext cx="6125827" cy="3408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53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315"/>
              </a:spcBef>
              <a:spcAft>
                <a:spcPts val="0"/>
              </a:spcAft>
              <a:buClr>
                <a:schemeClr val="accent2"/>
              </a:buClr>
              <a:buSzPts val="1103"/>
              <a:buFont typeface="Noto Sans Symbols"/>
              <a:buChar char="⚫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75"/>
              <a:buFont typeface="Noto Sans Symbols"/>
              <a:buChar char="⚫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ts val="975"/>
              <a:buFont typeface="Noto Sans Symbols"/>
              <a:buChar char="⚫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5"/>
              </a:buClr>
              <a:buSzPts val="1080"/>
              <a:buFont typeface="Noto Sans Symbols"/>
              <a:buChar char="⚫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accent6"/>
              </a:buClr>
              <a:buSzPts val="960"/>
              <a:buFont typeface="Noto Sans Symbols"/>
              <a:buChar char="⚫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Char char="•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>
                <a:schemeClr val="dk2"/>
              </a:buClr>
              <a:buSzPts val="1050"/>
              <a:buFont typeface="Calibri"/>
              <a:buChar char="•"/>
              <a:defRPr sz="10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Google Shape;63;p32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">
  <p:cSld name="Table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3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33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Only">
  <p:cSld name="1_Title Only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3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34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1">
  <p:cSld name="Blank 1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3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White BG">
  <p:cSld name="Blank White BG">
    <p:bg>
      <p:bgPr>
        <a:solidFill>
          <a:schemeClr val="lt1"/>
        </a:soli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3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No Logo">
  <p:cSld name="Blank No Logo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gradFill>
          <a:gsLst>
            <a:gs pos="0">
              <a:schemeClr val="accent4"/>
            </a:gs>
            <a:gs pos="85000">
              <a:schemeClr val="accent6"/>
            </a:gs>
            <a:gs pos="100000">
              <a:schemeClr val="accent6"/>
            </a:gs>
          </a:gsLst>
          <a:lin ang="16200000" scaled="0"/>
        </a:grad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1"/>
          <p:cNvSpPr txBox="1">
            <a:spLocks noGrp="1"/>
          </p:cNvSpPr>
          <p:nvPr>
            <p:ph type="ctrTitle"/>
          </p:nvPr>
        </p:nvSpPr>
        <p:spPr>
          <a:xfrm>
            <a:off x="644652" y="1007598"/>
            <a:ext cx="7851648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275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  <a:defRPr sz="5000" b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1"/>
          <p:cNvSpPr txBox="1">
            <a:spLocks noGrp="1"/>
          </p:cNvSpPr>
          <p:nvPr>
            <p:ph type="subTitle" idx="1"/>
          </p:nvPr>
        </p:nvSpPr>
        <p:spPr>
          <a:xfrm>
            <a:off x="644652" y="2400300"/>
            <a:ext cx="7854696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18275" bIns="45700" anchor="t" anchorCtr="0">
            <a:normAutofit/>
          </a:bodyPr>
          <a:lstStyle>
            <a:lvl1pPr marR="34289" lv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  <a:defRPr sz="2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None/>
              <a:defRPr/>
            </a:lvl3pPr>
            <a:lvl4pPr lvl="3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None/>
              <a:defRPr/>
            </a:lvl4pPr>
            <a:lvl5pPr lvl="4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None/>
              <a:defRPr/>
            </a:lvl5pPr>
            <a:lvl6pPr lvl="5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6pPr>
            <a:lvl7pPr lvl="6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7pPr>
            <a:lvl8pPr lvl="7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pic>
        <p:nvPicPr>
          <p:cNvPr id="81" name="Google Shape;81;p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gradFill>
          <a:gsLst>
            <a:gs pos="0">
              <a:srgbClr val="659298"/>
            </a:gs>
            <a:gs pos="100000">
              <a:srgbClr val="4E6F74"/>
            </a:gs>
          </a:gsLst>
          <a:lin ang="15960000" scaled="0"/>
        </a:grad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3"/>
          <p:cNvSpPr txBox="1">
            <a:spLocks noGrp="1"/>
          </p:cNvSpPr>
          <p:nvPr>
            <p:ph type="title"/>
          </p:nvPr>
        </p:nvSpPr>
        <p:spPr>
          <a:xfrm>
            <a:off x="530352" y="987552"/>
            <a:ext cx="7772400" cy="1021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Calibri"/>
              <a:buNone/>
              <a:defRPr sz="5000" b="0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23"/>
          <p:cNvSpPr txBox="1">
            <a:spLocks noGrp="1"/>
          </p:cNvSpPr>
          <p:nvPr>
            <p:ph type="body" idx="1"/>
          </p:nvPr>
        </p:nvSpPr>
        <p:spPr>
          <a:xfrm>
            <a:off x="530352" y="2028498"/>
            <a:ext cx="7772400" cy="1132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937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Arial"/>
              <a:buChar char="•"/>
              <a:defRPr sz="26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148"/>
              <a:buNone/>
              <a:defRPr sz="135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840"/>
              <a:buNone/>
              <a:defRPr sz="12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SzPts val="683"/>
              <a:buNone/>
              <a:defRPr sz="105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SzPts val="683"/>
              <a:buNone/>
              <a:defRPr sz="1050">
                <a:solidFill>
                  <a:schemeClr val="lt1"/>
                </a:solidFill>
              </a:defRPr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85" name="Google Shape;85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7848" y="394335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D8D8D8"/>
            </a:gs>
          </a:gsLst>
          <a:lin ang="5640000" scaled="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7"/>
          <p:cNvSpPr txBox="1"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7"/>
          <p:cNvSpPr txBox="1">
            <a:spLocks noGrp="1"/>
          </p:cNvSpPr>
          <p:nvPr>
            <p:ph type="body" idx="1"/>
          </p:nvPr>
        </p:nvSpPr>
        <p:spPr>
          <a:xfrm>
            <a:off x="457200" y="1451610"/>
            <a:ext cx="8229600" cy="3291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9370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25755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53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98640" algn="l" rtl="0">
              <a:lnSpc>
                <a:spcPct val="100000"/>
              </a:lnSpc>
              <a:spcBef>
                <a:spcPts val="315"/>
              </a:spcBef>
              <a:spcAft>
                <a:spcPts val="0"/>
              </a:spcAft>
              <a:buClr>
                <a:schemeClr val="accent2"/>
              </a:buClr>
              <a:buSzPts val="1103"/>
              <a:buFont typeface="Noto Sans Symbols"/>
              <a:buChar char="⚫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0512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75"/>
              <a:buFont typeface="Noto Sans Symbols"/>
              <a:buChar char="⚫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0512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ts val="975"/>
              <a:buFont typeface="Noto Sans Symbols"/>
              <a:buChar char="⚫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7179" algn="l" rtl="0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5"/>
              </a:buClr>
              <a:buSzPts val="1080"/>
              <a:buFont typeface="Noto Sans Symbols"/>
              <a:buChar char="⚫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8956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accent6"/>
              </a:buClr>
              <a:buSzPts val="960"/>
              <a:buFont typeface="Noto Sans Symbols"/>
              <a:buChar char="⚫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Char char="•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5275" algn="l" rtl="0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>
                <a:schemeClr val="dk2"/>
              </a:buClr>
              <a:buSzPts val="1050"/>
              <a:buFont typeface="Calibri"/>
              <a:buChar char="•"/>
              <a:defRPr sz="10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chemeClr val="dk1"/>
            </a:gs>
          </a:gsLst>
          <a:lin ang="5640000" scaled="0"/>
        </a:gradFill>
        <a:effectLst/>
      </p:bgPr>
    </p:bg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9"/>
          <p:cNvSpPr txBox="1"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7" name="Google Shape;77;p19"/>
          <p:cNvSpPr txBox="1">
            <a:spLocks noGrp="1"/>
          </p:cNvSpPr>
          <p:nvPr>
            <p:ph type="body" idx="1"/>
          </p:nvPr>
        </p:nvSpPr>
        <p:spPr>
          <a:xfrm>
            <a:off x="457200" y="1451610"/>
            <a:ext cx="8229600" cy="3291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9370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25755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530"/>
              <a:buFont typeface="Noto Sans Symbols"/>
              <a:buChar char="⚫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98640" algn="l" rtl="0">
              <a:lnSpc>
                <a:spcPct val="100000"/>
              </a:lnSpc>
              <a:spcBef>
                <a:spcPts val="315"/>
              </a:spcBef>
              <a:spcAft>
                <a:spcPts val="0"/>
              </a:spcAft>
              <a:buClr>
                <a:schemeClr val="accent2"/>
              </a:buClr>
              <a:buSzPts val="1103"/>
              <a:buFont typeface="Noto Sans Symbols"/>
              <a:buChar char="⚫"/>
              <a:defRPr sz="1575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0512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75"/>
              <a:buFont typeface="Noto Sans Symbols"/>
              <a:buChar char="⚫"/>
              <a:defRPr sz="15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0512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  <a:buSzPts val="975"/>
              <a:buFont typeface="Noto Sans Symbols"/>
              <a:buChar char="⚫"/>
              <a:defRPr sz="15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7179" algn="l" rtl="0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5"/>
              </a:buClr>
              <a:buSzPts val="1080"/>
              <a:buFont typeface="Noto Sans Symbols"/>
              <a:buChar char="⚫"/>
              <a:defRPr sz="135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8956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accent6"/>
              </a:buClr>
              <a:buSzPts val="960"/>
              <a:buFont typeface="Noto Sans Symbols"/>
              <a:buChar char="⚫"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Calibri"/>
              <a:buChar char="•"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5275" algn="l" rtl="0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>
                <a:schemeClr val="lt2"/>
              </a:buClr>
              <a:buSzPts val="1050"/>
              <a:buFont typeface="Calibri"/>
              <a:buChar char="•"/>
              <a:defRPr sz="105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7" r:id="rId1"/>
    <p:sldLayoutId id="2147483668" r:id="rId2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 txBox="1">
            <a:spLocks noGrp="1"/>
          </p:cNvSpPr>
          <p:nvPr>
            <p:ph type="ctrTitle"/>
          </p:nvPr>
        </p:nvSpPr>
        <p:spPr>
          <a:xfrm>
            <a:off x="644652" y="1007598"/>
            <a:ext cx="7851648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275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</a:pPr>
            <a:r>
              <a:rPr lang="en-US"/>
              <a:t>Top of the Stack	</a:t>
            </a:r>
            <a:endParaRPr/>
          </a:p>
        </p:txBody>
      </p:sp>
      <p:sp>
        <p:nvSpPr>
          <p:cNvPr id="95" name="Google Shape;95;p2"/>
          <p:cNvSpPr txBox="1">
            <a:spLocks noGrp="1"/>
          </p:cNvSpPr>
          <p:nvPr>
            <p:ph type="subTitle" idx="1"/>
          </p:nvPr>
        </p:nvSpPr>
        <p:spPr>
          <a:xfrm>
            <a:off x="644652" y="2400300"/>
            <a:ext cx="7854696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18275" bIns="45700" anchor="t" anchorCtr="0">
            <a:normAutofit/>
          </a:bodyPr>
          <a:lstStyle/>
          <a:p>
            <a:pPr marL="0" marR="34289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-US"/>
              <a:t>Resume and Interviewing Skills</a:t>
            </a:r>
            <a:endParaRPr/>
          </a:p>
        </p:txBody>
      </p:sp>
    </p:spTree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"/>
          <p:cNvSpPr txBox="1">
            <a:spLocks noGrp="1"/>
          </p:cNvSpPr>
          <p:nvPr>
            <p:ph type="body" idx="1"/>
          </p:nvPr>
        </p:nvSpPr>
        <p:spPr>
          <a:xfrm>
            <a:off x="457200" y="1309350"/>
            <a:ext cx="5942100" cy="34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7013" lvl="0" indent="-22701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</a:pPr>
            <a:r>
              <a:rPr lang="en-US"/>
              <a:t>Write everything you know about resumes above the water line.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/>
          </a:p>
          <a:p>
            <a:pPr marL="1645836" lvl="7" indent="-60951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200"/>
              <a:buFont typeface="Calibri"/>
              <a:buNone/>
            </a:pPr>
            <a:endParaRPr/>
          </a:p>
        </p:txBody>
      </p:sp>
      <p:sp>
        <p:nvSpPr>
          <p:cNvPr id="101" name="Google Shape;101;p5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-US"/>
              <a:t>Tip of the Iceberg</a:t>
            </a:r>
            <a:endParaRPr/>
          </a:p>
        </p:txBody>
      </p:sp>
      <p:pic>
        <p:nvPicPr>
          <p:cNvPr id="102" name="Google Shape;102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66375" y="770050"/>
            <a:ext cx="2527800" cy="2527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/>
          <p:cNvSpPr txBox="1">
            <a:spLocks noGrp="1"/>
          </p:cNvSpPr>
          <p:nvPr>
            <p:ph type="title"/>
          </p:nvPr>
        </p:nvSpPr>
        <p:spPr>
          <a:xfrm>
            <a:off x="530352" y="987552"/>
            <a:ext cx="7772400" cy="1021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Calibri"/>
              <a:buNone/>
            </a:pPr>
            <a:r>
              <a:rPr lang="en-US"/>
              <a:t>Lesson Objectives</a:t>
            </a:r>
            <a:endParaRPr/>
          </a:p>
        </p:txBody>
      </p:sp>
      <p:sp>
        <p:nvSpPr>
          <p:cNvPr id="108" name="Google Shape;108;p4"/>
          <p:cNvSpPr txBox="1">
            <a:spLocks noGrp="1"/>
          </p:cNvSpPr>
          <p:nvPr>
            <p:ph type="body" idx="1"/>
          </p:nvPr>
        </p:nvSpPr>
        <p:spPr>
          <a:xfrm>
            <a:off x="530352" y="2028498"/>
            <a:ext cx="7772400" cy="1132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/>
          <a:p>
            <a:pPr marL="55562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</a:pPr>
            <a:r>
              <a:rPr lang="en-US"/>
              <a:t>Create a resume</a:t>
            </a:r>
            <a:endParaRPr/>
          </a:p>
          <a:p>
            <a:pPr marL="55563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</a:pPr>
            <a:r>
              <a:rPr lang="en-US"/>
              <a:t>Practice interviewing skills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"/>
          <p:cNvSpPr txBox="1">
            <a:spLocks noGrp="1"/>
          </p:cNvSpPr>
          <p:nvPr>
            <p:ph type="title"/>
          </p:nvPr>
        </p:nvSpPr>
        <p:spPr>
          <a:xfrm>
            <a:off x="530352" y="987552"/>
            <a:ext cx="7772400" cy="1021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Calibri"/>
              <a:buNone/>
            </a:pPr>
            <a:r>
              <a:rPr lang="en-US"/>
              <a:t>Essential Question</a:t>
            </a:r>
            <a:endParaRPr/>
          </a:p>
        </p:txBody>
      </p:sp>
      <p:sp>
        <p:nvSpPr>
          <p:cNvPr id="114" name="Google Shape;114;p3"/>
          <p:cNvSpPr txBox="1">
            <a:spLocks noGrp="1"/>
          </p:cNvSpPr>
          <p:nvPr>
            <p:ph type="body" idx="1"/>
          </p:nvPr>
        </p:nvSpPr>
        <p:spPr>
          <a:xfrm>
            <a:off x="530352" y="2028497"/>
            <a:ext cx="7772400" cy="1950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/>
          <a:p>
            <a:pPr marL="55563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-US"/>
              <a:t>Why is it important to write a polished resume? 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"/>
          <p:cNvSpPr txBox="1">
            <a:spLocks noGrp="1"/>
          </p:cNvSpPr>
          <p:nvPr>
            <p:ph type="body" idx="1"/>
          </p:nvPr>
        </p:nvSpPr>
        <p:spPr>
          <a:xfrm>
            <a:off x="457200" y="1309352"/>
            <a:ext cx="8229600" cy="3434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7012" lvl="0" indent="-22701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</a:pPr>
            <a:r>
              <a:rPr lang="en-US"/>
              <a:t>Look over each resume as a group.</a:t>
            </a:r>
            <a:endParaRPr/>
          </a:p>
          <a:p>
            <a:pPr marL="227012" lvl="0" indent="-22701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-US"/>
              <a:t>As you review the resumes, what do you notice? </a:t>
            </a:r>
            <a:endParaRPr/>
          </a:p>
          <a:p>
            <a:pPr marL="227012" lvl="0" indent="-22701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-US"/>
              <a:t>What is a question you have about the resumes? </a:t>
            </a:r>
            <a:endParaRPr/>
          </a:p>
          <a:p>
            <a:pPr marL="1645836" lvl="7" indent="-60951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200"/>
              <a:buFont typeface="Calibri"/>
              <a:buNone/>
            </a:pPr>
            <a:endParaRPr/>
          </a:p>
        </p:txBody>
      </p:sp>
      <p:sp>
        <p:nvSpPr>
          <p:cNvPr id="120" name="Google Shape;120;p6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-US"/>
              <a:t>Resume Review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7"/>
          <p:cNvSpPr txBox="1">
            <a:spLocks noGrp="1"/>
          </p:cNvSpPr>
          <p:nvPr>
            <p:ph type="body" idx="1"/>
          </p:nvPr>
        </p:nvSpPr>
        <p:spPr>
          <a:xfrm>
            <a:off x="457200" y="1309352"/>
            <a:ext cx="8229600" cy="3434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7012" lvl="0" indent="-22701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</a:pPr>
            <a:r>
              <a:rPr lang="en-US"/>
              <a:t>As a group, read each job posting.</a:t>
            </a:r>
            <a:endParaRPr/>
          </a:p>
          <a:p>
            <a:pPr marL="227013" lvl="0" indent="-22701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-US"/>
              <a:t>Underline parts of each job posting that describe what an applicant should know and skills they should have.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/>
          </a:p>
          <a:p>
            <a:pPr marL="1645836" lvl="7" indent="-60951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200"/>
              <a:buFont typeface="Calibri"/>
              <a:buNone/>
            </a:pPr>
            <a:endParaRPr/>
          </a:p>
        </p:txBody>
      </p:sp>
      <p:sp>
        <p:nvSpPr>
          <p:cNvPr id="126" name="Google Shape;126;p7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-US"/>
              <a:t>Knowledge and Skills 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8"/>
          <p:cNvSpPr txBox="1">
            <a:spLocks noGrp="1"/>
          </p:cNvSpPr>
          <p:nvPr>
            <p:ph type="body" idx="1"/>
          </p:nvPr>
        </p:nvSpPr>
        <p:spPr>
          <a:xfrm>
            <a:off x="457200" y="1309352"/>
            <a:ext cx="8229600" cy="3434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7012" lvl="0" indent="-22701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</a:pPr>
            <a:r>
              <a:rPr lang="en-US"/>
              <a:t>Choose a job description to be the focus of your resume. </a:t>
            </a:r>
            <a:endParaRPr/>
          </a:p>
          <a:p>
            <a:pPr marL="227012" lvl="0" indent="-22701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</a:pPr>
            <a:r>
              <a:rPr lang="en-US"/>
              <a:t>Use the Resume Template handout to write your resume. </a:t>
            </a:r>
            <a:endParaRPr/>
          </a:p>
          <a:p>
            <a:pPr marL="227013" lvl="0" indent="-22701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-US"/>
              <a:t>As you create your resume, be sure to include the knowledge and skills on the job posting.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/>
          </a:p>
          <a:p>
            <a:pPr marL="1645836" lvl="7" indent="-60951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200"/>
              <a:buFont typeface="Calibri"/>
              <a:buNone/>
            </a:pPr>
            <a:endParaRPr/>
          </a:p>
        </p:txBody>
      </p:sp>
      <p:sp>
        <p:nvSpPr>
          <p:cNvPr id="132" name="Google Shape;132;p8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-US"/>
              <a:t>Craft Your Resume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9"/>
          <p:cNvSpPr txBox="1">
            <a:spLocks noGrp="1"/>
          </p:cNvSpPr>
          <p:nvPr>
            <p:ph type="body" idx="1"/>
          </p:nvPr>
        </p:nvSpPr>
        <p:spPr>
          <a:xfrm>
            <a:off x="457200" y="1309352"/>
            <a:ext cx="8229600" cy="3434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7012" lvl="0" indent="-22701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</a:pPr>
            <a:r>
              <a:rPr lang="en-US"/>
              <a:t>Choose one of the job postings.</a:t>
            </a:r>
            <a:endParaRPr/>
          </a:p>
          <a:p>
            <a:pPr marL="227012" lvl="0" indent="-22701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-US"/>
              <a:t>Role play as the employer and an applicant.</a:t>
            </a:r>
            <a:endParaRPr/>
          </a:p>
          <a:p>
            <a:pPr marL="227013" lvl="0" indent="-22701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-US"/>
              <a:t>Take turns asking and answering questions that might be asked during a job interview.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/>
          </a:p>
          <a:p>
            <a:pPr marL="1645836" lvl="7" indent="-60951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200"/>
              <a:buFont typeface="Calibri"/>
              <a:buNone/>
            </a:pPr>
            <a:endParaRPr/>
          </a:p>
        </p:txBody>
      </p:sp>
      <p:sp>
        <p:nvSpPr>
          <p:cNvPr id="138" name="Google Shape;138;p9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-US"/>
              <a:t>Interviewing Skills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2025737d538_0_10"/>
          <p:cNvSpPr txBox="1">
            <a:spLocks noGrp="1"/>
          </p:cNvSpPr>
          <p:nvPr>
            <p:ph type="body" idx="1"/>
          </p:nvPr>
        </p:nvSpPr>
        <p:spPr>
          <a:xfrm>
            <a:off x="457200" y="1309350"/>
            <a:ext cx="5942100" cy="34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7012" lvl="0" indent="-22701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Arial"/>
              <a:buChar char="•"/>
            </a:pPr>
            <a:r>
              <a:rPr lang="en-US"/>
              <a:t>Write everything you have learned about resumes under the water line.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/>
          </a:p>
          <a:p>
            <a:pPr marL="1645836" lvl="7" indent="-60952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200"/>
              <a:buFont typeface="Calibri"/>
              <a:buNone/>
            </a:pPr>
            <a:endParaRPr/>
          </a:p>
        </p:txBody>
      </p:sp>
      <p:sp>
        <p:nvSpPr>
          <p:cNvPr id="150" name="Google Shape;150;g2025737d538_0_10"/>
          <p:cNvSpPr txBox="1">
            <a:spLocks noGrp="1"/>
          </p:cNvSpPr>
          <p:nvPr>
            <p:ph type="title"/>
          </p:nvPr>
        </p:nvSpPr>
        <p:spPr>
          <a:xfrm>
            <a:off x="457200" y="307247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Calibri"/>
              <a:buNone/>
            </a:pPr>
            <a:r>
              <a:rPr lang="en-US"/>
              <a:t>Tip of the Iceberg</a:t>
            </a:r>
            <a:endParaRPr/>
          </a:p>
        </p:txBody>
      </p:sp>
      <p:pic>
        <p:nvPicPr>
          <p:cNvPr id="151" name="Google Shape;151;g2025737d538_0_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66375" y="770050"/>
            <a:ext cx="2527800" cy="2527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LEARN theme">
  <a:themeElements>
    <a:clrScheme name="LEARN Colors">
      <a:dk1>
        <a:srgbClr val="000000"/>
      </a:dk1>
      <a:lt1>
        <a:srgbClr val="FFFFFF"/>
      </a:lt1>
      <a:dk2>
        <a:srgbClr val="626262"/>
      </a:dk2>
      <a:lt2>
        <a:srgbClr val="E0EBF5"/>
      </a:lt2>
      <a:accent1>
        <a:srgbClr val="DCBA25"/>
      </a:accent1>
      <a:accent2>
        <a:srgbClr val="3E5C61"/>
      </a:accent2>
      <a:accent3>
        <a:srgbClr val="999967"/>
      </a:accent3>
      <a:accent4>
        <a:srgbClr val="991B1E"/>
      </a:accent4>
      <a:accent5>
        <a:srgbClr val="C1C1C1"/>
      </a:accent5>
      <a:accent6>
        <a:srgbClr val="7D1619"/>
      </a:accent6>
      <a:hlink>
        <a:srgbClr val="BED7D3"/>
      </a:hlink>
      <a:folHlink>
        <a:srgbClr val="7C7C5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EARN theme">
  <a:themeElements>
    <a:clrScheme name="LEARN Colors">
      <a:dk1>
        <a:srgbClr val="000000"/>
      </a:dk1>
      <a:lt1>
        <a:srgbClr val="FFFFFF"/>
      </a:lt1>
      <a:dk2>
        <a:srgbClr val="626262"/>
      </a:dk2>
      <a:lt2>
        <a:srgbClr val="E0EBF5"/>
      </a:lt2>
      <a:accent1>
        <a:srgbClr val="DCBA25"/>
      </a:accent1>
      <a:accent2>
        <a:srgbClr val="3E5C61"/>
      </a:accent2>
      <a:accent3>
        <a:srgbClr val="999967"/>
      </a:accent3>
      <a:accent4>
        <a:srgbClr val="991B1E"/>
      </a:accent4>
      <a:accent5>
        <a:srgbClr val="C1C1C1"/>
      </a:accent5>
      <a:accent6>
        <a:srgbClr val="7D1619"/>
      </a:accent6>
      <a:hlink>
        <a:srgbClr val="BED7D3"/>
      </a:hlink>
      <a:folHlink>
        <a:srgbClr val="7C7C5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199</Words>
  <Application>Microsoft Office PowerPoint</Application>
  <PresentationFormat>On-screen Show (16:9)</PresentationFormat>
  <Paragraphs>26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Noto Sans Symbols</vt:lpstr>
      <vt:lpstr>LEARN theme</vt:lpstr>
      <vt:lpstr>LEARN theme</vt:lpstr>
      <vt:lpstr>PowerPoint Presentation</vt:lpstr>
      <vt:lpstr>Top of the Stack </vt:lpstr>
      <vt:lpstr>Tip of the Iceberg</vt:lpstr>
      <vt:lpstr>Lesson Objectives</vt:lpstr>
      <vt:lpstr>Essential Question</vt:lpstr>
      <vt:lpstr>Resume Review</vt:lpstr>
      <vt:lpstr>Knowledge and Skills </vt:lpstr>
      <vt:lpstr>Craft Your Resume</vt:lpstr>
      <vt:lpstr>Interviewing Skills</vt:lpstr>
      <vt:lpstr>Tip of the Iceberg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Eike, Michell L.</dc:creator>
  <cp:lastModifiedBy>Halstied, Laura E.</cp:lastModifiedBy>
  <cp:revision>2</cp:revision>
  <dcterms:created xsi:type="dcterms:W3CDTF">2021-08-30T12:17:31Z</dcterms:created>
  <dcterms:modified xsi:type="dcterms:W3CDTF">2023-02-14T16:40:09Z</dcterms:modified>
</cp:coreProperties>
</file>