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2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2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autoCompressPictures="0" embedTrueTypeFonts="1" strictFirstAndLastChars="0" saveSubsetFonts="1">
  <p:sldMasterIdLst>
    <p:sldMasterId id="2147483669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</p:sldIdLst>
  <p:sldSz cy="5143500" cx="9144000"/>
  <p:notesSz cx="6858000" cy="9144000"/>
  <p:embeddedFontLst>
    <p:embeddedFont>
      <p:font typeface="Roboto"/>
      <p:regular r:id="rId17"/>
      <p:bold r:id="rId18"/>
      <p:italic r:id="rId19"/>
      <p:boldItalic r:id="rId20"/>
    </p:embeddedFont>
    <p:embeddedFont>
      <p:font typeface="Roboto Condensed"/>
      <p:regular r:id="rId21"/>
      <p:bold r:id="rId22"/>
      <p:italic r:id="rId23"/>
      <p:boldItalic r:id="rId24"/>
    </p:embeddedFont>
    <p:embeddedFont>
      <p:font typeface="Short Stack"/>
      <p:regular r:id="rId25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/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Roboto-boldItalic.fntdata"/><Relationship Id="rId22" Type="http://schemas.openxmlformats.org/officeDocument/2006/relationships/font" Target="fonts/RobotoCondensed-bold.fntdata"/><Relationship Id="rId21" Type="http://schemas.openxmlformats.org/officeDocument/2006/relationships/font" Target="fonts/RobotoCondensed-regular.fntdata"/><Relationship Id="rId24" Type="http://schemas.openxmlformats.org/officeDocument/2006/relationships/font" Target="fonts/RobotoCondensed-boldItalic.fntdata"/><Relationship Id="rId23" Type="http://schemas.openxmlformats.org/officeDocument/2006/relationships/font" Target="fonts/RobotoCondensed-italic.fntdata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25" Type="http://schemas.openxmlformats.org/officeDocument/2006/relationships/font" Target="fonts/ShortStack-regular.fntdata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15" Type="http://schemas.openxmlformats.org/officeDocument/2006/relationships/slide" Target="slides/slide11.xml"/><Relationship Id="rId14" Type="http://schemas.openxmlformats.org/officeDocument/2006/relationships/slide" Target="slides/slide10.xml"/><Relationship Id="rId17" Type="http://schemas.openxmlformats.org/officeDocument/2006/relationships/font" Target="fonts/Roboto-regular.fntdata"/><Relationship Id="rId16" Type="http://schemas.openxmlformats.org/officeDocument/2006/relationships/slide" Target="slides/slide12.xml"/><Relationship Id="rId19" Type="http://schemas.openxmlformats.org/officeDocument/2006/relationships/font" Target="fonts/Roboto-italic.fntdata"/><Relationship Id="rId18" Type="http://schemas.openxmlformats.org/officeDocument/2006/relationships/font" Target="fonts/Roboto-bold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4" name="Shape 4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l">
              <a:spcBef>
                <a:spcPts val="0"/>
              </a:spcBef>
              <a:buNone/>
              <a:defRPr b="0" i="0" sz="11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buNone/>
              <a:defRPr b="0" i="0" sz="11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buNone/>
              <a:defRPr b="0" i="0" sz="11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buNone/>
              <a:defRPr b="0" i="0" sz="11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buNone/>
              <a:defRPr b="0" i="0" sz="11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buNone/>
              <a:defRPr b="0" i="0" sz="11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buNone/>
              <a:defRPr b="0" i="0" sz="11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buNone/>
              <a:defRPr b="0" i="0" sz="11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buNone/>
              <a:defRPr b="0" i="0" sz="11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409" name="Shape 4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" name="Shape 410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411" name="Shape 411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buClr>
                <a:schemeClr val="dk1"/>
              </a:buClr>
              <a:buSzPct val="25000"/>
              <a:buFont typeface="Arial"/>
              <a:buNone/>
            </a:pPr>
            <a:r>
              <a:t/>
            </a:r>
            <a:endParaRPr b="0" i="0" sz="11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485" name="Shape 4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6" name="Shape 486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87" name="Shape 487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491" name="Shape 4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2" name="Shape 492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493" name="Shape 493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502" name="Shape 5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3" name="Shape 503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04" name="Shape 504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413" name="Shape 4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4" name="Shape 414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415" name="Shape 415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buClr>
                <a:schemeClr val="dk1"/>
              </a:buClr>
              <a:buSzPct val="25000"/>
              <a:buFont typeface="Arial"/>
              <a:buNone/>
            </a:pPr>
            <a:r>
              <a:t/>
            </a:r>
            <a:endParaRPr b="0" i="0" sz="11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419" name="Shape 4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0" name="Shape 420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421" name="Shape 421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424" name="Shape 4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5" name="Shape 425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426" name="Shape 426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436" name="Shape 4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7" name="Shape 437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438" name="Shape 438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443" name="Shape 4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4" name="Shape 444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445" name="Shape 445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450" name="Shape 4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1" name="Shape 451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52" name="Shape 452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462" name="Shape 4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3" name="Shape 463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464" name="Shape 464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t/>
            </a:r>
            <a:endParaRPr b="0" i="0" sz="11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478" name="Shape 4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9" name="Shape 479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80" name="Shape 480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-US"/>
              <a:t>Be sure students have copies of the Structure Snapshot handout and highlighters (one packet per pair of students). 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00.png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Logo slid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Shape 10"/>
          <p:cNvGrpSpPr/>
          <p:nvPr/>
        </p:nvGrpSpPr>
        <p:grpSpPr>
          <a:xfrm>
            <a:off x="0" y="2837700"/>
            <a:ext cx="3458699" cy="2305800"/>
            <a:chOff x="310150" y="-217625"/>
            <a:chExt cx="3458699" cy="2305800"/>
          </a:xfrm>
        </p:grpSpPr>
        <p:grpSp>
          <p:nvGrpSpPr>
            <p:cNvPr id="11" name="Shape 11"/>
            <p:cNvGrpSpPr/>
            <p:nvPr/>
          </p:nvGrpSpPr>
          <p:grpSpPr>
            <a:xfrm>
              <a:off x="310150" y="-217625"/>
              <a:ext cx="3458699" cy="2305800"/>
              <a:chOff x="3274650" y="-614875"/>
              <a:chExt cx="3458699" cy="2305800"/>
            </a:xfrm>
          </p:grpSpPr>
          <p:sp>
            <p:nvSpPr>
              <p:cNvPr id="12" name="Shape 12"/>
              <p:cNvSpPr/>
              <p:nvPr/>
            </p:nvSpPr>
            <p:spPr>
              <a:xfrm rot="5400000">
                <a:off x="4427550" y="538025"/>
                <a:ext cx="1152899" cy="1152899"/>
              </a:xfrm>
              <a:prstGeom prst="rtTriangle">
                <a:avLst/>
              </a:prstGeom>
              <a:solidFill>
                <a:srgbClr val="CF2428"/>
              </a:solidFill>
              <a:ln>
                <a:noFill/>
              </a:ln>
            </p:spPr>
            <p:txBody>
              <a:bodyPr anchorCtr="0" anchor="ctr" bIns="91425" lIns="91425" rIns="91425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" name="Shape 13"/>
              <p:cNvSpPr/>
              <p:nvPr/>
            </p:nvSpPr>
            <p:spPr>
              <a:xfrm rot="-5400000">
                <a:off x="4427550" y="538025"/>
                <a:ext cx="1152899" cy="1152899"/>
              </a:xfrm>
              <a:prstGeom prst="rtTriangle">
                <a:avLst/>
              </a:prstGeom>
              <a:solidFill>
                <a:srgbClr val="CF2428"/>
              </a:solidFill>
              <a:ln>
                <a:noFill/>
              </a:ln>
            </p:spPr>
            <p:txBody>
              <a:bodyPr anchorCtr="0" anchor="ctr" bIns="91425" lIns="91425" rIns="91425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4" name="Shape 14"/>
              <p:cNvSpPr/>
              <p:nvPr/>
            </p:nvSpPr>
            <p:spPr>
              <a:xfrm>
                <a:off x="5580450" y="538025"/>
                <a:ext cx="1152899" cy="1152899"/>
              </a:xfrm>
              <a:prstGeom prst="rtTriangle">
                <a:avLst/>
              </a:prstGeom>
              <a:solidFill>
                <a:srgbClr val="CF2428"/>
              </a:solidFill>
              <a:ln>
                <a:noFill/>
              </a:ln>
            </p:spPr>
            <p:txBody>
              <a:bodyPr anchorCtr="0" anchor="ctr" bIns="91425" lIns="91425" rIns="91425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5" name="Shape 15"/>
              <p:cNvSpPr/>
              <p:nvPr/>
            </p:nvSpPr>
            <p:spPr>
              <a:xfrm>
                <a:off x="3274650" y="-614875"/>
                <a:ext cx="1152899" cy="1152899"/>
              </a:xfrm>
              <a:prstGeom prst="rtTriangle">
                <a:avLst/>
              </a:prstGeom>
              <a:solidFill>
                <a:srgbClr val="CF2428"/>
              </a:solidFill>
              <a:ln>
                <a:noFill/>
              </a:ln>
            </p:spPr>
            <p:txBody>
              <a:bodyPr anchorCtr="0" anchor="ctr" bIns="91425" lIns="91425" rIns="91425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6" name="Shape 16"/>
              <p:cNvSpPr/>
              <p:nvPr/>
            </p:nvSpPr>
            <p:spPr>
              <a:xfrm>
                <a:off x="3274650" y="538025"/>
                <a:ext cx="1152899" cy="1152899"/>
              </a:xfrm>
              <a:prstGeom prst="rtTriangle">
                <a:avLst/>
              </a:prstGeom>
              <a:solidFill>
                <a:srgbClr val="CF2428"/>
              </a:solidFill>
              <a:ln>
                <a:noFill/>
              </a:ln>
            </p:spPr>
            <p:txBody>
              <a:bodyPr anchorCtr="0" anchor="ctr" bIns="91425" lIns="91425" rIns="91425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7" name="Shape 17"/>
              <p:cNvSpPr/>
              <p:nvPr/>
            </p:nvSpPr>
            <p:spPr>
              <a:xfrm rot="10800000">
                <a:off x="3274650" y="538025"/>
                <a:ext cx="1152899" cy="1152899"/>
              </a:xfrm>
              <a:prstGeom prst="rtTriangle">
                <a:avLst/>
              </a:prstGeom>
              <a:solidFill>
                <a:srgbClr val="CF2428"/>
              </a:solidFill>
              <a:ln>
                <a:noFill/>
              </a:ln>
            </p:spPr>
            <p:txBody>
              <a:bodyPr anchorCtr="0" anchor="ctr" bIns="91425" lIns="91425" rIns="91425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8" name="Shape 18"/>
            <p:cNvGrpSpPr/>
            <p:nvPr/>
          </p:nvGrpSpPr>
          <p:grpSpPr>
            <a:xfrm>
              <a:off x="310150" y="-217625"/>
              <a:ext cx="3458699" cy="2305800"/>
              <a:chOff x="3274650" y="-614875"/>
              <a:chExt cx="3458699" cy="2305800"/>
            </a:xfrm>
          </p:grpSpPr>
          <p:sp>
            <p:nvSpPr>
              <p:cNvPr id="19" name="Shape 19"/>
              <p:cNvSpPr/>
              <p:nvPr/>
            </p:nvSpPr>
            <p:spPr>
              <a:xfrm rot="5400000">
                <a:off x="4427550" y="538025"/>
                <a:ext cx="1152899" cy="1152899"/>
              </a:xfrm>
              <a:prstGeom prst="rtTriangle">
                <a:avLst/>
              </a:prstGeom>
              <a:solidFill>
                <a:srgbClr val="000000">
                  <a:alpha val="6274"/>
                </a:srgbClr>
              </a:solidFill>
              <a:ln>
                <a:noFill/>
              </a:ln>
            </p:spPr>
            <p:txBody>
              <a:bodyPr anchorCtr="0" anchor="ctr" bIns="91425" lIns="91425" rIns="91425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0" name="Shape 20"/>
              <p:cNvSpPr/>
              <p:nvPr/>
            </p:nvSpPr>
            <p:spPr>
              <a:xfrm rot="-5400000">
                <a:off x="4427550" y="538025"/>
                <a:ext cx="1152899" cy="1152899"/>
              </a:xfrm>
              <a:prstGeom prst="rtTriangle">
                <a:avLst/>
              </a:prstGeom>
              <a:solidFill>
                <a:srgbClr val="000000">
                  <a:alpha val="30588"/>
                </a:srgbClr>
              </a:solidFill>
              <a:ln>
                <a:noFill/>
              </a:ln>
            </p:spPr>
            <p:txBody>
              <a:bodyPr anchorCtr="0" anchor="ctr" bIns="91425" lIns="91425" rIns="91425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1" name="Shape 21"/>
              <p:cNvSpPr/>
              <p:nvPr/>
            </p:nvSpPr>
            <p:spPr>
              <a:xfrm>
                <a:off x="5580450" y="538025"/>
                <a:ext cx="1152899" cy="1152899"/>
              </a:xfrm>
              <a:prstGeom prst="rtTriangle">
                <a:avLst/>
              </a:prstGeom>
              <a:solidFill>
                <a:srgbClr val="000000">
                  <a:alpha val="5882"/>
                </a:srgbClr>
              </a:solidFill>
              <a:ln>
                <a:noFill/>
              </a:ln>
            </p:spPr>
            <p:txBody>
              <a:bodyPr anchorCtr="0" anchor="ctr" bIns="91425" lIns="91425" rIns="91425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2" name="Shape 22"/>
              <p:cNvSpPr/>
              <p:nvPr/>
            </p:nvSpPr>
            <p:spPr>
              <a:xfrm>
                <a:off x="3274650" y="-614875"/>
                <a:ext cx="1152899" cy="1152899"/>
              </a:xfrm>
              <a:prstGeom prst="rtTriangle">
                <a:avLst/>
              </a:prstGeom>
              <a:solidFill>
                <a:srgbClr val="000000">
                  <a:alpha val="56470"/>
                </a:srgbClr>
              </a:solidFill>
              <a:ln>
                <a:noFill/>
              </a:ln>
            </p:spPr>
            <p:txBody>
              <a:bodyPr anchorCtr="0" anchor="ctr" bIns="91425" lIns="91425" rIns="91425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3" name="Shape 23"/>
              <p:cNvSpPr/>
              <p:nvPr/>
            </p:nvSpPr>
            <p:spPr>
              <a:xfrm>
                <a:off x="3274650" y="538025"/>
                <a:ext cx="1152899" cy="1152899"/>
              </a:xfrm>
              <a:prstGeom prst="rtTriangle">
                <a:avLst/>
              </a:prstGeom>
              <a:solidFill>
                <a:srgbClr val="FFFFFF">
                  <a:alpha val="3921"/>
                </a:srgbClr>
              </a:solidFill>
              <a:ln>
                <a:noFill/>
              </a:ln>
            </p:spPr>
            <p:txBody>
              <a:bodyPr anchorCtr="0" anchor="ctr" bIns="91425" lIns="91425" rIns="91425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4" name="Shape 24"/>
              <p:cNvSpPr/>
              <p:nvPr/>
            </p:nvSpPr>
            <p:spPr>
              <a:xfrm rot="10800000">
                <a:off x="3274650" y="538025"/>
                <a:ext cx="1152899" cy="1152899"/>
              </a:xfrm>
              <a:prstGeom prst="rtTriangle">
                <a:avLst/>
              </a:prstGeom>
              <a:solidFill>
                <a:srgbClr val="000000">
                  <a:alpha val="30980"/>
                </a:srgbClr>
              </a:solidFill>
              <a:ln>
                <a:noFill/>
              </a:ln>
            </p:spPr>
            <p:txBody>
              <a:bodyPr anchorCtr="0" anchor="ctr" bIns="91425" lIns="91425" rIns="91425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</p:grpSp>
      <p:grpSp>
        <p:nvGrpSpPr>
          <p:cNvPr id="25" name="Shape 25"/>
          <p:cNvGrpSpPr/>
          <p:nvPr/>
        </p:nvGrpSpPr>
        <p:grpSpPr>
          <a:xfrm rot="10800000">
            <a:off x="5685300" y="0"/>
            <a:ext cx="3458699" cy="2305800"/>
            <a:chOff x="803750" y="-275225"/>
            <a:chExt cx="3458699" cy="2305800"/>
          </a:xfrm>
        </p:grpSpPr>
        <p:grpSp>
          <p:nvGrpSpPr>
            <p:cNvPr id="26" name="Shape 26"/>
            <p:cNvGrpSpPr/>
            <p:nvPr/>
          </p:nvGrpSpPr>
          <p:grpSpPr>
            <a:xfrm>
              <a:off x="803750" y="-275225"/>
              <a:ext cx="3458699" cy="2305800"/>
              <a:chOff x="3274650" y="-614875"/>
              <a:chExt cx="3458699" cy="2305800"/>
            </a:xfrm>
          </p:grpSpPr>
          <p:sp>
            <p:nvSpPr>
              <p:cNvPr id="27" name="Shape 27"/>
              <p:cNvSpPr/>
              <p:nvPr/>
            </p:nvSpPr>
            <p:spPr>
              <a:xfrm rot="5400000">
                <a:off x="4427550" y="538025"/>
                <a:ext cx="1152899" cy="1152899"/>
              </a:xfrm>
              <a:prstGeom prst="rtTriangle">
                <a:avLst/>
              </a:prstGeom>
              <a:solidFill>
                <a:srgbClr val="80C7FF"/>
              </a:solidFill>
              <a:ln>
                <a:noFill/>
              </a:ln>
            </p:spPr>
            <p:txBody>
              <a:bodyPr anchorCtr="0" anchor="ctr" bIns="91425" lIns="91425" rIns="91425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8" name="Shape 28"/>
              <p:cNvSpPr/>
              <p:nvPr/>
            </p:nvSpPr>
            <p:spPr>
              <a:xfrm rot="-5400000">
                <a:off x="4427550" y="538025"/>
                <a:ext cx="1152899" cy="1152899"/>
              </a:xfrm>
              <a:prstGeom prst="rtTriangle">
                <a:avLst/>
              </a:prstGeom>
              <a:solidFill>
                <a:srgbClr val="80C7FF"/>
              </a:solidFill>
              <a:ln>
                <a:noFill/>
              </a:ln>
            </p:spPr>
            <p:txBody>
              <a:bodyPr anchorCtr="0" anchor="ctr" bIns="91425" lIns="91425" rIns="91425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9" name="Shape 29"/>
              <p:cNvSpPr/>
              <p:nvPr/>
            </p:nvSpPr>
            <p:spPr>
              <a:xfrm>
                <a:off x="5580450" y="538025"/>
                <a:ext cx="1152899" cy="1152899"/>
              </a:xfrm>
              <a:prstGeom prst="rtTriangle">
                <a:avLst/>
              </a:prstGeom>
              <a:solidFill>
                <a:srgbClr val="80C7FF"/>
              </a:solidFill>
              <a:ln>
                <a:noFill/>
              </a:ln>
            </p:spPr>
            <p:txBody>
              <a:bodyPr anchorCtr="0" anchor="ctr" bIns="91425" lIns="91425" rIns="91425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0" name="Shape 30"/>
              <p:cNvSpPr/>
              <p:nvPr/>
            </p:nvSpPr>
            <p:spPr>
              <a:xfrm>
                <a:off x="3274650" y="-614875"/>
                <a:ext cx="1152899" cy="1152899"/>
              </a:xfrm>
              <a:prstGeom prst="rtTriangle">
                <a:avLst/>
              </a:prstGeom>
              <a:solidFill>
                <a:srgbClr val="80C7FF"/>
              </a:solidFill>
              <a:ln>
                <a:noFill/>
              </a:ln>
            </p:spPr>
            <p:txBody>
              <a:bodyPr anchorCtr="0" anchor="ctr" bIns="91425" lIns="91425" rIns="91425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1" name="Shape 31"/>
              <p:cNvSpPr/>
              <p:nvPr/>
            </p:nvSpPr>
            <p:spPr>
              <a:xfrm>
                <a:off x="3274650" y="538025"/>
                <a:ext cx="1152899" cy="1152899"/>
              </a:xfrm>
              <a:prstGeom prst="rtTriangle">
                <a:avLst/>
              </a:prstGeom>
              <a:solidFill>
                <a:srgbClr val="80C7FF"/>
              </a:solidFill>
              <a:ln>
                <a:noFill/>
              </a:ln>
            </p:spPr>
            <p:txBody>
              <a:bodyPr anchorCtr="0" anchor="ctr" bIns="91425" lIns="91425" rIns="91425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2" name="Shape 32"/>
              <p:cNvSpPr/>
              <p:nvPr/>
            </p:nvSpPr>
            <p:spPr>
              <a:xfrm rot="10800000">
                <a:off x="3274650" y="538025"/>
                <a:ext cx="1152899" cy="1152899"/>
              </a:xfrm>
              <a:prstGeom prst="rtTriangle">
                <a:avLst/>
              </a:prstGeom>
              <a:solidFill>
                <a:srgbClr val="80C7FF"/>
              </a:solidFill>
              <a:ln>
                <a:noFill/>
              </a:ln>
            </p:spPr>
            <p:txBody>
              <a:bodyPr anchorCtr="0" anchor="ctr" bIns="91425" lIns="91425" rIns="91425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33" name="Shape 33"/>
            <p:cNvGrpSpPr/>
            <p:nvPr/>
          </p:nvGrpSpPr>
          <p:grpSpPr>
            <a:xfrm>
              <a:off x="803750" y="-275225"/>
              <a:ext cx="3458699" cy="2305800"/>
              <a:chOff x="3274650" y="-614875"/>
              <a:chExt cx="3458699" cy="2305800"/>
            </a:xfrm>
          </p:grpSpPr>
          <p:sp>
            <p:nvSpPr>
              <p:cNvPr id="34" name="Shape 34"/>
              <p:cNvSpPr/>
              <p:nvPr/>
            </p:nvSpPr>
            <p:spPr>
              <a:xfrm rot="5400000">
                <a:off x="4427550" y="538025"/>
                <a:ext cx="1152899" cy="1152899"/>
              </a:xfrm>
              <a:prstGeom prst="rtTriangle">
                <a:avLst/>
              </a:prstGeom>
              <a:solidFill>
                <a:srgbClr val="000000">
                  <a:alpha val="6274"/>
                </a:srgbClr>
              </a:solidFill>
              <a:ln>
                <a:noFill/>
              </a:ln>
            </p:spPr>
            <p:txBody>
              <a:bodyPr anchorCtr="0" anchor="ctr" bIns="91425" lIns="91425" rIns="91425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5" name="Shape 35"/>
              <p:cNvSpPr/>
              <p:nvPr/>
            </p:nvSpPr>
            <p:spPr>
              <a:xfrm rot="-5400000">
                <a:off x="4427550" y="538025"/>
                <a:ext cx="1152899" cy="1152899"/>
              </a:xfrm>
              <a:prstGeom prst="rtTriangle">
                <a:avLst/>
              </a:prstGeom>
              <a:solidFill>
                <a:srgbClr val="000000">
                  <a:alpha val="30588"/>
                </a:srgbClr>
              </a:solidFill>
              <a:ln>
                <a:noFill/>
              </a:ln>
            </p:spPr>
            <p:txBody>
              <a:bodyPr anchorCtr="0" anchor="ctr" bIns="91425" lIns="91425" rIns="91425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6" name="Shape 36"/>
              <p:cNvSpPr/>
              <p:nvPr/>
            </p:nvSpPr>
            <p:spPr>
              <a:xfrm>
                <a:off x="5580450" y="538025"/>
                <a:ext cx="1152899" cy="1152899"/>
              </a:xfrm>
              <a:prstGeom prst="rtTriangle">
                <a:avLst/>
              </a:prstGeom>
              <a:solidFill>
                <a:srgbClr val="000000">
                  <a:alpha val="5882"/>
                </a:srgbClr>
              </a:solidFill>
              <a:ln>
                <a:noFill/>
              </a:ln>
            </p:spPr>
            <p:txBody>
              <a:bodyPr anchorCtr="0" anchor="ctr" bIns="91425" lIns="91425" rIns="91425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7" name="Shape 37"/>
              <p:cNvSpPr/>
              <p:nvPr/>
            </p:nvSpPr>
            <p:spPr>
              <a:xfrm>
                <a:off x="3274650" y="-614875"/>
                <a:ext cx="1152899" cy="1152899"/>
              </a:xfrm>
              <a:prstGeom prst="rtTriangle">
                <a:avLst/>
              </a:prstGeom>
              <a:solidFill>
                <a:srgbClr val="000000">
                  <a:alpha val="56470"/>
                </a:srgbClr>
              </a:solidFill>
              <a:ln>
                <a:noFill/>
              </a:ln>
            </p:spPr>
            <p:txBody>
              <a:bodyPr anchorCtr="0" anchor="ctr" bIns="91425" lIns="91425" rIns="91425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8" name="Shape 38"/>
              <p:cNvSpPr/>
              <p:nvPr/>
            </p:nvSpPr>
            <p:spPr>
              <a:xfrm>
                <a:off x="3274650" y="538025"/>
                <a:ext cx="1152899" cy="1152899"/>
              </a:xfrm>
              <a:prstGeom prst="rtTriangle">
                <a:avLst/>
              </a:prstGeom>
              <a:solidFill>
                <a:srgbClr val="FFFFFF">
                  <a:alpha val="3921"/>
                </a:srgbClr>
              </a:solidFill>
              <a:ln>
                <a:noFill/>
              </a:ln>
            </p:spPr>
            <p:txBody>
              <a:bodyPr anchorCtr="0" anchor="ctr" bIns="91425" lIns="91425" rIns="91425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9" name="Shape 39"/>
              <p:cNvSpPr/>
              <p:nvPr/>
            </p:nvSpPr>
            <p:spPr>
              <a:xfrm rot="10800000">
                <a:off x="3274650" y="538025"/>
                <a:ext cx="1152899" cy="1152899"/>
              </a:xfrm>
              <a:prstGeom prst="rtTriangle">
                <a:avLst/>
              </a:prstGeom>
              <a:solidFill>
                <a:srgbClr val="000000">
                  <a:alpha val="30980"/>
                </a:srgbClr>
              </a:solidFill>
              <a:ln>
                <a:noFill/>
              </a:ln>
            </p:spPr>
            <p:txBody>
              <a:bodyPr anchorCtr="0" anchor="ctr" bIns="91425" lIns="91425" rIns="91425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</p:grpSp>
      <p:pic>
        <p:nvPicPr>
          <p:cNvPr id="40" name="Shape 40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2218150" y="2017600"/>
            <a:ext cx="4707698" cy="110829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x">
  <p:cSld name="Title and body">
    <p:spTree>
      <p:nvGrpSpPr>
        <p:cNvPr id="208" name="Shape 2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Shape 209"/>
          <p:cNvSpPr/>
          <p:nvPr/>
        </p:nvSpPr>
        <p:spPr>
          <a:xfrm>
            <a:off x="0" y="4958225"/>
            <a:ext cx="9144000" cy="185399"/>
          </a:xfrm>
          <a:prstGeom prst="rect">
            <a:avLst/>
          </a:prstGeom>
          <a:solidFill>
            <a:srgbClr val="383838"/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210" name="Shape 210"/>
          <p:cNvGrpSpPr/>
          <p:nvPr/>
        </p:nvGrpSpPr>
        <p:grpSpPr>
          <a:xfrm flipH="1" rot="10800000">
            <a:off x="5685300" y="2837700"/>
            <a:ext cx="3458699" cy="2305800"/>
            <a:chOff x="5685300" y="0"/>
            <a:chExt cx="3458699" cy="2305800"/>
          </a:xfrm>
        </p:grpSpPr>
        <p:grpSp>
          <p:nvGrpSpPr>
            <p:cNvPr id="211" name="Shape 211"/>
            <p:cNvGrpSpPr/>
            <p:nvPr/>
          </p:nvGrpSpPr>
          <p:grpSpPr>
            <a:xfrm rot="10800000">
              <a:off x="5685300" y="0"/>
              <a:ext cx="3458699" cy="2305800"/>
              <a:chOff x="3274650" y="-614875"/>
              <a:chExt cx="3458699" cy="2305800"/>
            </a:xfrm>
          </p:grpSpPr>
          <p:sp>
            <p:nvSpPr>
              <p:cNvPr id="212" name="Shape 212"/>
              <p:cNvSpPr/>
              <p:nvPr/>
            </p:nvSpPr>
            <p:spPr>
              <a:xfrm rot="5400000">
                <a:off x="4427550" y="538025"/>
                <a:ext cx="1152899" cy="1152899"/>
              </a:xfrm>
              <a:prstGeom prst="rtTriangle">
                <a:avLst/>
              </a:prstGeom>
              <a:solidFill>
                <a:srgbClr val="666666"/>
              </a:solidFill>
              <a:ln>
                <a:noFill/>
              </a:ln>
            </p:spPr>
            <p:txBody>
              <a:bodyPr anchorCtr="0" anchor="ctr" bIns="91425" lIns="91425" rIns="91425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13" name="Shape 213"/>
              <p:cNvSpPr/>
              <p:nvPr/>
            </p:nvSpPr>
            <p:spPr>
              <a:xfrm rot="-5400000">
                <a:off x="4427550" y="538025"/>
                <a:ext cx="1152899" cy="1152899"/>
              </a:xfrm>
              <a:prstGeom prst="rtTriangle">
                <a:avLst/>
              </a:prstGeom>
              <a:solidFill>
                <a:srgbClr val="666666"/>
              </a:solidFill>
              <a:ln>
                <a:noFill/>
              </a:ln>
            </p:spPr>
            <p:txBody>
              <a:bodyPr anchorCtr="0" anchor="ctr" bIns="91425" lIns="91425" rIns="91425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14" name="Shape 214"/>
              <p:cNvSpPr/>
              <p:nvPr/>
            </p:nvSpPr>
            <p:spPr>
              <a:xfrm>
                <a:off x="5580450" y="538025"/>
                <a:ext cx="1152899" cy="1152899"/>
              </a:xfrm>
              <a:prstGeom prst="rtTriangle">
                <a:avLst/>
              </a:prstGeom>
              <a:solidFill>
                <a:srgbClr val="666666"/>
              </a:solidFill>
              <a:ln>
                <a:noFill/>
              </a:ln>
            </p:spPr>
            <p:txBody>
              <a:bodyPr anchorCtr="0" anchor="ctr" bIns="91425" lIns="91425" rIns="91425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15" name="Shape 215"/>
              <p:cNvSpPr/>
              <p:nvPr/>
            </p:nvSpPr>
            <p:spPr>
              <a:xfrm>
                <a:off x="3274650" y="-614875"/>
                <a:ext cx="1152899" cy="1152899"/>
              </a:xfrm>
              <a:prstGeom prst="rtTriangle">
                <a:avLst/>
              </a:prstGeom>
              <a:solidFill>
                <a:srgbClr val="666666"/>
              </a:solidFill>
              <a:ln>
                <a:noFill/>
              </a:ln>
            </p:spPr>
            <p:txBody>
              <a:bodyPr anchorCtr="0" anchor="ctr" bIns="91425" lIns="91425" rIns="91425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16" name="Shape 216"/>
              <p:cNvSpPr/>
              <p:nvPr/>
            </p:nvSpPr>
            <p:spPr>
              <a:xfrm>
                <a:off x="3274650" y="538025"/>
                <a:ext cx="1152899" cy="1152899"/>
              </a:xfrm>
              <a:prstGeom prst="rtTriangle">
                <a:avLst/>
              </a:prstGeom>
              <a:solidFill>
                <a:srgbClr val="666666"/>
              </a:solidFill>
              <a:ln>
                <a:noFill/>
              </a:ln>
            </p:spPr>
            <p:txBody>
              <a:bodyPr anchorCtr="0" anchor="ctr" bIns="91425" lIns="91425" rIns="91425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17" name="Shape 217"/>
              <p:cNvSpPr/>
              <p:nvPr/>
            </p:nvSpPr>
            <p:spPr>
              <a:xfrm rot="10800000">
                <a:off x="3274650" y="538025"/>
                <a:ext cx="1152899" cy="1152899"/>
              </a:xfrm>
              <a:prstGeom prst="rtTriangle">
                <a:avLst/>
              </a:prstGeom>
              <a:solidFill>
                <a:srgbClr val="666666"/>
              </a:solidFill>
              <a:ln>
                <a:noFill/>
              </a:ln>
            </p:spPr>
            <p:txBody>
              <a:bodyPr anchorCtr="0" anchor="ctr" bIns="91425" lIns="91425" rIns="91425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218" name="Shape 218"/>
            <p:cNvGrpSpPr/>
            <p:nvPr/>
          </p:nvGrpSpPr>
          <p:grpSpPr>
            <a:xfrm rot="10800000">
              <a:off x="5685300" y="0"/>
              <a:ext cx="3458699" cy="2305800"/>
              <a:chOff x="3274650" y="-614875"/>
              <a:chExt cx="3458699" cy="2305800"/>
            </a:xfrm>
          </p:grpSpPr>
          <p:sp>
            <p:nvSpPr>
              <p:cNvPr id="219" name="Shape 219"/>
              <p:cNvSpPr/>
              <p:nvPr/>
            </p:nvSpPr>
            <p:spPr>
              <a:xfrm rot="5400000">
                <a:off x="4427550" y="538025"/>
                <a:ext cx="1152899" cy="1152899"/>
              </a:xfrm>
              <a:prstGeom prst="rtTriangle">
                <a:avLst/>
              </a:prstGeom>
              <a:solidFill>
                <a:srgbClr val="FFFFFF">
                  <a:alpha val="16470"/>
                </a:srgbClr>
              </a:solidFill>
              <a:ln>
                <a:noFill/>
              </a:ln>
            </p:spPr>
            <p:txBody>
              <a:bodyPr anchorCtr="0" anchor="ctr" bIns="91425" lIns="91425" rIns="91425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20" name="Shape 220"/>
              <p:cNvSpPr/>
              <p:nvPr/>
            </p:nvSpPr>
            <p:spPr>
              <a:xfrm rot="-5400000">
                <a:off x="4427550" y="538025"/>
                <a:ext cx="1152899" cy="1152899"/>
              </a:xfrm>
              <a:prstGeom prst="rtTriangle">
                <a:avLst/>
              </a:prstGeom>
              <a:solidFill>
                <a:srgbClr val="FFFFFF">
                  <a:alpha val="48627"/>
                </a:srgbClr>
              </a:solidFill>
              <a:ln>
                <a:noFill/>
              </a:ln>
            </p:spPr>
            <p:txBody>
              <a:bodyPr anchorCtr="0" anchor="ctr" bIns="91425" lIns="91425" rIns="91425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21" name="Shape 221"/>
              <p:cNvSpPr/>
              <p:nvPr/>
            </p:nvSpPr>
            <p:spPr>
              <a:xfrm>
                <a:off x="5580450" y="538025"/>
                <a:ext cx="1152899" cy="1152899"/>
              </a:xfrm>
              <a:prstGeom prst="rtTriangle">
                <a:avLst/>
              </a:prstGeom>
              <a:solidFill>
                <a:srgbClr val="000000">
                  <a:alpha val="30196"/>
                </a:srgbClr>
              </a:solidFill>
              <a:ln>
                <a:noFill/>
              </a:ln>
            </p:spPr>
            <p:txBody>
              <a:bodyPr anchorCtr="0" anchor="ctr" bIns="91425" lIns="91425" rIns="91425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22" name="Shape 222"/>
              <p:cNvSpPr/>
              <p:nvPr/>
            </p:nvSpPr>
            <p:spPr>
              <a:xfrm>
                <a:off x="3274650" y="-614875"/>
                <a:ext cx="1152899" cy="1152899"/>
              </a:xfrm>
              <a:prstGeom prst="rtTriangle">
                <a:avLst/>
              </a:prstGeom>
              <a:solidFill>
                <a:srgbClr val="FFFFFF">
                  <a:alpha val="27058"/>
                </a:srgbClr>
              </a:solidFill>
              <a:ln>
                <a:noFill/>
              </a:ln>
            </p:spPr>
            <p:txBody>
              <a:bodyPr anchorCtr="0" anchor="ctr" bIns="91425" lIns="91425" rIns="91425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23" name="Shape 223"/>
              <p:cNvSpPr/>
              <p:nvPr/>
            </p:nvSpPr>
            <p:spPr>
              <a:xfrm>
                <a:off x="3274650" y="538025"/>
                <a:ext cx="1152899" cy="1152899"/>
              </a:xfrm>
              <a:prstGeom prst="rtTriangle">
                <a:avLst/>
              </a:prstGeom>
              <a:solidFill>
                <a:srgbClr val="000000">
                  <a:alpha val="12549"/>
                </a:srgbClr>
              </a:solidFill>
              <a:ln>
                <a:noFill/>
              </a:ln>
            </p:spPr>
            <p:txBody>
              <a:bodyPr anchorCtr="0" anchor="ctr" bIns="91425" lIns="91425" rIns="91425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24" name="Shape 224"/>
              <p:cNvSpPr/>
              <p:nvPr/>
            </p:nvSpPr>
            <p:spPr>
              <a:xfrm rot="10800000">
                <a:off x="3274650" y="538025"/>
                <a:ext cx="1152899" cy="1152899"/>
              </a:xfrm>
              <a:prstGeom prst="rtTriangle">
                <a:avLst/>
              </a:prstGeom>
              <a:solidFill>
                <a:srgbClr val="000000">
                  <a:alpha val="41568"/>
                </a:srgbClr>
              </a:solidFill>
              <a:ln>
                <a:noFill/>
              </a:ln>
            </p:spPr>
            <p:txBody>
              <a:bodyPr anchorCtr="0" anchor="ctr" bIns="91425" lIns="91425" rIns="91425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</p:grpSp>
      <p:sp>
        <p:nvSpPr>
          <p:cNvPr id="225" name="Shape 225"/>
          <p:cNvSpPr txBox="1"/>
          <p:nvPr>
            <p:ph type="title"/>
          </p:nvPr>
        </p:nvSpPr>
        <p:spPr>
          <a:xfrm>
            <a:off x="311700" y="445025"/>
            <a:ext cx="8520599" cy="5726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Roboto Condensed"/>
              <a:buNone/>
              <a:defRPr b="0" i="0" sz="2800" u="none" cap="none" strike="noStrike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1pPr>
            <a:lvl2pPr indent="0" lvl="1">
              <a:spcBef>
                <a:spcPts val="0"/>
              </a:spcBef>
              <a:buClr>
                <a:schemeClr val="dk1"/>
              </a:buClr>
              <a:buFont typeface="Roboto Condensed"/>
              <a:buNone/>
              <a:defRPr sz="2800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2pPr>
            <a:lvl3pPr indent="0" lvl="2">
              <a:spcBef>
                <a:spcPts val="0"/>
              </a:spcBef>
              <a:buClr>
                <a:schemeClr val="dk1"/>
              </a:buClr>
              <a:buFont typeface="Roboto Condensed"/>
              <a:buNone/>
              <a:defRPr sz="2800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3pPr>
            <a:lvl4pPr indent="0" lvl="3">
              <a:spcBef>
                <a:spcPts val="0"/>
              </a:spcBef>
              <a:buClr>
                <a:schemeClr val="dk1"/>
              </a:buClr>
              <a:buFont typeface="Roboto Condensed"/>
              <a:buNone/>
              <a:defRPr sz="2800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4pPr>
            <a:lvl5pPr indent="0" lvl="4">
              <a:spcBef>
                <a:spcPts val="0"/>
              </a:spcBef>
              <a:buClr>
                <a:schemeClr val="dk1"/>
              </a:buClr>
              <a:buFont typeface="Roboto Condensed"/>
              <a:buNone/>
              <a:defRPr sz="2800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5pPr>
            <a:lvl6pPr indent="0" lvl="5">
              <a:spcBef>
                <a:spcPts val="0"/>
              </a:spcBef>
              <a:buClr>
                <a:schemeClr val="dk1"/>
              </a:buClr>
              <a:buFont typeface="Roboto Condensed"/>
              <a:buNone/>
              <a:defRPr sz="2800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6pPr>
            <a:lvl7pPr indent="0" lvl="6">
              <a:spcBef>
                <a:spcPts val="0"/>
              </a:spcBef>
              <a:buClr>
                <a:schemeClr val="dk1"/>
              </a:buClr>
              <a:buFont typeface="Roboto Condensed"/>
              <a:buNone/>
              <a:defRPr sz="2800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7pPr>
            <a:lvl8pPr indent="0" lvl="7">
              <a:spcBef>
                <a:spcPts val="0"/>
              </a:spcBef>
              <a:buClr>
                <a:schemeClr val="dk1"/>
              </a:buClr>
              <a:buFont typeface="Roboto Condensed"/>
              <a:buNone/>
              <a:defRPr sz="2800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8pPr>
            <a:lvl9pPr indent="0" lvl="8">
              <a:spcBef>
                <a:spcPts val="0"/>
              </a:spcBef>
              <a:buClr>
                <a:schemeClr val="dk1"/>
              </a:buClr>
              <a:buFont typeface="Roboto Condensed"/>
              <a:buNone/>
              <a:defRPr sz="2800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9pPr>
          </a:lstStyle>
          <a:p/>
        </p:txBody>
      </p:sp>
      <p:sp>
        <p:nvSpPr>
          <p:cNvPr id="226" name="Shape 226"/>
          <p:cNvSpPr txBox="1"/>
          <p:nvPr>
            <p:ph idx="1" type="body"/>
          </p:nvPr>
        </p:nvSpPr>
        <p:spPr>
          <a:xfrm>
            <a:off x="311700" y="1152475"/>
            <a:ext cx="8520599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11430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SzPct val="100000"/>
              <a:buFont typeface="Roboto"/>
              <a:buChar char="￮"/>
              <a:defRPr b="0" i="0" sz="1800" u="none" cap="none" strike="noStrike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indent="88900" lvl="1" marL="457200" marR="0" rtl="0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SzPct val="100000"/>
              <a:buFont typeface="Roboto"/>
              <a:buChar char="￮"/>
              <a:defRPr b="0" i="0" sz="1400" u="none" cap="none" strike="noStrike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indent="88900" lvl="2" marL="914400" marR="0" rtl="0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SzPct val="100000"/>
              <a:buFont typeface="Roboto"/>
              <a:buChar char="￮"/>
              <a:defRPr b="0" i="0" sz="1400" u="none" cap="none" strike="noStrike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indent="88900" lvl="3" marL="1371600" marR="0" rtl="0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SzPct val="100000"/>
              <a:buFont typeface="Roboto"/>
              <a:buChar char="￮"/>
              <a:defRPr b="0" i="0" sz="1400" u="none" cap="none" strike="noStrike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indent="88900" lvl="4" marL="1828800" marR="0" rtl="0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SzPct val="100000"/>
              <a:buFont typeface="Roboto"/>
              <a:buChar char="￮"/>
              <a:defRPr b="0" i="0" sz="1400" u="none" cap="none" strike="noStrike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indent="88900" lvl="5" marL="2286000" marR="0" rtl="0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SzPct val="100000"/>
              <a:buFont typeface="Roboto"/>
              <a:buChar char="￮"/>
              <a:defRPr b="0" i="0" sz="1400" u="none" cap="none" strike="noStrike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indent="88900" lvl="6" marL="2743200" marR="0" rtl="0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SzPct val="100000"/>
              <a:buFont typeface="Roboto"/>
              <a:buChar char="￮"/>
              <a:defRPr b="0" i="0" sz="1400" u="none" cap="none" strike="noStrike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indent="88900" lvl="7" marL="3200400" marR="0" rtl="0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SzPct val="100000"/>
              <a:buFont typeface="Roboto"/>
              <a:buChar char="￮"/>
              <a:defRPr b="0" i="0" sz="1400" u="none" cap="none" strike="noStrike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indent="88900" lvl="8" marL="3657600" marR="0" rtl="0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SzPct val="100000"/>
              <a:buFont typeface="Roboto"/>
              <a:buChar char="￮"/>
              <a:defRPr b="0" i="0" sz="1400" u="none" cap="none" strike="noStrike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/>
        </p:txBody>
      </p:sp>
      <p:sp>
        <p:nvSpPr>
          <p:cNvPr id="227" name="Shape 227"/>
          <p:cNvSpPr txBox="1"/>
          <p:nvPr>
            <p:ph idx="12" type="sldNum"/>
          </p:nvPr>
        </p:nvSpPr>
        <p:spPr>
          <a:xfrm>
            <a:off x="8472457" y="4663216"/>
            <a:ext cx="548699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ct val="25000"/>
              <a:buFont typeface="Arial"/>
              <a:buNone/>
            </a:pPr>
            <a:fld id="{00000000-1234-1234-1234-123412341234}" type="slidenum">
              <a:rPr b="0" i="0" lang="en-US" sz="1400" u="none" cap="none" strike="noStrike">
                <a:solidFill>
                  <a:srgbClr val="F3F3F3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">
  <p:cSld name="Title slide gray">
    <p:spTree>
      <p:nvGrpSpPr>
        <p:cNvPr id="228" name="Shape 2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Shape 229"/>
          <p:cNvSpPr txBox="1"/>
          <p:nvPr>
            <p:ph type="ctrTitle"/>
          </p:nvPr>
        </p:nvSpPr>
        <p:spPr>
          <a:xfrm>
            <a:off x="311708" y="744575"/>
            <a:ext cx="8520599" cy="2052599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Font typeface="Roboto Condensed"/>
              <a:buNone/>
              <a:defRPr b="0" i="0" sz="5200" u="none" cap="none" strike="noStrike">
                <a:solidFill>
                  <a:srgbClr val="FFFFFF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1pPr>
            <a:lvl2pPr indent="0" lvl="1" algn="ctr">
              <a:spcBef>
                <a:spcPts val="0"/>
              </a:spcBef>
              <a:buClr>
                <a:schemeClr val="dk1"/>
              </a:buClr>
              <a:buFont typeface="Roboto Condensed"/>
              <a:buNone/>
              <a:defRPr sz="5200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2pPr>
            <a:lvl3pPr indent="0" lvl="2" algn="ctr">
              <a:spcBef>
                <a:spcPts val="0"/>
              </a:spcBef>
              <a:buClr>
                <a:schemeClr val="dk1"/>
              </a:buClr>
              <a:buFont typeface="Roboto Condensed"/>
              <a:buNone/>
              <a:defRPr sz="5200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3pPr>
            <a:lvl4pPr indent="0" lvl="3" algn="ctr">
              <a:spcBef>
                <a:spcPts val="0"/>
              </a:spcBef>
              <a:buClr>
                <a:schemeClr val="dk1"/>
              </a:buClr>
              <a:buFont typeface="Roboto Condensed"/>
              <a:buNone/>
              <a:defRPr sz="5200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4pPr>
            <a:lvl5pPr indent="0" lvl="4" algn="ctr">
              <a:spcBef>
                <a:spcPts val="0"/>
              </a:spcBef>
              <a:buClr>
                <a:schemeClr val="dk1"/>
              </a:buClr>
              <a:buFont typeface="Roboto Condensed"/>
              <a:buNone/>
              <a:defRPr sz="5200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5pPr>
            <a:lvl6pPr indent="0" lvl="5" algn="ctr">
              <a:spcBef>
                <a:spcPts val="0"/>
              </a:spcBef>
              <a:buClr>
                <a:schemeClr val="dk1"/>
              </a:buClr>
              <a:buFont typeface="Roboto Condensed"/>
              <a:buNone/>
              <a:defRPr sz="5200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6pPr>
            <a:lvl7pPr indent="0" lvl="6" algn="ctr">
              <a:spcBef>
                <a:spcPts val="0"/>
              </a:spcBef>
              <a:buClr>
                <a:schemeClr val="dk1"/>
              </a:buClr>
              <a:buFont typeface="Roboto Condensed"/>
              <a:buNone/>
              <a:defRPr sz="5200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7pPr>
            <a:lvl8pPr indent="0" lvl="7" algn="ctr">
              <a:spcBef>
                <a:spcPts val="0"/>
              </a:spcBef>
              <a:buClr>
                <a:schemeClr val="dk1"/>
              </a:buClr>
              <a:buFont typeface="Roboto Condensed"/>
              <a:buNone/>
              <a:defRPr sz="5200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8pPr>
            <a:lvl9pPr indent="0" lvl="8" algn="ctr">
              <a:spcBef>
                <a:spcPts val="0"/>
              </a:spcBef>
              <a:buClr>
                <a:schemeClr val="dk1"/>
              </a:buClr>
              <a:buFont typeface="Roboto Condensed"/>
              <a:buNone/>
              <a:defRPr sz="5200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9pPr>
          </a:lstStyle>
          <a:p/>
        </p:txBody>
      </p:sp>
      <p:sp>
        <p:nvSpPr>
          <p:cNvPr id="230" name="Shape 230"/>
          <p:cNvSpPr txBox="1"/>
          <p:nvPr>
            <p:ph idx="1" type="subTitle"/>
          </p:nvPr>
        </p:nvSpPr>
        <p:spPr>
          <a:xfrm>
            <a:off x="311700" y="2834125"/>
            <a:ext cx="8520599" cy="7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B7B7B7"/>
              </a:buClr>
              <a:buFont typeface="Roboto"/>
              <a:buNone/>
              <a:defRPr b="0" i="0" sz="2800" u="none" cap="none" strike="noStrike">
                <a:solidFill>
                  <a:srgbClr val="B7B7B7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indent="0" lvl="1" marL="4572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Roboto"/>
              <a:buNone/>
              <a:defRPr b="0" i="0" sz="2800" u="none" cap="none" strike="noStrike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indent="0" lvl="2" marL="9144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Roboto"/>
              <a:buNone/>
              <a:defRPr b="0" i="0" sz="2800" u="none" cap="none" strike="noStrike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indent="0" lvl="3" marL="13716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Roboto"/>
              <a:buNone/>
              <a:defRPr b="0" i="0" sz="2800" u="none" cap="none" strike="noStrike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indent="0" lvl="4" marL="18288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Roboto"/>
              <a:buNone/>
              <a:defRPr b="0" i="0" sz="2800" u="none" cap="none" strike="noStrike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indent="0" lvl="5" marL="22860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Roboto"/>
              <a:buNone/>
              <a:defRPr b="0" i="0" sz="2800" u="none" cap="none" strike="noStrike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indent="0" lvl="6" marL="27432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Roboto"/>
              <a:buNone/>
              <a:defRPr b="0" i="0" sz="2800" u="none" cap="none" strike="noStrike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indent="0" lvl="7" marL="32004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Roboto"/>
              <a:buNone/>
              <a:defRPr b="0" i="0" sz="2800" u="none" cap="none" strike="noStrike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indent="0" lvl="8" marL="36576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Roboto"/>
              <a:buNone/>
              <a:defRPr b="0" i="0" sz="2800" u="none" cap="none" strike="noStrike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/>
        </p:txBody>
      </p:sp>
      <p:sp>
        <p:nvSpPr>
          <p:cNvPr id="231" name="Shape 231"/>
          <p:cNvSpPr txBox="1"/>
          <p:nvPr>
            <p:ph idx="12" type="sldNum"/>
          </p:nvPr>
        </p:nvSpPr>
        <p:spPr>
          <a:xfrm>
            <a:off x="8472457" y="4663216"/>
            <a:ext cx="548699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b="0" i="0" lang="en-US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</a:p>
        </p:txBody>
      </p:sp>
      <p:grpSp>
        <p:nvGrpSpPr>
          <p:cNvPr id="232" name="Shape 232"/>
          <p:cNvGrpSpPr/>
          <p:nvPr/>
        </p:nvGrpSpPr>
        <p:grpSpPr>
          <a:xfrm rot="10800000">
            <a:off x="5685300" y="0"/>
            <a:ext cx="3458699" cy="2305800"/>
            <a:chOff x="3274650" y="-614875"/>
            <a:chExt cx="3458699" cy="2305800"/>
          </a:xfrm>
        </p:grpSpPr>
        <p:sp>
          <p:nvSpPr>
            <p:cNvPr id="233" name="Shape 233"/>
            <p:cNvSpPr/>
            <p:nvPr/>
          </p:nvSpPr>
          <p:spPr>
            <a:xfrm rot="5400000">
              <a:off x="4427550" y="538025"/>
              <a:ext cx="1152899" cy="1152899"/>
            </a:xfrm>
            <a:prstGeom prst="rtTriangle">
              <a:avLst/>
            </a:prstGeom>
            <a:solidFill>
              <a:srgbClr val="FFFFFF">
                <a:alpha val="16470"/>
              </a:srgbClr>
            </a:solidFill>
            <a:ln>
              <a:noFill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4" name="Shape 234"/>
            <p:cNvSpPr/>
            <p:nvPr/>
          </p:nvSpPr>
          <p:spPr>
            <a:xfrm rot="-5400000">
              <a:off x="4427550" y="538025"/>
              <a:ext cx="1152899" cy="1152899"/>
            </a:xfrm>
            <a:prstGeom prst="rtTriangle">
              <a:avLst/>
            </a:prstGeom>
            <a:solidFill>
              <a:srgbClr val="FFFFFF">
                <a:alpha val="48627"/>
              </a:srgbClr>
            </a:solidFill>
            <a:ln>
              <a:noFill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5" name="Shape 235"/>
            <p:cNvSpPr/>
            <p:nvPr/>
          </p:nvSpPr>
          <p:spPr>
            <a:xfrm>
              <a:off x="5580450" y="538025"/>
              <a:ext cx="1152899" cy="1152899"/>
            </a:xfrm>
            <a:prstGeom prst="rtTriangle">
              <a:avLst/>
            </a:prstGeom>
            <a:solidFill>
              <a:srgbClr val="000000">
                <a:alpha val="30196"/>
              </a:srgbClr>
            </a:solidFill>
            <a:ln>
              <a:noFill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6" name="Shape 236"/>
            <p:cNvSpPr/>
            <p:nvPr/>
          </p:nvSpPr>
          <p:spPr>
            <a:xfrm>
              <a:off x="3274650" y="-614875"/>
              <a:ext cx="1152899" cy="1152899"/>
            </a:xfrm>
            <a:prstGeom prst="rtTriangle">
              <a:avLst/>
            </a:prstGeom>
            <a:solidFill>
              <a:srgbClr val="FFFFFF">
                <a:alpha val="27058"/>
              </a:srgbClr>
            </a:solidFill>
            <a:ln>
              <a:noFill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7" name="Shape 237"/>
            <p:cNvSpPr/>
            <p:nvPr/>
          </p:nvSpPr>
          <p:spPr>
            <a:xfrm>
              <a:off x="3274650" y="538025"/>
              <a:ext cx="1152899" cy="1152899"/>
            </a:xfrm>
            <a:prstGeom prst="rtTriangle">
              <a:avLst/>
            </a:prstGeom>
            <a:solidFill>
              <a:srgbClr val="000000">
                <a:alpha val="12549"/>
              </a:srgbClr>
            </a:solidFill>
            <a:ln>
              <a:noFill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8" name="Shape 238"/>
            <p:cNvSpPr/>
            <p:nvPr/>
          </p:nvSpPr>
          <p:spPr>
            <a:xfrm rot="10800000">
              <a:off x="3274650" y="538025"/>
              <a:ext cx="1152899" cy="1152899"/>
            </a:xfrm>
            <a:prstGeom prst="rtTriangle">
              <a:avLst/>
            </a:prstGeom>
            <a:solidFill>
              <a:srgbClr val="000000">
                <a:alpha val="41568"/>
              </a:srgbClr>
            </a:solidFill>
            <a:ln>
              <a:noFill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Title slide yellow">
    <p:spTree>
      <p:nvGrpSpPr>
        <p:cNvPr id="239" name="Shape 2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" name="Shape 240"/>
          <p:cNvSpPr txBox="1"/>
          <p:nvPr>
            <p:ph type="ctrTitle"/>
          </p:nvPr>
        </p:nvSpPr>
        <p:spPr>
          <a:xfrm>
            <a:off x="311708" y="744575"/>
            <a:ext cx="8520599" cy="2052599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Font typeface="Roboto Condensed"/>
              <a:buNone/>
              <a:defRPr b="0" i="0" sz="5200" u="none" cap="none" strike="noStrike">
                <a:solidFill>
                  <a:srgbClr val="FFFFFF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1pPr>
            <a:lvl2pPr indent="0" lvl="1" rtl="0" algn="ctr">
              <a:spcBef>
                <a:spcPts val="0"/>
              </a:spcBef>
              <a:buClr>
                <a:schemeClr val="dk1"/>
              </a:buClr>
              <a:buFont typeface="Roboto Condensed"/>
              <a:buNone/>
              <a:defRPr sz="5200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2pPr>
            <a:lvl3pPr indent="0" lvl="2" rtl="0" algn="ctr">
              <a:spcBef>
                <a:spcPts val="0"/>
              </a:spcBef>
              <a:buClr>
                <a:schemeClr val="dk1"/>
              </a:buClr>
              <a:buFont typeface="Roboto Condensed"/>
              <a:buNone/>
              <a:defRPr sz="5200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3pPr>
            <a:lvl4pPr indent="0" lvl="3" rtl="0" algn="ctr">
              <a:spcBef>
                <a:spcPts val="0"/>
              </a:spcBef>
              <a:buClr>
                <a:schemeClr val="dk1"/>
              </a:buClr>
              <a:buFont typeface="Roboto Condensed"/>
              <a:buNone/>
              <a:defRPr sz="5200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4pPr>
            <a:lvl5pPr indent="0" lvl="4" rtl="0" algn="ctr">
              <a:spcBef>
                <a:spcPts val="0"/>
              </a:spcBef>
              <a:buClr>
                <a:schemeClr val="dk1"/>
              </a:buClr>
              <a:buFont typeface="Roboto Condensed"/>
              <a:buNone/>
              <a:defRPr sz="5200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5pPr>
            <a:lvl6pPr indent="0" lvl="5" rtl="0" algn="ctr">
              <a:spcBef>
                <a:spcPts val="0"/>
              </a:spcBef>
              <a:buClr>
                <a:schemeClr val="dk1"/>
              </a:buClr>
              <a:buFont typeface="Roboto Condensed"/>
              <a:buNone/>
              <a:defRPr sz="5200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6pPr>
            <a:lvl7pPr indent="0" lvl="6" rtl="0" algn="ctr">
              <a:spcBef>
                <a:spcPts val="0"/>
              </a:spcBef>
              <a:buClr>
                <a:schemeClr val="dk1"/>
              </a:buClr>
              <a:buFont typeface="Roboto Condensed"/>
              <a:buNone/>
              <a:defRPr sz="5200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7pPr>
            <a:lvl8pPr indent="0" lvl="7" rtl="0" algn="ctr">
              <a:spcBef>
                <a:spcPts val="0"/>
              </a:spcBef>
              <a:buClr>
                <a:schemeClr val="dk1"/>
              </a:buClr>
              <a:buFont typeface="Roboto Condensed"/>
              <a:buNone/>
              <a:defRPr sz="5200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8pPr>
            <a:lvl9pPr indent="0" lvl="8" rtl="0" algn="ctr">
              <a:spcBef>
                <a:spcPts val="0"/>
              </a:spcBef>
              <a:buClr>
                <a:schemeClr val="dk1"/>
              </a:buClr>
              <a:buFont typeface="Roboto Condensed"/>
              <a:buNone/>
              <a:defRPr sz="5200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9pPr>
          </a:lstStyle>
          <a:p/>
        </p:txBody>
      </p:sp>
      <p:sp>
        <p:nvSpPr>
          <p:cNvPr id="241" name="Shape 241"/>
          <p:cNvSpPr txBox="1"/>
          <p:nvPr>
            <p:ph idx="1" type="subTitle"/>
          </p:nvPr>
        </p:nvSpPr>
        <p:spPr>
          <a:xfrm>
            <a:off x="311700" y="2834125"/>
            <a:ext cx="8520599" cy="7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FEFEF"/>
              </a:buClr>
              <a:buFont typeface="Roboto"/>
              <a:buNone/>
              <a:defRPr b="0" i="0" sz="2800" u="none" cap="none" strike="noStrike">
                <a:solidFill>
                  <a:srgbClr val="EFEFEF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indent="0" lvl="1" marL="4572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Roboto"/>
              <a:buNone/>
              <a:defRPr b="0" i="0" sz="2800" u="none" cap="none" strike="noStrike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indent="0" lvl="2" marL="9144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Roboto"/>
              <a:buNone/>
              <a:defRPr b="0" i="0" sz="2800" u="none" cap="none" strike="noStrike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indent="0" lvl="3" marL="13716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Roboto"/>
              <a:buNone/>
              <a:defRPr b="0" i="0" sz="2800" u="none" cap="none" strike="noStrike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indent="0" lvl="4" marL="18288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Roboto"/>
              <a:buNone/>
              <a:defRPr b="0" i="0" sz="2800" u="none" cap="none" strike="noStrike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indent="0" lvl="5" marL="22860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Roboto"/>
              <a:buNone/>
              <a:defRPr b="0" i="0" sz="2800" u="none" cap="none" strike="noStrike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indent="0" lvl="6" marL="27432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Roboto"/>
              <a:buNone/>
              <a:defRPr b="0" i="0" sz="2800" u="none" cap="none" strike="noStrike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indent="0" lvl="7" marL="32004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Roboto"/>
              <a:buNone/>
              <a:defRPr b="0" i="0" sz="2800" u="none" cap="none" strike="noStrike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indent="0" lvl="8" marL="36576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Roboto"/>
              <a:buNone/>
              <a:defRPr b="0" i="0" sz="2800" u="none" cap="none" strike="noStrike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/>
        </p:txBody>
      </p:sp>
      <p:sp>
        <p:nvSpPr>
          <p:cNvPr id="242" name="Shape 242"/>
          <p:cNvSpPr txBox="1"/>
          <p:nvPr>
            <p:ph idx="12" type="sldNum"/>
          </p:nvPr>
        </p:nvSpPr>
        <p:spPr>
          <a:xfrm>
            <a:off x="8472457" y="4663216"/>
            <a:ext cx="548699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b="0" i="0" lang="en-US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</a:p>
        </p:txBody>
      </p:sp>
      <p:grpSp>
        <p:nvGrpSpPr>
          <p:cNvPr id="243" name="Shape 243"/>
          <p:cNvGrpSpPr/>
          <p:nvPr/>
        </p:nvGrpSpPr>
        <p:grpSpPr>
          <a:xfrm>
            <a:off x="5685300" y="0"/>
            <a:ext cx="3458699" cy="2305800"/>
            <a:chOff x="5685300" y="0"/>
            <a:chExt cx="3458699" cy="2305800"/>
          </a:xfrm>
        </p:grpSpPr>
        <p:grpSp>
          <p:nvGrpSpPr>
            <p:cNvPr id="244" name="Shape 244"/>
            <p:cNvGrpSpPr/>
            <p:nvPr/>
          </p:nvGrpSpPr>
          <p:grpSpPr>
            <a:xfrm rot="10800000">
              <a:off x="5685300" y="0"/>
              <a:ext cx="3458699" cy="2305800"/>
              <a:chOff x="3274650" y="-614875"/>
              <a:chExt cx="3458699" cy="2305800"/>
            </a:xfrm>
          </p:grpSpPr>
          <p:sp>
            <p:nvSpPr>
              <p:cNvPr id="245" name="Shape 245"/>
              <p:cNvSpPr/>
              <p:nvPr/>
            </p:nvSpPr>
            <p:spPr>
              <a:xfrm rot="5400000">
                <a:off x="4427550" y="538025"/>
                <a:ext cx="1152899" cy="1152899"/>
              </a:xfrm>
              <a:prstGeom prst="rtTriangle">
                <a:avLst/>
              </a:prstGeom>
              <a:solidFill>
                <a:srgbClr val="FFE500"/>
              </a:solidFill>
              <a:ln>
                <a:noFill/>
              </a:ln>
            </p:spPr>
            <p:txBody>
              <a:bodyPr anchorCtr="0" anchor="ctr" bIns="91425" lIns="91425" rIns="91425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46" name="Shape 246"/>
              <p:cNvSpPr/>
              <p:nvPr/>
            </p:nvSpPr>
            <p:spPr>
              <a:xfrm rot="-5400000">
                <a:off x="4427550" y="538025"/>
                <a:ext cx="1152899" cy="1152899"/>
              </a:xfrm>
              <a:prstGeom prst="rtTriangle">
                <a:avLst/>
              </a:prstGeom>
              <a:solidFill>
                <a:srgbClr val="FFE500"/>
              </a:solidFill>
              <a:ln>
                <a:noFill/>
              </a:ln>
            </p:spPr>
            <p:txBody>
              <a:bodyPr anchorCtr="0" anchor="ctr" bIns="91425" lIns="91425" rIns="91425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47" name="Shape 247"/>
              <p:cNvSpPr/>
              <p:nvPr/>
            </p:nvSpPr>
            <p:spPr>
              <a:xfrm>
                <a:off x="5580450" y="538025"/>
                <a:ext cx="1152899" cy="1152899"/>
              </a:xfrm>
              <a:prstGeom prst="rtTriangle">
                <a:avLst/>
              </a:prstGeom>
              <a:solidFill>
                <a:srgbClr val="FFE500"/>
              </a:solidFill>
              <a:ln>
                <a:noFill/>
              </a:ln>
            </p:spPr>
            <p:txBody>
              <a:bodyPr anchorCtr="0" anchor="ctr" bIns="91425" lIns="91425" rIns="91425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48" name="Shape 248"/>
              <p:cNvSpPr/>
              <p:nvPr/>
            </p:nvSpPr>
            <p:spPr>
              <a:xfrm>
                <a:off x="3274650" y="-614875"/>
                <a:ext cx="1152899" cy="1152899"/>
              </a:xfrm>
              <a:prstGeom prst="rtTriangle">
                <a:avLst/>
              </a:prstGeom>
              <a:solidFill>
                <a:srgbClr val="FFE500"/>
              </a:solidFill>
              <a:ln>
                <a:noFill/>
              </a:ln>
            </p:spPr>
            <p:txBody>
              <a:bodyPr anchorCtr="0" anchor="ctr" bIns="91425" lIns="91425" rIns="91425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49" name="Shape 249"/>
              <p:cNvSpPr/>
              <p:nvPr/>
            </p:nvSpPr>
            <p:spPr>
              <a:xfrm>
                <a:off x="3274650" y="538025"/>
                <a:ext cx="1152899" cy="1152899"/>
              </a:xfrm>
              <a:prstGeom prst="rtTriangle">
                <a:avLst/>
              </a:prstGeom>
              <a:solidFill>
                <a:srgbClr val="FFE500"/>
              </a:solidFill>
              <a:ln>
                <a:noFill/>
              </a:ln>
            </p:spPr>
            <p:txBody>
              <a:bodyPr anchorCtr="0" anchor="ctr" bIns="91425" lIns="91425" rIns="91425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50" name="Shape 250"/>
              <p:cNvSpPr/>
              <p:nvPr/>
            </p:nvSpPr>
            <p:spPr>
              <a:xfrm rot="10800000">
                <a:off x="3274650" y="538025"/>
                <a:ext cx="1152899" cy="1152899"/>
              </a:xfrm>
              <a:prstGeom prst="rtTriangle">
                <a:avLst/>
              </a:prstGeom>
              <a:solidFill>
                <a:srgbClr val="FFE500"/>
              </a:solidFill>
              <a:ln>
                <a:noFill/>
              </a:ln>
            </p:spPr>
            <p:txBody>
              <a:bodyPr anchorCtr="0" anchor="ctr" bIns="91425" lIns="91425" rIns="91425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251" name="Shape 251"/>
            <p:cNvGrpSpPr/>
            <p:nvPr/>
          </p:nvGrpSpPr>
          <p:grpSpPr>
            <a:xfrm rot="10800000">
              <a:off x="5685300" y="0"/>
              <a:ext cx="3458699" cy="2305800"/>
              <a:chOff x="3274650" y="-614875"/>
              <a:chExt cx="3458699" cy="2305800"/>
            </a:xfrm>
          </p:grpSpPr>
          <p:sp>
            <p:nvSpPr>
              <p:cNvPr id="252" name="Shape 252"/>
              <p:cNvSpPr/>
              <p:nvPr/>
            </p:nvSpPr>
            <p:spPr>
              <a:xfrm rot="5400000">
                <a:off x="4427550" y="538025"/>
                <a:ext cx="1152899" cy="1152899"/>
              </a:xfrm>
              <a:prstGeom prst="rtTriangle">
                <a:avLst/>
              </a:prstGeom>
              <a:solidFill>
                <a:srgbClr val="000000">
                  <a:alpha val="6274"/>
                </a:srgbClr>
              </a:solidFill>
              <a:ln>
                <a:noFill/>
              </a:ln>
            </p:spPr>
            <p:txBody>
              <a:bodyPr anchorCtr="0" anchor="ctr" bIns="91425" lIns="91425" rIns="91425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53" name="Shape 253"/>
              <p:cNvSpPr/>
              <p:nvPr/>
            </p:nvSpPr>
            <p:spPr>
              <a:xfrm rot="-5400000">
                <a:off x="4427550" y="538025"/>
                <a:ext cx="1152899" cy="1152899"/>
              </a:xfrm>
              <a:prstGeom prst="rtTriangle">
                <a:avLst/>
              </a:prstGeom>
              <a:solidFill>
                <a:srgbClr val="000000">
                  <a:alpha val="30588"/>
                </a:srgbClr>
              </a:solidFill>
              <a:ln>
                <a:noFill/>
              </a:ln>
            </p:spPr>
            <p:txBody>
              <a:bodyPr anchorCtr="0" anchor="ctr" bIns="91425" lIns="91425" rIns="91425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54" name="Shape 254"/>
              <p:cNvSpPr/>
              <p:nvPr/>
            </p:nvSpPr>
            <p:spPr>
              <a:xfrm>
                <a:off x="5580450" y="538025"/>
                <a:ext cx="1152899" cy="1152899"/>
              </a:xfrm>
              <a:prstGeom prst="rtTriangle">
                <a:avLst/>
              </a:prstGeom>
              <a:solidFill>
                <a:srgbClr val="000000">
                  <a:alpha val="5882"/>
                </a:srgbClr>
              </a:solidFill>
              <a:ln>
                <a:noFill/>
              </a:ln>
            </p:spPr>
            <p:txBody>
              <a:bodyPr anchorCtr="0" anchor="ctr" bIns="91425" lIns="91425" rIns="91425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55" name="Shape 255"/>
              <p:cNvSpPr/>
              <p:nvPr/>
            </p:nvSpPr>
            <p:spPr>
              <a:xfrm>
                <a:off x="3274650" y="-614875"/>
                <a:ext cx="1152899" cy="1152899"/>
              </a:xfrm>
              <a:prstGeom prst="rtTriangle">
                <a:avLst/>
              </a:prstGeom>
              <a:solidFill>
                <a:srgbClr val="000000">
                  <a:alpha val="56470"/>
                </a:srgbClr>
              </a:solidFill>
              <a:ln>
                <a:noFill/>
              </a:ln>
            </p:spPr>
            <p:txBody>
              <a:bodyPr anchorCtr="0" anchor="ctr" bIns="91425" lIns="91425" rIns="91425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56" name="Shape 256"/>
              <p:cNvSpPr/>
              <p:nvPr/>
            </p:nvSpPr>
            <p:spPr>
              <a:xfrm>
                <a:off x="3274650" y="538025"/>
                <a:ext cx="1152899" cy="1152899"/>
              </a:xfrm>
              <a:prstGeom prst="rtTriangle">
                <a:avLst/>
              </a:prstGeom>
              <a:solidFill>
                <a:srgbClr val="FFFFFF">
                  <a:alpha val="3921"/>
                </a:srgbClr>
              </a:solidFill>
              <a:ln>
                <a:noFill/>
              </a:ln>
            </p:spPr>
            <p:txBody>
              <a:bodyPr anchorCtr="0" anchor="ctr" bIns="91425" lIns="91425" rIns="91425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57" name="Shape 257"/>
              <p:cNvSpPr/>
              <p:nvPr/>
            </p:nvSpPr>
            <p:spPr>
              <a:xfrm rot="10800000">
                <a:off x="3274650" y="538025"/>
                <a:ext cx="1152899" cy="1152899"/>
              </a:xfrm>
              <a:prstGeom prst="rtTriangle">
                <a:avLst/>
              </a:prstGeom>
              <a:solidFill>
                <a:srgbClr val="000000">
                  <a:alpha val="30980"/>
                </a:srgbClr>
              </a:solidFill>
              <a:ln>
                <a:noFill/>
              </a:ln>
            </p:spPr>
            <p:txBody>
              <a:bodyPr anchorCtr="0" anchor="ctr" bIns="91425" lIns="91425" rIns="91425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</p:grp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Section header red">
    <p:spTree>
      <p:nvGrpSpPr>
        <p:cNvPr id="258" name="Shape 2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9" name="Shape 259"/>
          <p:cNvSpPr txBox="1"/>
          <p:nvPr>
            <p:ph type="title"/>
          </p:nvPr>
        </p:nvSpPr>
        <p:spPr>
          <a:xfrm>
            <a:off x="311700" y="2150850"/>
            <a:ext cx="8520599" cy="841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Font typeface="Roboto Condensed"/>
              <a:buNone/>
              <a:defRPr b="0" i="0" sz="3600" u="none" cap="none" strike="noStrike">
                <a:solidFill>
                  <a:srgbClr val="FFFFFF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1pPr>
            <a:lvl2pPr indent="0" lvl="1" rtl="0" algn="ctr">
              <a:spcBef>
                <a:spcPts val="0"/>
              </a:spcBef>
              <a:buClr>
                <a:schemeClr val="dk1"/>
              </a:buClr>
              <a:buFont typeface="Roboto Condensed"/>
              <a:buNone/>
              <a:defRPr sz="3600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2pPr>
            <a:lvl3pPr indent="0" lvl="2" rtl="0" algn="ctr">
              <a:spcBef>
                <a:spcPts val="0"/>
              </a:spcBef>
              <a:buClr>
                <a:schemeClr val="dk1"/>
              </a:buClr>
              <a:buFont typeface="Roboto Condensed"/>
              <a:buNone/>
              <a:defRPr sz="3600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3pPr>
            <a:lvl4pPr indent="0" lvl="3" rtl="0" algn="ctr">
              <a:spcBef>
                <a:spcPts val="0"/>
              </a:spcBef>
              <a:buClr>
                <a:schemeClr val="dk1"/>
              </a:buClr>
              <a:buFont typeface="Roboto Condensed"/>
              <a:buNone/>
              <a:defRPr sz="3600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4pPr>
            <a:lvl5pPr indent="0" lvl="4" rtl="0" algn="ctr">
              <a:spcBef>
                <a:spcPts val="0"/>
              </a:spcBef>
              <a:buClr>
                <a:schemeClr val="dk1"/>
              </a:buClr>
              <a:buFont typeface="Roboto Condensed"/>
              <a:buNone/>
              <a:defRPr sz="3600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5pPr>
            <a:lvl6pPr indent="0" lvl="5" rtl="0" algn="ctr">
              <a:spcBef>
                <a:spcPts val="0"/>
              </a:spcBef>
              <a:buClr>
                <a:schemeClr val="dk1"/>
              </a:buClr>
              <a:buFont typeface="Roboto Condensed"/>
              <a:buNone/>
              <a:defRPr sz="3600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6pPr>
            <a:lvl7pPr indent="0" lvl="6" rtl="0" algn="ctr">
              <a:spcBef>
                <a:spcPts val="0"/>
              </a:spcBef>
              <a:buClr>
                <a:schemeClr val="dk1"/>
              </a:buClr>
              <a:buFont typeface="Roboto Condensed"/>
              <a:buNone/>
              <a:defRPr sz="3600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7pPr>
            <a:lvl8pPr indent="0" lvl="7" rtl="0" algn="ctr">
              <a:spcBef>
                <a:spcPts val="0"/>
              </a:spcBef>
              <a:buClr>
                <a:schemeClr val="dk1"/>
              </a:buClr>
              <a:buFont typeface="Roboto Condensed"/>
              <a:buNone/>
              <a:defRPr sz="3600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8pPr>
            <a:lvl9pPr indent="0" lvl="8" rtl="0" algn="ctr">
              <a:spcBef>
                <a:spcPts val="0"/>
              </a:spcBef>
              <a:buClr>
                <a:schemeClr val="dk1"/>
              </a:buClr>
              <a:buFont typeface="Roboto Condensed"/>
              <a:buNone/>
              <a:defRPr sz="3600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9pPr>
          </a:lstStyle>
          <a:p/>
        </p:txBody>
      </p:sp>
      <p:sp>
        <p:nvSpPr>
          <p:cNvPr id="260" name="Shape 260"/>
          <p:cNvSpPr txBox="1"/>
          <p:nvPr>
            <p:ph idx="12" type="sldNum"/>
          </p:nvPr>
        </p:nvSpPr>
        <p:spPr>
          <a:xfrm>
            <a:off x="8472457" y="4663216"/>
            <a:ext cx="548699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b="0" i="0" lang="en-US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</a:p>
        </p:txBody>
      </p:sp>
      <p:grpSp>
        <p:nvGrpSpPr>
          <p:cNvPr id="261" name="Shape 261"/>
          <p:cNvGrpSpPr/>
          <p:nvPr/>
        </p:nvGrpSpPr>
        <p:grpSpPr>
          <a:xfrm rot="10800000">
            <a:off x="5685300" y="0"/>
            <a:ext cx="3458699" cy="2305800"/>
            <a:chOff x="310150" y="-217625"/>
            <a:chExt cx="3458699" cy="2305800"/>
          </a:xfrm>
        </p:grpSpPr>
        <p:grpSp>
          <p:nvGrpSpPr>
            <p:cNvPr id="262" name="Shape 262"/>
            <p:cNvGrpSpPr/>
            <p:nvPr/>
          </p:nvGrpSpPr>
          <p:grpSpPr>
            <a:xfrm>
              <a:off x="310150" y="-217625"/>
              <a:ext cx="3458699" cy="2305800"/>
              <a:chOff x="3274650" y="-614875"/>
              <a:chExt cx="3458699" cy="2305800"/>
            </a:xfrm>
          </p:grpSpPr>
          <p:sp>
            <p:nvSpPr>
              <p:cNvPr id="263" name="Shape 263"/>
              <p:cNvSpPr/>
              <p:nvPr/>
            </p:nvSpPr>
            <p:spPr>
              <a:xfrm rot="5400000">
                <a:off x="4427550" y="538025"/>
                <a:ext cx="1152899" cy="1152899"/>
              </a:xfrm>
              <a:prstGeom prst="rtTriangle">
                <a:avLst/>
              </a:prstGeom>
              <a:solidFill>
                <a:srgbClr val="CF2428"/>
              </a:solidFill>
              <a:ln>
                <a:noFill/>
              </a:ln>
            </p:spPr>
            <p:txBody>
              <a:bodyPr anchorCtr="0" anchor="ctr" bIns="91425" lIns="91425" rIns="91425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64" name="Shape 264"/>
              <p:cNvSpPr/>
              <p:nvPr/>
            </p:nvSpPr>
            <p:spPr>
              <a:xfrm rot="-5400000">
                <a:off x="4427550" y="538025"/>
                <a:ext cx="1152899" cy="1152899"/>
              </a:xfrm>
              <a:prstGeom prst="rtTriangle">
                <a:avLst/>
              </a:prstGeom>
              <a:solidFill>
                <a:srgbClr val="CF2428"/>
              </a:solidFill>
              <a:ln>
                <a:noFill/>
              </a:ln>
            </p:spPr>
            <p:txBody>
              <a:bodyPr anchorCtr="0" anchor="ctr" bIns="91425" lIns="91425" rIns="91425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65" name="Shape 265"/>
              <p:cNvSpPr/>
              <p:nvPr/>
            </p:nvSpPr>
            <p:spPr>
              <a:xfrm>
                <a:off x="5580450" y="538025"/>
                <a:ext cx="1152899" cy="1152899"/>
              </a:xfrm>
              <a:prstGeom prst="rtTriangle">
                <a:avLst/>
              </a:prstGeom>
              <a:solidFill>
                <a:srgbClr val="CF2428"/>
              </a:solidFill>
              <a:ln>
                <a:noFill/>
              </a:ln>
            </p:spPr>
            <p:txBody>
              <a:bodyPr anchorCtr="0" anchor="ctr" bIns="91425" lIns="91425" rIns="91425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66" name="Shape 266"/>
              <p:cNvSpPr/>
              <p:nvPr/>
            </p:nvSpPr>
            <p:spPr>
              <a:xfrm>
                <a:off x="3274650" y="-614875"/>
                <a:ext cx="1152899" cy="1152899"/>
              </a:xfrm>
              <a:prstGeom prst="rtTriangle">
                <a:avLst/>
              </a:prstGeom>
              <a:solidFill>
                <a:srgbClr val="CF2428"/>
              </a:solidFill>
              <a:ln>
                <a:noFill/>
              </a:ln>
            </p:spPr>
            <p:txBody>
              <a:bodyPr anchorCtr="0" anchor="ctr" bIns="91425" lIns="91425" rIns="91425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67" name="Shape 267"/>
              <p:cNvSpPr/>
              <p:nvPr/>
            </p:nvSpPr>
            <p:spPr>
              <a:xfrm>
                <a:off x="3274650" y="538025"/>
                <a:ext cx="1152899" cy="1152899"/>
              </a:xfrm>
              <a:prstGeom prst="rtTriangle">
                <a:avLst/>
              </a:prstGeom>
              <a:solidFill>
                <a:srgbClr val="CF2428"/>
              </a:solidFill>
              <a:ln>
                <a:noFill/>
              </a:ln>
            </p:spPr>
            <p:txBody>
              <a:bodyPr anchorCtr="0" anchor="ctr" bIns="91425" lIns="91425" rIns="91425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68" name="Shape 268"/>
              <p:cNvSpPr/>
              <p:nvPr/>
            </p:nvSpPr>
            <p:spPr>
              <a:xfrm rot="10800000">
                <a:off x="3274650" y="538025"/>
                <a:ext cx="1152899" cy="1152899"/>
              </a:xfrm>
              <a:prstGeom prst="rtTriangle">
                <a:avLst/>
              </a:prstGeom>
              <a:solidFill>
                <a:srgbClr val="CF2428"/>
              </a:solidFill>
              <a:ln>
                <a:noFill/>
              </a:ln>
            </p:spPr>
            <p:txBody>
              <a:bodyPr anchorCtr="0" anchor="ctr" bIns="91425" lIns="91425" rIns="91425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269" name="Shape 269"/>
            <p:cNvGrpSpPr/>
            <p:nvPr/>
          </p:nvGrpSpPr>
          <p:grpSpPr>
            <a:xfrm>
              <a:off x="310150" y="-217625"/>
              <a:ext cx="3458699" cy="2305800"/>
              <a:chOff x="3274650" y="-614875"/>
              <a:chExt cx="3458699" cy="2305800"/>
            </a:xfrm>
          </p:grpSpPr>
          <p:sp>
            <p:nvSpPr>
              <p:cNvPr id="270" name="Shape 270"/>
              <p:cNvSpPr/>
              <p:nvPr/>
            </p:nvSpPr>
            <p:spPr>
              <a:xfrm rot="5400000">
                <a:off x="4427550" y="538025"/>
                <a:ext cx="1152899" cy="1152899"/>
              </a:xfrm>
              <a:prstGeom prst="rtTriangle">
                <a:avLst/>
              </a:prstGeom>
              <a:solidFill>
                <a:srgbClr val="000000">
                  <a:alpha val="6274"/>
                </a:srgbClr>
              </a:solidFill>
              <a:ln>
                <a:noFill/>
              </a:ln>
            </p:spPr>
            <p:txBody>
              <a:bodyPr anchorCtr="0" anchor="ctr" bIns="91425" lIns="91425" rIns="91425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71" name="Shape 271"/>
              <p:cNvSpPr/>
              <p:nvPr/>
            </p:nvSpPr>
            <p:spPr>
              <a:xfrm rot="-5400000">
                <a:off x="4427550" y="538025"/>
                <a:ext cx="1152899" cy="1152899"/>
              </a:xfrm>
              <a:prstGeom prst="rtTriangle">
                <a:avLst/>
              </a:prstGeom>
              <a:solidFill>
                <a:srgbClr val="000000">
                  <a:alpha val="30588"/>
                </a:srgbClr>
              </a:solidFill>
              <a:ln>
                <a:noFill/>
              </a:ln>
            </p:spPr>
            <p:txBody>
              <a:bodyPr anchorCtr="0" anchor="ctr" bIns="91425" lIns="91425" rIns="91425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72" name="Shape 272"/>
              <p:cNvSpPr/>
              <p:nvPr/>
            </p:nvSpPr>
            <p:spPr>
              <a:xfrm>
                <a:off x="5580450" y="538025"/>
                <a:ext cx="1152899" cy="1152899"/>
              </a:xfrm>
              <a:prstGeom prst="rtTriangle">
                <a:avLst/>
              </a:prstGeom>
              <a:solidFill>
                <a:srgbClr val="000000">
                  <a:alpha val="5882"/>
                </a:srgbClr>
              </a:solidFill>
              <a:ln>
                <a:noFill/>
              </a:ln>
            </p:spPr>
            <p:txBody>
              <a:bodyPr anchorCtr="0" anchor="ctr" bIns="91425" lIns="91425" rIns="91425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73" name="Shape 273"/>
              <p:cNvSpPr/>
              <p:nvPr/>
            </p:nvSpPr>
            <p:spPr>
              <a:xfrm>
                <a:off x="3274650" y="-614875"/>
                <a:ext cx="1152899" cy="1152899"/>
              </a:xfrm>
              <a:prstGeom prst="rtTriangle">
                <a:avLst/>
              </a:prstGeom>
              <a:solidFill>
                <a:srgbClr val="000000">
                  <a:alpha val="56470"/>
                </a:srgbClr>
              </a:solidFill>
              <a:ln>
                <a:noFill/>
              </a:ln>
            </p:spPr>
            <p:txBody>
              <a:bodyPr anchorCtr="0" anchor="ctr" bIns="91425" lIns="91425" rIns="91425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74" name="Shape 274"/>
              <p:cNvSpPr/>
              <p:nvPr/>
            </p:nvSpPr>
            <p:spPr>
              <a:xfrm>
                <a:off x="3274650" y="538025"/>
                <a:ext cx="1152899" cy="1152899"/>
              </a:xfrm>
              <a:prstGeom prst="rtTriangle">
                <a:avLst/>
              </a:prstGeom>
              <a:solidFill>
                <a:srgbClr val="FFFFFF">
                  <a:alpha val="3921"/>
                </a:srgbClr>
              </a:solidFill>
              <a:ln>
                <a:noFill/>
              </a:ln>
            </p:spPr>
            <p:txBody>
              <a:bodyPr anchorCtr="0" anchor="ctr" bIns="91425" lIns="91425" rIns="91425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75" name="Shape 275"/>
              <p:cNvSpPr/>
              <p:nvPr/>
            </p:nvSpPr>
            <p:spPr>
              <a:xfrm rot="10800000">
                <a:off x="3274650" y="538025"/>
                <a:ext cx="1152899" cy="1152899"/>
              </a:xfrm>
              <a:prstGeom prst="rtTriangle">
                <a:avLst/>
              </a:prstGeom>
              <a:solidFill>
                <a:srgbClr val="000000">
                  <a:alpha val="30980"/>
                </a:srgbClr>
              </a:solidFill>
              <a:ln>
                <a:noFill/>
              </a:ln>
            </p:spPr>
            <p:txBody>
              <a:bodyPr anchorCtr="0" anchor="ctr" bIns="91425" lIns="91425" rIns="91425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</p:grp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Section header yellow">
    <p:spTree>
      <p:nvGrpSpPr>
        <p:cNvPr id="276" name="Shape 2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7" name="Shape 277"/>
          <p:cNvSpPr txBox="1"/>
          <p:nvPr>
            <p:ph type="title"/>
          </p:nvPr>
        </p:nvSpPr>
        <p:spPr>
          <a:xfrm>
            <a:off x="311700" y="2150850"/>
            <a:ext cx="8520599" cy="841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Font typeface="Roboto Condensed"/>
              <a:buNone/>
              <a:defRPr b="0" i="0" sz="3600" u="none" cap="none" strike="noStrike">
                <a:solidFill>
                  <a:srgbClr val="FFFFFF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1pPr>
            <a:lvl2pPr indent="0" lvl="1" rtl="0" algn="ctr">
              <a:spcBef>
                <a:spcPts val="0"/>
              </a:spcBef>
              <a:buClr>
                <a:schemeClr val="dk1"/>
              </a:buClr>
              <a:buFont typeface="Roboto Condensed"/>
              <a:buNone/>
              <a:defRPr sz="3600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2pPr>
            <a:lvl3pPr indent="0" lvl="2" rtl="0" algn="ctr">
              <a:spcBef>
                <a:spcPts val="0"/>
              </a:spcBef>
              <a:buClr>
                <a:schemeClr val="dk1"/>
              </a:buClr>
              <a:buFont typeface="Roboto Condensed"/>
              <a:buNone/>
              <a:defRPr sz="3600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3pPr>
            <a:lvl4pPr indent="0" lvl="3" rtl="0" algn="ctr">
              <a:spcBef>
                <a:spcPts val="0"/>
              </a:spcBef>
              <a:buClr>
                <a:schemeClr val="dk1"/>
              </a:buClr>
              <a:buFont typeface="Roboto Condensed"/>
              <a:buNone/>
              <a:defRPr sz="3600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4pPr>
            <a:lvl5pPr indent="0" lvl="4" rtl="0" algn="ctr">
              <a:spcBef>
                <a:spcPts val="0"/>
              </a:spcBef>
              <a:buClr>
                <a:schemeClr val="dk1"/>
              </a:buClr>
              <a:buFont typeface="Roboto Condensed"/>
              <a:buNone/>
              <a:defRPr sz="3600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5pPr>
            <a:lvl6pPr indent="0" lvl="5" rtl="0" algn="ctr">
              <a:spcBef>
                <a:spcPts val="0"/>
              </a:spcBef>
              <a:buClr>
                <a:schemeClr val="dk1"/>
              </a:buClr>
              <a:buFont typeface="Roboto Condensed"/>
              <a:buNone/>
              <a:defRPr sz="3600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6pPr>
            <a:lvl7pPr indent="0" lvl="6" rtl="0" algn="ctr">
              <a:spcBef>
                <a:spcPts val="0"/>
              </a:spcBef>
              <a:buClr>
                <a:schemeClr val="dk1"/>
              </a:buClr>
              <a:buFont typeface="Roboto Condensed"/>
              <a:buNone/>
              <a:defRPr sz="3600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7pPr>
            <a:lvl8pPr indent="0" lvl="7" rtl="0" algn="ctr">
              <a:spcBef>
                <a:spcPts val="0"/>
              </a:spcBef>
              <a:buClr>
                <a:schemeClr val="dk1"/>
              </a:buClr>
              <a:buFont typeface="Roboto Condensed"/>
              <a:buNone/>
              <a:defRPr sz="3600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8pPr>
            <a:lvl9pPr indent="0" lvl="8" rtl="0" algn="ctr">
              <a:spcBef>
                <a:spcPts val="0"/>
              </a:spcBef>
              <a:buClr>
                <a:schemeClr val="dk1"/>
              </a:buClr>
              <a:buFont typeface="Roboto Condensed"/>
              <a:buNone/>
              <a:defRPr sz="3600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9pPr>
          </a:lstStyle>
          <a:p/>
        </p:txBody>
      </p:sp>
      <p:sp>
        <p:nvSpPr>
          <p:cNvPr id="278" name="Shape 278"/>
          <p:cNvSpPr txBox="1"/>
          <p:nvPr>
            <p:ph idx="12" type="sldNum"/>
          </p:nvPr>
        </p:nvSpPr>
        <p:spPr>
          <a:xfrm>
            <a:off x="8472457" y="4663216"/>
            <a:ext cx="548699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b="0" i="0" lang="en-US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</a:p>
        </p:txBody>
      </p:sp>
      <p:grpSp>
        <p:nvGrpSpPr>
          <p:cNvPr id="279" name="Shape 279"/>
          <p:cNvGrpSpPr/>
          <p:nvPr/>
        </p:nvGrpSpPr>
        <p:grpSpPr>
          <a:xfrm>
            <a:off x="5685300" y="0"/>
            <a:ext cx="3458699" cy="2305800"/>
            <a:chOff x="5685300" y="0"/>
            <a:chExt cx="3458699" cy="2305800"/>
          </a:xfrm>
        </p:grpSpPr>
        <p:grpSp>
          <p:nvGrpSpPr>
            <p:cNvPr id="280" name="Shape 280"/>
            <p:cNvGrpSpPr/>
            <p:nvPr/>
          </p:nvGrpSpPr>
          <p:grpSpPr>
            <a:xfrm rot="10800000">
              <a:off x="5685300" y="0"/>
              <a:ext cx="3458699" cy="2305800"/>
              <a:chOff x="3274650" y="-614875"/>
              <a:chExt cx="3458699" cy="2305800"/>
            </a:xfrm>
          </p:grpSpPr>
          <p:sp>
            <p:nvSpPr>
              <p:cNvPr id="281" name="Shape 281"/>
              <p:cNvSpPr/>
              <p:nvPr/>
            </p:nvSpPr>
            <p:spPr>
              <a:xfrm rot="5400000">
                <a:off x="4427550" y="538025"/>
                <a:ext cx="1152899" cy="1152899"/>
              </a:xfrm>
              <a:prstGeom prst="rtTriangle">
                <a:avLst/>
              </a:prstGeom>
              <a:solidFill>
                <a:srgbClr val="FFE500"/>
              </a:solidFill>
              <a:ln>
                <a:noFill/>
              </a:ln>
            </p:spPr>
            <p:txBody>
              <a:bodyPr anchorCtr="0" anchor="ctr" bIns="91425" lIns="91425" rIns="91425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82" name="Shape 282"/>
              <p:cNvSpPr/>
              <p:nvPr/>
            </p:nvSpPr>
            <p:spPr>
              <a:xfrm rot="-5400000">
                <a:off x="4427550" y="538025"/>
                <a:ext cx="1152899" cy="1152899"/>
              </a:xfrm>
              <a:prstGeom prst="rtTriangle">
                <a:avLst/>
              </a:prstGeom>
              <a:solidFill>
                <a:srgbClr val="FFE500"/>
              </a:solidFill>
              <a:ln>
                <a:noFill/>
              </a:ln>
            </p:spPr>
            <p:txBody>
              <a:bodyPr anchorCtr="0" anchor="ctr" bIns="91425" lIns="91425" rIns="91425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83" name="Shape 283"/>
              <p:cNvSpPr/>
              <p:nvPr/>
            </p:nvSpPr>
            <p:spPr>
              <a:xfrm>
                <a:off x="5580450" y="538025"/>
                <a:ext cx="1152899" cy="1152899"/>
              </a:xfrm>
              <a:prstGeom prst="rtTriangle">
                <a:avLst/>
              </a:prstGeom>
              <a:solidFill>
                <a:srgbClr val="FFE500"/>
              </a:solidFill>
              <a:ln>
                <a:noFill/>
              </a:ln>
            </p:spPr>
            <p:txBody>
              <a:bodyPr anchorCtr="0" anchor="ctr" bIns="91425" lIns="91425" rIns="91425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84" name="Shape 284"/>
              <p:cNvSpPr/>
              <p:nvPr/>
            </p:nvSpPr>
            <p:spPr>
              <a:xfrm>
                <a:off x="3274650" y="-614875"/>
                <a:ext cx="1152899" cy="1152899"/>
              </a:xfrm>
              <a:prstGeom prst="rtTriangle">
                <a:avLst/>
              </a:prstGeom>
              <a:solidFill>
                <a:srgbClr val="FFE500"/>
              </a:solidFill>
              <a:ln>
                <a:noFill/>
              </a:ln>
            </p:spPr>
            <p:txBody>
              <a:bodyPr anchorCtr="0" anchor="ctr" bIns="91425" lIns="91425" rIns="91425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85" name="Shape 285"/>
              <p:cNvSpPr/>
              <p:nvPr/>
            </p:nvSpPr>
            <p:spPr>
              <a:xfrm>
                <a:off x="3274650" y="538025"/>
                <a:ext cx="1152899" cy="1152899"/>
              </a:xfrm>
              <a:prstGeom prst="rtTriangle">
                <a:avLst/>
              </a:prstGeom>
              <a:solidFill>
                <a:srgbClr val="FFE500"/>
              </a:solidFill>
              <a:ln>
                <a:noFill/>
              </a:ln>
            </p:spPr>
            <p:txBody>
              <a:bodyPr anchorCtr="0" anchor="ctr" bIns="91425" lIns="91425" rIns="91425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86" name="Shape 286"/>
              <p:cNvSpPr/>
              <p:nvPr/>
            </p:nvSpPr>
            <p:spPr>
              <a:xfrm rot="10800000">
                <a:off x="3274650" y="538025"/>
                <a:ext cx="1152899" cy="1152899"/>
              </a:xfrm>
              <a:prstGeom prst="rtTriangle">
                <a:avLst/>
              </a:prstGeom>
              <a:solidFill>
                <a:srgbClr val="FFE500"/>
              </a:solidFill>
              <a:ln>
                <a:noFill/>
              </a:ln>
            </p:spPr>
            <p:txBody>
              <a:bodyPr anchorCtr="0" anchor="ctr" bIns="91425" lIns="91425" rIns="91425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287" name="Shape 287"/>
            <p:cNvGrpSpPr/>
            <p:nvPr/>
          </p:nvGrpSpPr>
          <p:grpSpPr>
            <a:xfrm rot="10800000">
              <a:off x="5685300" y="0"/>
              <a:ext cx="3458699" cy="2305800"/>
              <a:chOff x="3274650" y="-614875"/>
              <a:chExt cx="3458699" cy="2305800"/>
            </a:xfrm>
          </p:grpSpPr>
          <p:sp>
            <p:nvSpPr>
              <p:cNvPr id="288" name="Shape 288"/>
              <p:cNvSpPr/>
              <p:nvPr/>
            </p:nvSpPr>
            <p:spPr>
              <a:xfrm rot="5400000">
                <a:off x="4427550" y="538025"/>
                <a:ext cx="1152899" cy="1152899"/>
              </a:xfrm>
              <a:prstGeom prst="rtTriangle">
                <a:avLst/>
              </a:prstGeom>
              <a:solidFill>
                <a:srgbClr val="000000">
                  <a:alpha val="6274"/>
                </a:srgbClr>
              </a:solidFill>
              <a:ln>
                <a:noFill/>
              </a:ln>
            </p:spPr>
            <p:txBody>
              <a:bodyPr anchorCtr="0" anchor="ctr" bIns="91425" lIns="91425" rIns="91425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89" name="Shape 289"/>
              <p:cNvSpPr/>
              <p:nvPr/>
            </p:nvSpPr>
            <p:spPr>
              <a:xfrm rot="-5400000">
                <a:off x="4427550" y="538025"/>
                <a:ext cx="1152899" cy="1152899"/>
              </a:xfrm>
              <a:prstGeom prst="rtTriangle">
                <a:avLst/>
              </a:prstGeom>
              <a:solidFill>
                <a:srgbClr val="000000">
                  <a:alpha val="30588"/>
                </a:srgbClr>
              </a:solidFill>
              <a:ln>
                <a:noFill/>
              </a:ln>
            </p:spPr>
            <p:txBody>
              <a:bodyPr anchorCtr="0" anchor="ctr" bIns="91425" lIns="91425" rIns="91425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90" name="Shape 290"/>
              <p:cNvSpPr/>
              <p:nvPr/>
            </p:nvSpPr>
            <p:spPr>
              <a:xfrm>
                <a:off x="5580450" y="538025"/>
                <a:ext cx="1152899" cy="1152899"/>
              </a:xfrm>
              <a:prstGeom prst="rtTriangle">
                <a:avLst/>
              </a:prstGeom>
              <a:solidFill>
                <a:srgbClr val="000000">
                  <a:alpha val="5882"/>
                </a:srgbClr>
              </a:solidFill>
              <a:ln>
                <a:noFill/>
              </a:ln>
            </p:spPr>
            <p:txBody>
              <a:bodyPr anchorCtr="0" anchor="ctr" bIns="91425" lIns="91425" rIns="91425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91" name="Shape 291"/>
              <p:cNvSpPr/>
              <p:nvPr/>
            </p:nvSpPr>
            <p:spPr>
              <a:xfrm>
                <a:off x="3274650" y="-614875"/>
                <a:ext cx="1152899" cy="1152899"/>
              </a:xfrm>
              <a:prstGeom prst="rtTriangle">
                <a:avLst/>
              </a:prstGeom>
              <a:solidFill>
                <a:srgbClr val="000000">
                  <a:alpha val="56470"/>
                </a:srgbClr>
              </a:solidFill>
              <a:ln>
                <a:noFill/>
              </a:ln>
            </p:spPr>
            <p:txBody>
              <a:bodyPr anchorCtr="0" anchor="ctr" bIns="91425" lIns="91425" rIns="91425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92" name="Shape 292"/>
              <p:cNvSpPr/>
              <p:nvPr/>
            </p:nvSpPr>
            <p:spPr>
              <a:xfrm>
                <a:off x="3274650" y="538025"/>
                <a:ext cx="1152899" cy="1152899"/>
              </a:xfrm>
              <a:prstGeom prst="rtTriangle">
                <a:avLst/>
              </a:prstGeom>
              <a:solidFill>
                <a:srgbClr val="FFFFFF">
                  <a:alpha val="3921"/>
                </a:srgbClr>
              </a:solidFill>
              <a:ln>
                <a:noFill/>
              </a:ln>
            </p:spPr>
            <p:txBody>
              <a:bodyPr anchorCtr="0" anchor="ctr" bIns="91425" lIns="91425" rIns="91425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93" name="Shape 293"/>
              <p:cNvSpPr/>
              <p:nvPr/>
            </p:nvSpPr>
            <p:spPr>
              <a:xfrm rot="10800000">
                <a:off x="3274650" y="538025"/>
                <a:ext cx="1152899" cy="1152899"/>
              </a:xfrm>
              <a:prstGeom prst="rtTriangle">
                <a:avLst/>
              </a:prstGeom>
              <a:solidFill>
                <a:srgbClr val="000000">
                  <a:alpha val="30980"/>
                </a:srgbClr>
              </a:solidFill>
              <a:ln>
                <a:noFill/>
              </a:ln>
            </p:spPr>
            <p:txBody>
              <a:bodyPr anchorCtr="0" anchor="ctr" bIns="91425" lIns="91425" rIns="91425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</p:grp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Title and body red">
    <p:spTree>
      <p:nvGrpSpPr>
        <p:cNvPr id="294" name="Shape 2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5" name="Shape 295"/>
          <p:cNvSpPr/>
          <p:nvPr/>
        </p:nvSpPr>
        <p:spPr>
          <a:xfrm>
            <a:off x="0" y="4958225"/>
            <a:ext cx="9144000" cy="185399"/>
          </a:xfrm>
          <a:prstGeom prst="rect">
            <a:avLst/>
          </a:prstGeom>
          <a:solidFill>
            <a:srgbClr val="6B1214"/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296" name="Shape 296"/>
          <p:cNvGrpSpPr/>
          <p:nvPr/>
        </p:nvGrpSpPr>
        <p:grpSpPr>
          <a:xfrm flipH="1">
            <a:off x="5685300" y="2837700"/>
            <a:ext cx="3458699" cy="2305800"/>
            <a:chOff x="310150" y="-217625"/>
            <a:chExt cx="3458699" cy="2305800"/>
          </a:xfrm>
        </p:grpSpPr>
        <p:grpSp>
          <p:nvGrpSpPr>
            <p:cNvPr id="297" name="Shape 297"/>
            <p:cNvGrpSpPr/>
            <p:nvPr/>
          </p:nvGrpSpPr>
          <p:grpSpPr>
            <a:xfrm>
              <a:off x="310150" y="-217625"/>
              <a:ext cx="3458699" cy="2305800"/>
              <a:chOff x="3274650" y="-614875"/>
              <a:chExt cx="3458699" cy="2305800"/>
            </a:xfrm>
          </p:grpSpPr>
          <p:sp>
            <p:nvSpPr>
              <p:cNvPr id="298" name="Shape 298"/>
              <p:cNvSpPr/>
              <p:nvPr/>
            </p:nvSpPr>
            <p:spPr>
              <a:xfrm rot="5400000">
                <a:off x="4427550" y="538025"/>
                <a:ext cx="1152899" cy="1152899"/>
              </a:xfrm>
              <a:prstGeom prst="rtTriangle">
                <a:avLst/>
              </a:prstGeom>
              <a:solidFill>
                <a:srgbClr val="CF2428"/>
              </a:solidFill>
              <a:ln>
                <a:noFill/>
              </a:ln>
            </p:spPr>
            <p:txBody>
              <a:bodyPr anchorCtr="0" anchor="ctr" bIns="91425" lIns="91425" rIns="91425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99" name="Shape 299"/>
              <p:cNvSpPr/>
              <p:nvPr/>
            </p:nvSpPr>
            <p:spPr>
              <a:xfrm rot="-5400000">
                <a:off x="4427550" y="538025"/>
                <a:ext cx="1152899" cy="1152899"/>
              </a:xfrm>
              <a:prstGeom prst="rtTriangle">
                <a:avLst/>
              </a:prstGeom>
              <a:solidFill>
                <a:srgbClr val="CF2428"/>
              </a:solidFill>
              <a:ln>
                <a:noFill/>
              </a:ln>
            </p:spPr>
            <p:txBody>
              <a:bodyPr anchorCtr="0" anchor="ctr" bIns="91425" lIns="91425" rIns="91425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00" name="Shape 300"/>
              <p:cNvSpPr/>
              <p:nvPr/>
            </p:nvSpPr>
            <p:spPr>
              <a:xfrm>
                <a:off x="5580450" y="538025"/>
                <a:ext cx="1152899" cy="1152899"/>
              </a:xfrm>
              <a:prstGeom prst="rtTriangle">
                <a:avLst/>
              </a:prstGeom>
              <a:solidFill>
                <a:srgbClr val="CF2428"/>
              </a:solidFill>
              <a:ln>
                <a:noFill/>
              </a:ln>
            </p:spPr>
            <p:txBody>
              <a:bodyPr anchorCtr="0" anchor="ctr" bIns="91425" lIns="91425" rIns="91425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01" name="Shape 301"/>
              <p:cNvSpPr/>
              <p:nvPr/>
            </p:nvSpPr>
            <p:spPr>
              <a:xfrm>
                <a:off x="3274650" y="-614875"/>
                <a:ext cx="1152899" cy="1152899"/>
              </a:xfrm>
              <a:prstGeom prst="rtTriangle">
                <a:avLst/>
              </a:prstGeom>
              <a:solidFill>
                <a:srgbClr val="CF2428"/>
              </a:solidFill>
              <a:ln>
                <a:noFill/>
              </a:ln>
            </p:spPr>
            <p:txBody>
              <a:bodyPr anchorCtr="0" anchor="ctr" bIns="91425" lIns="91425" rIns="91425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02" name="Shape 302"/>
              <p:cNvSpPr/>
              <p:nvPr/>
            </p:nvSpPr>
            <p:spPr>
              <a:xfrm>
                <a:off x="3274650" y="538025"/>
                <a:ext cx="1152899" cy="1152899"/>
              </a:xfrm>
              <a:prstGeom prst="rtTriangle">
                <a:avLst/>
              </a:prstGeom>
              <a:solidFill>
                <a:srgbClr val="CF2428"/>
              </a:solidFill>
              <a:ln>
                <a:noFill/>
              </a:ln>
            </p:spPr>
            <p:txBody>
              <a:bodyPr anchorCtr="0" anchor="ctr" bIns="91425" lIns="91425" rIns="91425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03" name="Shape 303"/>
              <p:cNvSpPr/>
              <p:nvPr/>
            </p:nvSpPr>
            <p:spPr>
              <a:xfrm rot="10800000">
                <a:off x="3274650" y="538025"/>
                <a:ext cx="1152899" cy="1152899"/>
              </a:xfrm>
              <a:prstGeom prst="rtTriangle">
                <a:avLst/>
              </a:prstGeom>
              <a:solidFill>
                <a:srgbClr val="CF2428"/>
              </a:solidFill>
              <a:ln>
                <a:noFill/>
              </a:ln>
            </p:spPr>
            <p:txBody>
              <a:bodyPr anchorCtr="0" anchor="ctr" bIns="91425" lIns="91425" rIns="91425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304" name="Shape 304"/>
            <p:cNvGrpSpPr/>
            <p:nvPr/>
          </p:nvGrpSpPr>
          <p:grpSpPr>
            <a:xfrm>
              <a:off x="310150" y="-217625"/>
              <a:ext cx="3458699" cy="2305800"/>
              <a:chOff x="3274650" y="-614875"/>
              <a:chExt cx="3458699" cy="2305800"/>
            </a:xfrm>
          </p:grpSpPr>
          <p:sp>
            <p:nvSpPr>
              <p:cNvPr id="305" name="Shape 305"/>
              <p:cNvSpPr/>
              <p:nvPr/>
            </p:nvSpPr>
            <p:spPr>
              <a:xfrm rot="5400000">
                <a:off x="4427550" y="538025"/>
                <a:ext cx="1152899" cy="1152899"/>
              </a:xfrm>
              <a:prstGeom prst="rtTriangle">
                <a:avLst/>
              </a:prstGeom>
              <a:solidFill>
                <a:srgbClr val="000000">
                  <a:alpha val="6274"/>
                </a:srgbClr>
              </a:solidFill>
              <a:ln>
                <a:noFill/>
              </a:ln>
            </p:spPr>
            <p:txBody>
              <a:bodyPr anchorCtr="0" anchor="ctr" bIns="91425" lIns="91425" rIns="91425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06" name="Shape 306"/>
              <p:cNvSpPr/>
              <p:nvPr/>
            </p:nvSpPr>
            <p:spPr>
              <a:xfrm rot="-5400000">
                <a:off x="4427550" y="538025"/>
                <a:ext cx="1152899" cy="1152899"/>
              </a:xfrm>
              <a:prstGeom prst="rtTriangle">
                <a:avLst/>
              </a:prstGeom>
              <a:solidFill>
                <a:srgbClr val="000000">
                  <a:alpha val="30588"/>
                </a:srgbClr>
              </a:solidFill>
              <a:ln>
                <a:noFill/>
              </a:ln>
            </p:spPr>
            <p:txBody>
              <a:bodyPr anchorCtr="0" anchor="ctr" bIns="91425" lIns="91425" rIns="91425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07" name="Shape 307"/>
              <p:cNvSpPr/>
              <p:nvPr/>
            </p:nvSpPr>
            <p:spPr>
              <a:xfrm>
                <a:off x="5580450" y="538025"/>
                <a:ext cx="1152899" cy="1152899"/>
              </a:xfrm>
              <a:prstGeom prst="rtTriangle">
                <a:avLst/>
              </a:prstGeom>
              <a:solidFill>
                <a:srgbClr val="000000">
                  <a:alpha val="5882"/>
                </a:srgbClr>
              </a:solidFill>
              <a:ln>
                <a:noFill/>
              </a:ln>
            </p:spPr>
            <p:txBody>
              <a:bodyPr anchorCtr="0" anchor="ctr" bIns="91425" lIns="91425" rIns="91425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08" name="Shape 308"/>
              <p:cNvSpPr/>
              <p:nvPr/>
            </p:nvSpPr>
            <p:spPr>
              <a:xfrm>
                <a:off x="3274650" y="-614875"/>
                <a:ext cx="1152899" cy="1152899"/>
              </a:xfrm>
              <a:prstGeom prst="rtTriangle">
                <a:avLst/>
              </a:prstGeom>
              <a:solidFill>
                <a:srgbClr val="000000">
                  <a:alpha val="56470"/>
                </a:srgbClr>
              </a:solidFill>
              <a:ln>
                <a:noFill/>
              </a:ln>
            </p:spPr>
            <p:txBody>
              <a:bodyPr anchorCtr="0" anchor="ctr" bIns="91425" lIns="91425" rIns="91425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09" name="Shape 309"/>
              <p:cNvSpPr/>
              <p:nvPr/>
            </p:nvSpPr>
            <p:spPr>
              <a:xfrm>
                <a:off x="3274650" y="538025"/>
                <a:ext cx="1152899" cy="1152899"/>
              </a:xfrm>
              <a:prstGeom prst="rtTriangle">
                <a:avLst/>
              </a:prstGeom>
              <a:solidFill>
                <a:srgbClr val="FFFFFF">
                  <a:alpha val="3921"/>
                </a:srgbClr>
              </a:solidFill>
              <a:ln>
                <a:noFill/>
              </a:ln>
            </p:spPr>
            <p:txBody>
              <a:bodyPr anchorCtr="0" anchor="ctr" bIns="91425" lIns="91425" rIns="91425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10" name="Shape 310"/>
              <p:cNvSpPr/>
              <p:nvPr/>
            </p:nvSpPr>
            <p:spPr>
              <a:xfrm rot="10800000">
                <a:off x="3274650" y="538025"/>
                <a:ext cx="1152899" cy="1152899"/>
              </a:xfrm>
              <a:prstGeom prst="rtTriangle">
                <a:avLst/>
              </a:prstGeom>
              <a:solidFill>
                <a:srgbClr val="000000">
                  <a:alpha val="30980"/>
                </a:srgbClr>
              </a:solidFill>
              <a:ln>
                <a:noFill/>
              </a:ln>
            </p:spPr>
            <p:txBody>
              <a:bodyPr anchorCtr="0" anchor="ctr" bIns="91425" lIns="91425" rIns="91425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</p:grpSp>
      <p:sp>
        <p:nvSpPr>
          <p:cNvPr id="311" name="Shape 311"/>
          <p:cNvSpPr txBox="1"/>
          <p:nvPr>
            <p:ph type="title"/>
          </p:nvPr>
        </p:nvSpPr>
        <p:spPr>
          <a:xfrm>
            <a:off x="311700" y="445025"/>
            <a:ext cx="8520599" cy="5726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71D20"/>
              </a:buClr>
              <a:buFont typeface="Roboto Condensed"/>
              <a:buNone/>
              <a:defRPr b="0" i="0" sz="2800" u="none" cap="none" strike="noStrike">
                <a:solidFill>
                  <a:srgbClr val="971D20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1pPr>
            <a:lvl2pPr indent="0" lvl="1" rtl="0">
              <a:spcBef>
                <a:spcPts val="0"/>
              </a:spcBef>
              <a:buClr>
                <a:schemeClr val="dk1"/>
              </a:buClr>
              <a:buFont typeface="Roboto Condensed"/>
              <a:buNone/>
              <a:defRPr sz="2800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2pPr>
            <a:lvl3pPr indent="0" lvl="2" rtl="0">
              <a:spcBef>
                <a:spcPts val="0"/>
              </a:spcBef>
              <a:buClr>
                <a:schemeClr val="dk1"/>
              </a:buClr>
              <a:buFont typeface="Roboto Condensed"/>
              <a:buNone/>
              <a:defRPr sz="2800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3pPr>
            <a:lvl4pPr indent="0" lvl="3" rtl="0">
              <a:spcBef>
                <a:spcPts val="0"/>
              </a:spcBef>
              <a:buClr>
                <a:schemeClr val="dk1"/>
              </a:buClr>
              <a:buFont typeface="Roboto Condensed"/>
              <a:buNone/>
              <a:defRPr sz="2800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4pPr>
            <a:lvl5pPr indent="0" lvl="4" rtl="0">
              <a:spcBef>
                <a:spcPts val="0"/>
              </a:spcBef>
              <a:buClr>
                <a:schemeClr val="dk1"/>
              </a:buClr>
              <a:buFont typeface="Roboto Condensed"/>
              <a:buNone/>
              <a:defRPr sz="2800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5pPr>
            <a:lvl6pPr indent="0" lvl="5" rtl="0">
              <a:spcBef>
                <a:spcPts val="0"/>
              </a:spcBef>
              <a:buClr>
                <a:schemeClr val="dk1"/>
              </a:buClr>
              <a:buFont typeface="Roboto Condensed"/>
              <a:buNone/>
              <a:defRPr sz="2800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6pPr>
            <a:lvl7pPr indent="0" lvl="6" rtl="0">
              <a:spcBef>
                <a:spcPts val="0"/>
              </a:spcBef>
              <a:buClr>
                <a:schemeClr val="dk1"/>
              </a:buClr>
              <a:buFont typeface="Roboto Condensed"/>
              <a:buNone/>
              <a:defRPr sz="2800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7pPr>
            <a:lvl8pPr indent="0" lvl="7" rtl="0">
              <a:spcBef>
                <a:spcPts val="0"/>
              </a:spcBef>
              <a:buClr>
                <a:schemeClr val="dk1"/>
              </a:buClr>
              <a:buFont typeface="Roboto Condensed"/>
              <a:buNone/>
              <a:defRPr sz="2800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8pPr>
            <a:lvl9pPr indent="0" lvl="8" rtl="0">
              <a:spcBef>
                <a:spcPts val="0"/>
              </a:spcBef>
              <a:buClr>
                <a:schemeClr val="dk1"/>
              </a:buClr>
              <a:buFont typeface="Roboto Condensed"/>
              <a:buNone/>
              <a:defRPr sz="2800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9pPr>
          </a:lstStyle>
          <a:p/>
        </p:txBody>
      </p:sp>
      <p:sp>
        <p:nvSpPr>
          <p:cNvPr id="312" name="Shape 312"/>
          <p:cNvSpPr txBox="1"/>
          <p:nvPr>
            <p:ph idx="1" type="body"/>
          </p:nvPr>
        </p:nvSpPr>
        <p:spPr>
          <a:xfrm>
            <a:off x="311700" y="1152475"/>
            <a:ext cx="8520599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11430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SzPct val="100000"/>
              <a:buFont typeface="Roboto"/>
              <a:buChar char="￮"/>
              <a:defRPr b="0" i="0" sz="1800" u="none" cap="none" strike="noStrike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indent="88900" lvl="1" marL="457200" marR="0" rtl="0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SzPct val="100000"/>
              <a:buFont typeface="Roboto"/>
              <a:buChar char="￮"/>
              <a:defRPr b="0" i="0" sz="1400" u="none" cap="none" strike="noStrike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indent="88900" lvl="2" marL="914400" marR="0" rtl="0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SzPct val="100000"/>
              <a:buFont typeface="Roboto"/>
              <a:buChar char="￮"/>
              <a:defRPr b="0" i="0" sz="1400" u="none" cap="none" strike="noStrike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indent="88900" lvl="3" marL="1371600" marR="0" rtl="0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SzPct val="100000"/>
              <a:buFont typeface="Roboto"/>
              <a:buChar char="￮"/>
              <a:defRPr b="0" i="0" sz="1400" u="none" cap="none" strike="noStrike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indent="88900" lvl="4" marL="1828800" marR="0" rtl="0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SzPct val="100000"/>
              <a:buFont typeface="Roboto"/>
              <a:buChar char="￮"/>
              <a:defRPr b="0" i="0" sz="1400" u="none" cap="none" strike="noStrike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indent="88900" lvl="5" marL="2286000" marR="0" rtl="0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SzPct val="100000"/>
              <a:buFont typeface="Roboto"/>
              <a:buChar char="￮"/>
              <a:defRPr b="0" i="0" sz="1400" u="none" cap="none" strike="noStrike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indent="88900" lvl="6" marL="2743200" marR="0" rtl="0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SzPct val="100000"/>
              <a:buFont typeface="Roboto"/>
              <a:buChar char="￮"/>
              <a:defRPr b="0" i="0" sz="1400" u="none" cap="none" strike="noStrike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indent="88900" lvl="7" marL="3200400" marR="0" rtl="0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SzPct val="100000"/>
              <a:buFont typeface="Roboto"/>
              <a:buChar char="￮"/>
              <a:defRPr b="0" i="0" sz="1400" u="none" cap="none" strike="noStrike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indent="88900" lvl="8" marL="3657600" marR="0" rtl="0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SzPct val="100000"/>
              <a:buFont typeface="Roboto"/>
              <a:buChar char="￮"/>
              <a:defRPr b="0" i="0" sz="1400" u="none" cap="none" strike="noStrike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/>
        </p:txBody>
      </p:sp>
      <p:sp>
        <p:nvSpPr>
          <p:cNvPr id="313" name="Shape 313"/>
          <p:cNvSpPr txBox="1"/>
          <p:nvPr>
            <p:ph idx="12" type="sldNum"/>
          </p:nvPr>
        </p:nvSpPr>
        <p:spPr>
          <a:xfrm>
            <a:off x="8472457" y="4663216"/>
            <a:ext cx="548699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ct val="25000"/>
              <a:buFont typeface="Arial"/>
              <a:buNone/>
            </a:pPr>
            <a:fld id="{00000000-1234-1234-1234-123412341234}" type="slidenum">
              <a:rPr b="0" i="0" lang="en-US" sz="1400" u="none" cap="none" strike="noStrike">
                <a:solidFill>
                  <a:srgbClr val="F3F3F3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woColTx">
  <p:cSld name="Title and two columns">
    <p:spTree>
      <p:nvGrpSpPr>
        <p:cNvPr id="314" name="Shape 3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5" name="Shape 315"/>
          <p:cNvSpPr txBox="1"/>
          <p:nvPr>
            <p:ph type="title"/>
          </p:nvPr>
        </p:nvSpPr>
        <p:spPr>
          <a:xfrm>
            <a:off x="311700" y="445025"/>
            <a:ext cx="8520599" cy="5726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Roboto Condensed"/>
              <a:buNone/>
              <a:defRPr b="0" i="0" sz="2800" u="none" cap="none" strike="noStrike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1pPr>
            <a:lvl2pPr indent="0" lvl="1">
              <a:spcBef>
                <a:spcPts val="0"/>
              </a:spcBef>
              <a:buClr>
                <a:schemeClr val="dk1"/>
              </a:buClr>
              <a:buFont typeface="Roboto Condensed"/>
              <a:buNone/>
              <a:defRPr sz="2800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2pPr>
            <a:lvl3pPr indent="0" lvl="2">
              <a:spcBef>
                <a:spcPts val="0"/>
              </a:spcBef>
              <a:buClr>
                <a:schemeClr val="dk1"/>
              </a:buClr>
              <a:buFont typeface="Roboto Condensed"/>
              <a:buNone/>
              <a:defRPr sz="2800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3pPr>
            <a:lvl4pPr indent="0" lvl="3">
              <a:spcBef>
                <a:spcPts val="0"/>
              </a:spcBef>
              <a:buClr>
                <a:schemeClr val="dk1"/>
              </a:buClr>
              <a:buFont typeface="Roboto Condensed"/>
              <a:buNone/>
              <a:defRPr sz="2800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4pPr>
            <a:lvl5pPr indent="0" lvl="4">
              <a:spcBef>
                <a:spcPts val="0"/>
              </a:spcBef>
              <a:buClr>
                <a:schemeClr val="dk1"/>
              </a:buClr>
              <a:buFont typeface="Roboto Condensed"/>
              <a:buNone/>
              <a:defRPr sz="2800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5pPr>
            <a:lvl6pPr indent="0" lvl="5">
              <a:spcBef>
                <a:spcPts val="0"/>
              </a:spcBef>
              <a:buClr>
                <a:schemeClr val="dk1"/>
              </a:buClr>
              <a:buFont typeface="Roboto Condensed"/>
              <a:buNone/>
              <a:defRPr sz="2800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6pPr>
            <a:lvl7pPr indent="0" lvl="6">
              <a:spcBef>
                <a:spcPts val="0"/>
              </a:spcBef>
              <a:buClr>
                <a:schemeClr val="dk1"/>
              </a:buClr>
              <a:buFont typeface="Roboto Condensed"/>
              <a:buNone/>
              <a:defRPr sz="2800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7pPr>
            <a:lvl8pPr indent="0" lvl="7">
              <a:spcBef>
                <a:spcPts val="0"/>
              </a:spcBef>
              <a:buClr>
                <a:schemeClr val="dk1"/>
              </a:buClr>
              <a:buFont typeface="Roboto Condensed"/>
              <a:buNone/>
              <a:defRPr sz="2800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8pPr>
            <a:lvl9pPr indent="0" lvl="8">
              <a:spcBef>
                <a:spcPts val="0"/>
              </a:spcBef>
              <a:buClr>
                <a:schemeClr val="dk1"/>
              </a:buClr>
              <a:buFont typeface="Roboto Condensed"/>
              <a:buNone/>
              <a:defRPr sz="2800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9pPr>
          </a:lstStyle>
          <a:p/>
        </p:txBody>
      </p:sp>
      <p:sp>
        <p:nvSpPr>
          <p:cNvPr id="316" name="Shape 316"/>
          <p:cNvSpPr txBox="1"/>
          <p:nvPr>
            <p:ph idx="1" type="body"/>
          </p:nvPr>
        </p:nvSpPr>
        <p:spPr>
          <a:xfrm>
            <a:off x="311700" y="1152475"/>
            <a:ext cx="3999899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8890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SzPct val="100000"/>
              <a:buFont typeface="Roboto"/>
              <a:buChar char="￮"/>
              <a:defRPr b="0" i="0" sz="1400" u="none" cap="none" strike="noStrike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indent="76200" lvl="1" marL="457200" marR="0" rtl="0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SzPct val="100000"/>
              <a:buFont typeface="Roboto"/>
              <a:buChar char="￮"/>
              <a:defRPr b="0" i="0" sz="1200" u="none" cap="none" strike="noStrike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indent="76200" lvl="2" marL="914400" marR="0" rtl="0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SzPct val="100000"/>
              <a:buFont typeface="Roboto"/>
              <a:buChar char="￮"/>
              <a:defRPr b="0" i="0" sz="1200" u="none" cap="none" strike="noStrike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indent="76200" lvl="3" marL="1371600" marR="0" rtl="0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SzPct val="100000"/>
              <a:buFont typeface="Roboto"/>
              <a:buChar char="￮"/>
              <a:defRPr b="0" i="0" sz="1200" u="none" cap="none" strike="noStrike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indent="76200" lvl="4" marL="1828800" marR="0" rtl="0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SzPct val="100000"/>
              <a:buFont typeface="Roboto"/>
              <a:buChar char="￮"/>
              <a:defRPr b="0" i="0" sz="1200" u="none" cap="none" strike="noStrike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indent="76200" lvl="5" marL="2286000" marR="0" rtl="0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SzPct val="100000"/>
              <a:buFont typeface="Roboto"/>
              <a:buChar char="￮"/>
              <a:defRPr b="0" i="0" sz="1200" u="none" cap="none" strike="noStrike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indent="76200" lvl="6" marL="2743200" marR="0" rtl="0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SzPct val="100000"/>
              <a:buFont typeface="Roboto"/>
              <a:buChar char="￮"/>
              <a:defRPr b="0" i="0" sz="1200" u="none" cap="none" strike="noStrike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indent="76200" lvl="7" marL="3200400" marR="0" rtl="0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SzPct val="100000"/>
              <a:buFont typeface="Roboto"/>
              <a:buChar char="￮"/>
              <a:defRPr b="0" i="0" sz="1200" u="none" cap="none" strike="noStrike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indent="76200" lvl="8" marL="3657600" marR="0" rtl="0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SzPct val="100000"/>
              <a:buFont typeface="Roboto"/>
              <a:buChar char="￮"/>
              <a:defRPr b="0" i="0" sz="1200" u="none" cap="none" strike="noStrike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/>
        </p:txBody>
      </p:sp>
      <p:sp>
        <p:nvSpPr>
          <p:cNvPr id="317" name="Shape 317"/>
          <p:cNvSpPr txBox="1"/>
          <p:nvPr>
            <p:ph idx="2" type="body"/>
          </p:nvPr>
        </p:nvSpPr>
        <p:spPr>
          <a:xfrm>
            <a:off x="4832400" y="1152475"/>
            <a:ext cx="3999899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8890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SzPct val="100000"/>
              <a:buFont typeface="Roboto"/>
              <a:buChar char="￮"/>
              <a:defRPr b="0" i="0" sz="1400" u="none" cap="none" strike="noStrike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indent="76200" lvl="1" marL="457200" marR="0" rtl="0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SzPct val="100000"/>
              <a:buFont typeface="Roboto"/>
              <a:buChar char="￮"/>
              <a:defRPr b="0" i="0" sz="1200" u="none" cap="none" strike="noStrike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indent="76200" lvl="2" marL="914400" marR="0" rtl="0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SzPct val="100000"/>
              <a:buFont typeface="Roboto"/>
              <a:buChar char="￮"/>
              <a:defRPr b="0" i="0" sz="1200" u="none" cap="none" strike="noStrike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indent="76200" lvl="3" marL="1371600" marR="0" rtl="0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SzPct val="100000"/>
              <a:buFont typeface="Roboto"/>
              <a:buChar char="￮"/>
              <a:defRPr b="0" i="0" sz="1200" u="none" cap="none" strike="noStrike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indent="76200" lvl="4" marL="1828800" marR="0" rtl="0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SzPct val="100000"/>
              <a:buFont typeface="Roboto"/>
              <a:buChar char="￮"/>
              <a:defRPr b="0" i="0" sz="1200" u="none" cap="none" strike="noStrike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indent="76200" lvl="5" marL="2286000" marR="0" rtl="0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SzPct val="100000"/>
              <a:buFont typeface="Roboto"/>
              <a:buChar char="￮"/>
              <a:defRPr b="0" i="0" sz="1200" u="none" cap="none" strike="noStrike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indent="76200" lvl="6" marL="2743200" marR="0" rtl="0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SzPct val="100000"/>
              <a:buFont typeface="Roboto"/>
              <a:buChar char="￮"/>
              <a:defRPr b="0" i="0" sz="1200" u="none" cap="none" strike="noStrike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indent="76200" lvl="7" marL="3200400" marR="0" rtl="0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SzPct val="100000"/>
              <a:buFont typeface="Roboto"/>
              <a:buChar char="￮"/>
              <a:defRPr b="0" i="0" sz="1200" u="none" cap="none" strike="noStrike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indent="76200" lvl="8" marL="3657600" marR="0" rtl="0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SzPct val="100000"/>
              <a:buFont typeface="Roboto"/>
              <a:buChar char="￮"/>
              <a:defRPr b="0" i="0" sz="1200" u="none" cap="none" strike="noStrike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/>
        </p:txBody>
      </p:sp>
      <p:sp>
        <p:nvSpPr>
          <p:cNvPr id="318" name="Shape 318"/>
          <p:cNvSpPr txBox="1"/>
          <p:nvPr>
            <p:ph idx="12" type="sldNum"/>
          </p:nvPr>
        </p:nvSpPr>
        <p:spPr>
          <a:xfrm>
            <a:off x="8472457" y="4663216"/>
            <a:ext cx="548699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b="0" i="0" lang="en-US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</a:p>
        </p:txBody>
      </p:sp>
      <p:sp>
        <p:nvSpPr>
          <p:cNvPr id="319" name="Shape 319"/>
          <p:cNvSpPr/>
          <p:nvPr/>
        </p:nvSpPr>
        <p:spPr>
          <a:xfrm rot="10800000">
            <a:off x="0" y="0"/>
            <a:ext cx="9144000" cy="185399"/>
          </a:xfrm>
          <a:prstGeom prst="rect">
            <a:avLst/>
          </a:prstGeom>
          <a:solidFill>
            <a:srgbClr val="383838"/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320" name="Shape 320"/>
          <p:cNvGrpSpPr/>
          <p:nvPr/>
        </p:nvGrpSpPr>
        <p:grpSpPr>
          <a:xfrm>
            <a:off x="5685300" y="125"/>
            <a:ext cx="3458699" cy="2305800"/>
            <a:chOff x="5685300" y="0"/>
            <a:chExt cx="3458699" cy="2305800"/>
          </a:xfrm>
        </p:grpSpPr>
        <p:grpSp>
          <p:nvGrpSpPr>
            <p:cNvPr id="321" name="Shape 321"/>
            <p:cNvGrpSpPr/>
            <p:nvPr/>
          </p:nvGrpSpPr>
          <p:grpSpPr>
            <a:xfrm rot="10800000">
              <a:off x="5685300" y="0"/>
              <a:ext cx="3458699" cy="2305800"/>
              <a:chOff x="3274650" y="-614875"/>
              <a:chExt cx="3458699" cy="2305800"/>
            </a:xfrm>
          </p:grpSpPr>
          <p:sp>
            <p:nvSpPr>
              <p:cNvPr id="322" name="Shape 322"/>
              <p:cNvSpPr/>
              <p:nvPr/>
            </p:nvSpPr>
            <p:spPr>
              <a:xfrm rot="5400000">
                <a:off x="4427550" y="538025"/>
                <a:ext cx="1152899" cy="1152899"/>
              </a:xfrm>
              <a:prstGeom prst="rtTriangle">
                <a:avLst/>
              </a:prstGeom>
              <a:solidFill>
                <a:srgbClr val="666666"/>
              </a:solidFill>
              <a:ln>
                <a:noFill/>
              </a:ln>
            </p:spPr>
            <p:txBody>
              <a:bodyPr anchorCtr="0" anchor="ctr" bIns="91425" lIns="91425" rIns="91425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23" name="Shape 323"/>
              <p:cNvSpPr/>
              <p:nvPr/>
            </p:nvSpPr>
            <p:spPr>
              <a:xfrm rot="-5400000">
                <a:off x="4427550" y="538025"/>
                <a:ext cx="1152899" cy="1152899"/>
              </a:xfrm>
              <a:prstGeom prst="rtTriangle">
                <a:avLst/>
              </a:prstGeom>
              <a:solidFill>
                <a:srgbClr val="666666"/>
              </a:solidFill>
              <a:ln>
                <a:noFill/>
              </a:ln>
            </p:spPr>
            <p:txBody>
              <a:bodyPr anchorCtr="0" anchor="ctr" bIns="91425" lIns="91425" rIns="91425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24" name="Shape 324"/>
              <p:cNvSpPr/>
              <p:nvPr/>
            </p:nvSpPr>
            <p:spPr>
              <a:xfrm>
                <a:off x="5580450" y="538025"/>
                <a:ext cx="1152899" cy="1152899"/>
              </a:xfrm>
              <a:prstGeom prst="rtTriangle">
                <a:avLst/>
              </a:prstGeom>
              <a:solidFill>
                <a:srgbClr val="666666"/>
              </a:solidFill>
              <a:ln>
                <a:noFill/>
              </a:ln>
            </p:spPr>
            <p:txBody>
              <a:bodyPr anchorCtr="0" anchor="ctr" bIns="91425" lIns="91425" rIns="91425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25" name="Shape 325"/>
              <p:cNvSpPr/>
              <p:nvPr/>
            </p:nvSpPr>
            <p:spPr>
              <a:xfrm>
                <a:off x="3274650" y="-614875"/>
                <a:ext cx="1152899" cy="1152899"/>
              </a:xfrm>
              <a:prstGeom prst="rtTriangle">
                <a:avLst/>
              </a:prstGeom>
              <a:solidFill>
                <a:srgbClr val="666666"/>
              </a:solidFill>
              <a:ln>
                <a:noFill/>
              </a:ln>
            </p:spPr>
            <p:txBody>
              <a:bodyPr anchorCtr="0" anchor="ctr" bIns="91425" lIns="91425" rIns="91425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26" name="Shape 326"/>
              <p:cNvSpPr/>
              <p:nvPr/>
            </p:nvSpPr>
            <p:spPr>
              <a:xfrm>
                <a:off x="3274650" y="538025"/>
                <a:ext cx="1152899" cy="1152899"/>
              </a:xfrm>
              <a:prstGeom prst="rtTriangle">
                <a:avLst/>
              </a:prstGeom>
              <a:solidFill>
                <a:srgbClr val="666666"/>
              </a:solidFill>
              <a:ln>
                <a:noFill/>
              </a:ln>
            </p:spPr>
            <p:txBody>
              <a:bodyPr anchorCtr="0" anchor="ctr" bIns="91425" lIns="91425" rIns="91425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27" name="Shape 327"/>
              <p:cNvSpPr/>
              <p:nvPr/>
            </p:nvSpPr>
            <p:spPr>
              <a:xfrm rot="10800000">
                <a:off x="3274650" y="538025"/>
                <a:ext cx="1152899" cy="1152899"/>
              </a:xfrm>
              <a:prstGeom prst="rtTriangle">
                <a:avLst/>
              </a:prstGeom>
              <a:solidFill>
                <a:srgbClr val="666666"/>
              </a:solidFill>
              <a:ln>
                <a:noFill/>
              </a:ln>
            </p:spPr>
            <p:txBody>
              <a:bodyPr anchorCtr="0" anchor="ctr" bIns="91425" lIns="91425" rIns="91425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328" name="Shape 328"/>
            <p:cNvGrpSpPr/>
            <p:nvPr/>
          </p:nvGrpSpPr>
          <p:grpSpPr>
            <a:xfrm rot="10800000">
              <a:off x="5685300" y="0"/>
              <a:ext cx="3458699" cy="2305800"/>
              <a:chOff x="3274650" y="-614875"/>
              <a:chExt cx="3458699" cy="2305800"/>
            </a:xfrm>
          </p:grpSpPr>
          <p:sp>
            <p:nvSpPr>
              <p:cNvPr id="329" name="Shape 329"/>
              <p:cNvSpPr/>
              <p:nvPr/>
            </p:nvSpPr>
            <p:spPr>
              <a:xfrm rot="5400000">
                <a:off x="4427550" y="538025"/>
                <a:ext cx="1152899" cy="1152899"/>
              </a:xfrm>
              <a:prstGeom prst="rtTriangle">
                <a:avLst/>
              </a:prstGeom>
              <a:solidFill>
                <a:srgbClr val="FFFFFF">
                  <a:alpha val="16470"/>
                </a:srgbClr>
              </a:solidFill>
              <a:ln>
                <a:noFill/>
              </a:ln>
            </p:spPr>
            <p:txBody>
              <a:bodyPr anchorCtr="0" anchor="ctr" bIns="91425" lIns="91425" rIns="91425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30" name="Shape 330"/>
              <p:cNvSpPr/>
              <p:nvPr/>
            </p:nvSpPr>
            <p:spPr>
              <a:xfrm rot="-5400000">
                <a:off x="4427550" y="538025"/>
                <a:ext cx="1152899" cy="1152899"/>
              </a:xfrm>
              <a:prstGeom prst="rtTriangle">
                <a:avLst/>
              </a:prstGeom>
              <a:solidFill>
                <a:srgbClr val="FFFFFF">
                  <a:alpha val="48627"/>
                </a:srgbClr>
              </a:solidFill>
              <a:ln>
                <a:noFill/>
              </a:ln>
            </p:spPr>
            <p:txBody>
              <a:bodyPr anchorCtr="0" anchor="ctr" bIns="91425" lIns="91425" rIns="91425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31" name="Shape 331"/>
              <p:cNvSpPr/>
              <p:nvPr/>
            </p:nvSpPr>
            <p:spPr>
              <a:xfrm>
                <a:off x="5580450" y="538025"/>
                <a:ext cx="1152899" cy="1152899"/>
              </a:xfrm>
              <a:prstGeom prst="rtTriangle">
                <a:avLst/>
              </a:prstGeom>
              <a:solidFill>
                <a:srgbClr val="000000">
                  <a:alpha val="30196"/>
                </a:srgbClr>
              </a:solidFill>
              <a:ln>
                <a:noFill/>
              </a:ln>
            </p:spPr>
            <p:txBody>
              <a:bodyPr anchorCtr="0" anchor="ctr" bIns="91425" lIns="91425" rIns="91425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32" name="Shape 332"/>
              <p:cNvSpPr/>
              <p:nvPr/>
            </p:nvSpPr>
            <p:spPr>
              <a:xfrm>
                <a:off x="3274650" y="-614875"/>
                <a:ext cx="1152899" cy="1152899"/>
              </a:xfrm>
              <a:prstGeom prst="rtTriangle">
                <a:avLst/>
              </a:prstGeom>
              <a:solidFill>
                <a:srgbClr val="FFFFFF">
                  <a:alpha val="27058"/>
                </a:srgbClr>
              </a:solidFill>
              <a:ln>
                <a:noFill/>
              </a:ln>
            </p:spPr>
            <p:txBody>
              <a:bodyPr anchorCtr="0" anchor="ctr" bIns="91425" lIns="91425" rIns="91425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33" name="Shape 333"/>
              <p:cNvSpPr/>
              <p:nvPr/>
            </p:nvSpPr>
            <p:spPr>
              <a:xfrm>
                <a:off x="3274650" y="538025"/>
                <a:ext cx="1152899" cy="1152899"/>
              </a:xfrm>
              <a:prstGeom prst="rtTriangle">
                <a:avLst/>
              </a:prstGeom>
              <a:solidFill>
                <a:srgbClr val="000000">
                  <a:alpha val="12549"/>
                </a:srgbClr>
              </a:solidFill>
              <a:ln>
                <a:noFill/>
              </a:ln>
            </p:spPr>
            <p:txBody>
              <a:bodyPr anchorCtr="0" anchor="ctr" bIns="91425" lIns="91425" rIns="91425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34" name="Shape 334"/>
              <p:cNvSpPr/>
              <p:nvPr/>
            </p:nvSpPr>
            <p:spPr>
              <a:xfrm rot="10800000">
                <a:off x="3274650" y="538025"/>
                <a:ext cx="1152899" cy="1152899"/>
              </a:xfrm>
              <a:prstGeom prst="rtTriangle">
                <a:avLst/>
              </a:prstGeom>
              <a:solidFill>
                <a:srgbClr val="000000">
                  <a:alpha val="41568"/>
                </a:srgbClr>
              </a:solidFill>
              <a:ln>
                <a:noFill/>
              </a:ln>
            </p:spPr>
            <p:txBody>
              <a:bodyPr anchorCtr="0" anchor="ctr" bIns="91425" lIns="91425" rIns="91425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</p:grp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Main point">
    <p:spTree>
      <p:nvGrpSpPr>
        <p:cNvPr id="335" name="Shape 3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6" name="Shape 336"/>
          <p:cNvGrpSpPr/>
          <p:nvPr/>
        </p:nvGrpSpPr>
        <p:grpSpPr>
          <a:xfrm rot="10800000">
            <a:off x="5685300" y="0"/>
            <a:ext cx="3458699" cy="2305800"/>
            <a:chOff x="3274650" y="-614875"/>
            <a:chExt cx="3458699" cy="2305800"/>
          </a:xfrm>
        </p:grpSpPr>
        <p:sp>
          <p:nvSpPr>
            <p:cNvPr id="337" name="Shape 337"/>
            <p:cNvSpPr/>
            <p:nvPr/>
          </p:nvSpPr>
          <p:spPr>
            <a:xfrm rot="5400000">
              <a:off x="4427550" y="538025"/>
              <a:ext cx="1152899" cy="1152899"/>
            </a:xfrm>
            <a:prstGeom prst="rtTriangle">
              <a:avLst/>
            </a:prstGeom>
            <a:solidFill>
              <a:srgbClr val="FFFFFF">
                <a:alpha val="16470"/>
              </a:srgbClr>
            </a:solidFill>
            <a:ln>
              <a:noFill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38" name="Shape 338"/>
            <p:cNvSpPr/>
            <p:nvPr/>
          </p:nvSpPr>
          <p:spPr>
            <a:xfrm rot="-5400000">
              <a:off x="4427550" y="538025"/>
              <a:ext cx="1152899" cy="1152899"/>
            </a:xfrm>
            <a:prstGeom prst="rtTriangle">
              <a:avLst/>
            </a:prstGeom>
            <a:solidFill>
              <a:srgbClr val="FFFFFF">
                <a:alpha val="48627"/>
              </a:srgbClr>
            </a:solidFill>
            <a:ln>
              <a:noFill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39" name="Shape 339"/>
            <p:cNvSpPr/>
            <p:nvPr/>
          </p:nvSpPr>
          <p:spPr>
            <a:xfrm>
              <a:off x="5580450" y="538025"/>
              <a:ext cx="1152899" cy="1152899"/>
            </a:xfrm>
            <a:prstGeom prst="rtTriangle">
              <a:avLst/>
            </a:prstGeom>
            <a:solidFill>
              <a:srgbClr val="000000">
                <a:alpha val="30196"/>
              </a:srgbClr>
            </a:solidFill>
            <a:ln>
              <a:noFill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40" name="Shape 340"/>
            <p:cNvSpPr/>
            <p:nvPr/>
          </p:nvSpPr>
          <p:spPr>
            <a:xfrm>
              <a:off x="3274650" y="-614875"/>
              <a:ext cx="1152899" cy="1152899"/>
            </a:xfrm>
            <a:prstGeom prst="rtTriangle">
              <a:avLst/>
            </a:prstGeom>
            <a:solidFill>
              <a:srgbClr val="FFFFFF">
                <a:alpha val="27058"/>
              </a:srgbClr>
            </a:solidFill>
            <a:ln>
              <a:noFill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41" name="Shape 341"/>
            <p:cNvSpPr/>
            <p:nvPr/>
          </p:nvSpPr>
          <p:spPr>
            <a:xfrm>
              <a:off x="3274650" y="538025"/>
              <a:ext cx="1152899" cy="1152899"/>
            </a:xfrm>
            <a:prstGeom prst="rtTriangle">
              <a:avLst/>
            </a:prstGeom>
            <a:solidFill>
              <a:srgbClr val="000000">
                <a:alpha val="12549"/>
              </a:srgbClr>
            </a:solidFill>
            <a:ln>
              <a:noFill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42" name="Shape 342"/>
            <p:cNvSpPr/>
            <p:nvPr/>
          </p:nvSpPr>
          <p:spPr>
            <a:xfrm rot="10800000">
              <a:off x="3274650" y="538025"/>
              <a:ext cx="1152899" cy="1152899"/>
            </a:xfrm>
            <a:prstGeom prst="rtTriangle">
              <a:avLst/>
            </a:prstGeom>
            <a:solidFill>
              <a:srgbClr val="000000">
                <a:alpha val="41568"/>
              </a:srgbClr>
            </a:solidFill>
            <a:ln>
              <a:noFill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343" name="Shape 343"/>
          <p:cNvGrpSpPr/>
          <p:nvPr/>
        </p:nvGrpSpPr>
        <p:grpSpPr>
          <a:xfrm>
            <a:off x="-157" y="3772618"/>
            <a:ext cx="2056196" cy="1370797"/>
            <a:chOff x="3274650" y="-614875"/>
            <a:chExt cx="3458699" cy="2305800"/>
          </a:xfrm>
        </p:grpSpPr>
        <p:sp>
          <p:nvSpPr>
            <p:cNvPr id="344" name="Shape 344"/>
            <p:cNvSpPr/>
            <p:nvPr/>
          </p:nvSpPr>
          <p:spPr>
            <a:xfrm rot="5400000">
              <a:off x="4427550" y="538025"/>
              <a:ext cx="1152899" cy="1152899"/>
            </a:xfrm>
            <a:prstGeom prst="rtTriangle">
              <a:avLst/>
            </a:prstGeom>
            <a:solidFill>
              <a:srgbClr val="FFFFFF">
                <a:alpha val="16470"/>
              </a:srgbClr>
            </a:solidFill>
            <a:ln>
              <a:noFill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45" name="Shape 345"/>
            <p:cNvSpPr/>
            <p:nvPr/>
          </p:nvSpPr>
          <p:spPr>
            <a:xfrm rot="-5400000">
              <a:off x="4427550" y="538025"/>
              <a:ext cx="1152899" cy="1152899"/>
            </a:xfrm>
            <a:prstGeom prst="rtTriangle">
              <a:avLst/>
            </a:prstGeom>
            <a:solidFill>
              <a:srgbClr val="FFFFFF">
                <a:alpha val="48627"/>
              </a:srgbClr>
            </a:solidFill>
            <a:ln>
              <a:noFill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46" name="Shape 346"/>
            <p:cNvSpPr/>
            <p:nvPr/>
          </p:nvSpPr>
          <p:spPr>
            <a:xfrm>
              <a:off x="5580450" y="538025"/>
              <a:ext cx="1152899" cy="1152899"/>
            </a:xfrm>
            <a:prstGeom prst="rtTriangle">
              <a:avLst/>
            </a:prstGeom>
            <a:solidFill>
              <a:srgbClr val="000000">
                <a:alpha val="30196"/>
              </a:srgbClr>
            </a:solidFill>
            <a:ln>
              <a:noFill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47" name="Shape 347"/>
            <p:cNvSpPr/>
            <p:nvPr/>
          </p:nvSpPr>
          <p:spPr>
            <a:xfrm>
              <a:off x="3274650" y="-614875"/>
              <a:ext cx="1152899" cy="1152899"/>
            </a:xfrm>
            <a:prstGeom prst="rtTriangle">
              <a:avLst/>
            </a:prstGeom>
            <a:solidFill>
              <a:srgbClr val="FFFFFF">
                <a:alpha val="27058"/>
              </a:srgbClr>
            </a:solidFill>
            <a:ln>
              <a:noFill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48" name="Shape 348"/>
            <p:cNvSpPr/>
            <p:nvPr/>
          </p:nvSpPr>
          <p:spPr>
            <a:xfrm>
              <a:off x="3274650" y="538025"/>
              <a:ext cx="1152899" cy="1152899"/>
            </a:xfrm>
            <a:prstGeom prst="rtTriangle">
              <a:avLst/>
            </a:prstGeom>
            <a:solidFill>
              <a:srgbClr val="000000">
                <a:alpha val="12549"/>
              </a:srgbClr>
            </a:solidFill>
            <a:ln>
              <a:noFill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49" name="Shape 349"/>
            <p:cNvSpPr/>
            <p:nvPr/>
          </p:nvSpPr>
          <p:spPr>
            <a:xfrm rot="10800000">
              <a:off x="3274650" y="538025"/>
              <a:ext cx="1152899" cy="1152899"/>
            </a:xfrm>
            <a:prstGeom prst="rtTriangle">
              <a:avLst/>
            </a:prstGeom>
            <a:solidFill>
              <a:srgbClr val="000000">
                <a:alpha val="41568"/>
              </a:srgbClr>
            </a:solidFill>
            <a:ln>
              <a:noFill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350" name="Shape 350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Font typeface="Roboto Condensed"/>
              <a:buNone/>
              <a:defRPr b="0" i="0" sz="4800" u="none" cap="none" strike="noStrike">
                <a:solidFill>
                  <a:srgbClr val="FFFFFF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1pPr>
            <a:lvl2pPr indent="0" lvl="1">
              <a:spcBef>
                <a:spcPts val="0"/>
              </a:spcBef>
              <a:buClr>
                <a:schemeClr val="dk1"/>
              </a:buClr>
              <a:buFont typeface="Roboto Condensed"/>
              <a:buNone/>
              <a:defRPr sz="4800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2pPr>
            <a:lvl3pPr indent="0" lvl="2">
              <a:spcBef>
                <a:spcPts val="0"/>
              </a:spcBef>
              <a:buClr>
                <a:schemeClr val="dk1"/>
              </a:buClr>
              <a:buFont typeface="Roboto Condensed"/>
              <a:buNone/>
              <a:defRPr sz="4800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3pPr>
            <a:lvl4pPr indent="0" lvl="3">
              <a:spcBef>
                <a:spcPts val="0"/>
              </a:spcBef>
              <a:buClr>
                <a:schemeClr val="dk1"/>
              </a:buClr>
              <a:buFont typeface="Roboto Condensed"/>
              <a:buNone/>
              <a:defRPr sz="4800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4pPr>
            <a:lvl5pPr indent="0" lvl="4">
              <a:spcBef>
                <a:spcPts val="0"/>
              </a:spcBef>
              <a:buClr>
                <a:schemeClr val="dk1"/>
              </a:buClr>
              <a:buFont typeface="Roboto Condensed"/>
              <a:buNone/>
              <a:defRPr sz="4800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5pPr>
            <a:lvl6pPr indent="0" lvl="5">
              <a:spcBef>
                <a:spcPts val="0"/>
              </a:spcBef>
              <a:buClr>
                <a:schemeClr val="dk1"/>
              </a:buClr>
              <a:buFont typeface="Roboto Condensed"/>
              <a:buNone/>
              <a:defRPr sz="4800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6pPr>
            <a:lvl7pPr indent="0" lvl="6">
              <a:spcBef>
                <a:spcPts val="0"/>
              </a:spcBef>
              <a:buClr>
                <a:schemeClr val="dk1"/>
              </a:buClr>
              <a:buFont typeface="Roboto Condensed"/>
              <a:buNone/>
              <a:defRPr sz="4800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7pPr>
            <a:lvl8pPr indent="0" lvl="7">
              <a:spcBef>
                <a:spcPts val="0"/>
              </a:spcBef>
              <a:buClr>
                <a:schemeClr val="dk1"/>
              </a:buClr>
              <a:buFont typeface="Roboto Condensed"/>
              <a:buNone/>
              <a:defRPr sz="4800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8pPr>
            <a:lvl9pPr indent="0" lvl="8">
              <a:spcBef>
                <a:spcPts val="0"/>
              </a:spcBef>
              <a:buClr>
                <a:schemeClr val="dk1"/>
              </a:buClr>
              <a:buFont typeface="Roboto Condensed"/>
              <a:buNone/>
              <a:defRPr sz="4800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9pPr>
          </a:lstStyle>
          <a:p/>
        </p:txBody>
      </p:sp>
      <p:sp>
        <p:nvSpPr>
          <p:cNvPr id="351" name="Shape 351"/>
          <p:cNvSpPr txBox="1"/>
          <p:nvPr>
            <p:ph idx="12" type="sldNum"/>
          </p:nvPr>
        </p:nvSpPr>
        <p:spPr>
          <a:xfrm>
            <a:off x="8472457" y="4663216"/>
            <a:ext cx="548699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b="0" i="0" lang="en-US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Main point red">
    <p:spTree>
      <p:nvGrpSpPr>
        <p:cNvPr id="352" name="Shape 3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3" name="Shape 353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Font typeface="Roboto Condensed"/>
              <a:buNone/>
              <a:defRPr b="0" i="0" sz="4800" u="none" cap="none" strike="noStrike">
                <a:solidFill>
                  <a:srgbClr val="FFFFFF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1pPr>
            <a:lvl2pPr indent="0" lvl="1" rtl="0">
              <a:spcBef>
                <a:spcPts val="0"/>
              </a:spcBef>
              <a:buClr>
                <a:schemeClr val="dk1"/>
              </a:buClr>
              <a:buFont typeface="Roboto Condensed"/>
              <a:buNone/>
              <a:defRPr sz="4800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2pPr>
            <a:lvl3pPr indent="0" lvl="2" rtl="0">
              <a:spcBef>
                <a:spcPts val="0"/>
              </a:spcBef>
              <a:buClr>
                <a:schemeClr val="dk1"/>
              </a:buClr>
              <a:buFont typeface="Roboto Condensed"/>
              <a:buNone/>
              <a:defRPr sz="4800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3pPr>
            <a:lvl4pPr indent="0" lvl="3" rtl="0">
              <a:spcBef>
                <a:spcPts val="0"/>
              </a:spcBef>
              <a:buClr>
                <a:schemeClr val="dk1"/>
              </a:buClr>
              <a:buFont typeface="Roboto Condensed"/>
              <a:buNone/>
              <a:defRPr sz="4800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4pPr>
            <a:lvl5pPr indent="0" lvl="4" rtl="0">
              <a:spcBef>
                <a:spcPts val="0"/>
              </a:spcBef>
              <a:buClr>
                <a:schemeClr val="dk1"/>
              </a:buClr>
              <a:buFont typeface="Roboto Condensed"/>
              <a:buNone/>
              <a:defRPr sz="4800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5pPr>
            <a:lvl6pPr indent="0" lvl="5" rtl="0">
              <a:spcBef>
                <a:spcPts val="0"/>
              </a:spcBef>
              <a:buClr>
                <a:schemeClr val="dk1"/>
              </a:buClr>
              <a:buFont typeface="Roboto Condensed"/>
              <a:buNone/>
              <a:defRPr sz="4800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6pPr>
            <a:lvl7pPr indent="0" lvl="6" rtl="0">
              <a:spcBef>
                <a:spcPts val="0"/>
              </a:spcBef>
              <a:buClr>
                <a:schemeClr val="dk1"/>
              </a:buClr>
              <a:buFont typeface="Roboto Condensed"/>
              <a:buNone/>
              <a:defRPr sz="4800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7pPr>
            <a:lvl8pPr indent="0" lvl="7" rtl="0">
              <a:spcBef>
                <a:spcPts val="0"/>
              </a:spcBef>
              <a:buClr>
                <a:schemeClr val="dk1"/>
              </a:buClr>
              <a:buFont typeface="Roboto Condensed"/>
              <a:buNone/>
              <a:defRPr sz="4800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8pPr>
            <a:lvl9pPr indent="0" lvl="8" rtl="0">
              <a:spcBef>
                <a:spcPts val="0"/>
              </a:spcBef>
              <a:buClr>
                <a:schemeClr val="dk1"/>
              </a:buClr>
              <a:buFont typeface="Roboto Condensed"/>
              <a:buNone/>
              <a:defRPr sz="4800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9pPr>
          </a:lstStyle>
          <a:p/>
        </p:txBody>
      </p:sp>
      <p:sp>
        <p:nvSpPr>
          <p:cNvPr id="354" name="Shape 354"/>
          <p:cNvSpPr txBox="1"/>
          <p:nvPr>
            <p:ph idx="12" type="sldNum"/>
          </p:nvPr>
        </p:nvSpPr>
        <p:spPr>
          <a:xfrm>
            <a:off x="8472457" y="4663216"/>
            <a:ext cx="548699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b="0" i="0" lang="en-US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</a:p>
        </p:txBody>
      </p:sp>
      <p:grpSp>
        <p:nvGrpSpPr>
          <p:cNvPr id="355" name="Shape 355"/>
          <p:cNvGrpSpPr/>
          <p:nvPr/>
        </p:nvGrpSpPr>
        <p:grpSpPr>
          <a:xfrm rot="10800000">
            <a:off x="5685300" y="0"/>
            <a:ext cx="3458699" cy="2305800"/>
            <a:chOff x="310150" y="-217625"/>
            <a:chExt cx="3458699" cy="2305800"/>
          </a:xfrm>
        </p:grpSpPr>
        <p:grpSp>
          <p:nvGrpSpPr>
            <p:cNvPr id="356" name="Shape 356"/>
            <p:cNvGrpSpPr/>
            <p:nvPr/>
          </p:nvGrpSpPr>
          <p:grpSpPr>
            <a:xfrm>
              <a:off x="310150" y="-217625"/>
              <a:ext cx="3458699" cy="2305800"/>
              <a:chOff x="3274650" y="-614875"/>
              <a:chExt cx="3458699" cy="2305800"/>
            </a:xfrm>
          </p:grpSpPr>
          <p:sp>
            <p:nvSpPr>
              <p:cNvPr id="357" name="Shape 357"/>
              <p:cNvSpPr/>
              <p:nvPr/>
            </p:nvSpPr>
            <p:spPr>
              <a:xfrm rot="5400000">
                <a:off x="4427550" y="538025"/>
                <a:ext cx="1152899" cy="1152899"/>
              </a:xfrm>
              <a:prstGeom prst="rtTriangle">
                <a:avLst/>
              </a:prstGeom>
              <a:solidFill>
                <a:srgbClr val="CF2428"/>
              </a:solidFill>
              <a:ln>
                <a:noFill/>
              </a:ln>
            </p:spPr>
            <p:txBody>
              <a:bodyPr anchorCtr="0" anchor="ctr" bIns="91425" lIns="91425" rIns="91425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58" name="Shape 358"/>
              <p:cNvSpPr/>
              <p:nvPr/>
            </p:nvSpPr>
            <p:spPr>
              <a:xfrm rot="-5400000">
                <a:off x="4427550" y="538025"/>
                <a:ext cx="1152899" cy="1152899"/>
              </a:xfrm>
              <a:prstGeom prst="rtTriangle">
                <a:avLst/>
              </a:prstGeom>
              <a:solidFill>
                <a:srgbClr val="CF2428"/>
              </a:solidFill>
              <a:ln>
                <a:noFill/>
              </a:ln>
            </p:spPr>
            <p:txBody>
              <a:bodyPr anchorCtr="0" anchor="ctr" bIns="91425" lIns="91425" rIns="91425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59" name="Shape 359"/>
              <p:cNvSpPr/>
              <p:nvPr/>
            </p:nvSpPr>
            <p:spPr>
              <a:xfrm>
                <a:off x="5580450" y="538025"/>
                <a:ext cx="1152899" cy="1152899"/>
              </a:xfrm>
              <a:prstGeom prst="rtTriangle">
                <a:avLst/>
              </a:prstGeom>
              <a:solidFill>
                <a:srgbClr val="CF2428"/>
              </a:solidFill>
              <a:ln>
                <a:noFill/>
              </a:ln>
            </p:spPr>
            <p:txBody>
              <a:bodyPr anchorCtr="0" anchor="ctr" bIns="91425" lIns="91425" rIns="91425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60" name="Shape 360"/>
              <p:cNvSpPr/>
              <p:nvPr/>
            </p:nvSpPr>
            <p:spPr>
              <a:xfrm>
                <a:off x="3274650" y="-614875"/>
                <a:ext cx="1152899" cy="1152899"/>
              </a:xfrm>
              <a:prstGeom prst="rtTriangle">
                <a:avLst/>
              </a:prstGeom>
              <a:solidFill>
                <a:srgbClr val="CF2428"/>
              </a:solidFill>
              <a:ln>
                <a:noFill/>
              </a:ln>
            </p:spPr>
            <p:txBody>
              <a:bodyPr anchorCtr="0" anchor="ctr" bIns="91425" lIns="91425" rIns="91425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61" name="Shape 361"/>
              <p:cNvSpPr/>
              <p:nvPr/>
            </p:nvSpPr>
            <p:spPr>
              <a:xfrm>
                <a:off x="3274650" y="538025"/>
                <a:ext cx="1152899" cy="1152899"/>
              </a:xfrm>
              <a:prstGeom prst="rtTriangle">
                <a:avLst/>
              </a:prstGeom>
              <a:solidFill>
                <a:srgbClr val="CF2428"/>
              </a:solidFill>
              <a:ln>
                <a:noFill/>
              </a:ln>
            </p:spPr>
            <p:txBody>
              <a:bodyPr anchorCtr="0" anchor="ctr" bIns="91425" lIns="91425" rIns="91425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62" name="Shape 362"/>
              <p:cNvSpPr/>
              <p:nvPr/>
            </p:nvSpPr>
            <p:spPr>
              <a:xfrm rot="10800000">
                <a:off x="3274650" y="538025"/>
                <a:ext cx="1152899" cy="1152899"/>
              </a:xfrm>
              <a:prstGeom prst="rtTriangle">
                <a:avLst/>
              </a:prstGeom>
              <a:solidFill>
                <a:srgbClr val="CF2428"/>
              </a:solidFill>
              <a:ln>
                <a:noFill/>
              </a:ln>
            </p:spPr>
            <p:txBody>
              <a:bodyPr anchorCtr="0" anchor="ctr" bIns="91425" lIns="91425" rIns="91425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363" name="Shape 363"/>
            <p:cNvGrpSpPr/>
            <p:nvPr/>
          </p:nvGrpSpPr>
          <p:grpSpPr>
            <a:xfrm>
              <a:off x="310150" y="-217625"/>
              <a:ext cx="3458699" cy="2305800"/>
              <a:chOff x="3274650" y="-614875"/>
              <a:chExt cx="3458699" cy="2305800"/>
            </a:xfrm>
          </p:grpSpPr>
          <p:sp>
            <p:nvSpPr>
              <p:cNvPr id="364" name="Shape 364"/>
              <p:cNvSpPr/>
              <p:nvPr/>
            </p:nvSpPr>
            <p:spPr>
              <a:xfrm rot="5400000">
                <a:off x="4427550" y="538025"/>
                <a:ext cx="1152899" cy="1152899"/>
              </a:xfrm>
              <a:prstGeom prst="rtTriangle">
                <a:avLst/>
              </a:prstGeom>
              <a:solidFill>
                <a:srgbClr val="000000">
                  <a:alpha val="6274"/>
                </a:srgbClr>
              </a:solidFill>
              <a:ln>
                <a:noFill/>
              </a:ln>
            </p:spPr>
            <p:txBody>
              <a:bodyPr anchorCtr="0" anchor="ctr" bIns="91425" lIns="91425" rIns="91425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65" name="Shape 365"/>
              <p:cNvSpPr/>
              <p:nvPr/>
            </p:nvSpPr>
            <p:spPr>
              <a:xfrm rot="-5400000">
                <a:off x="4427550" y="538025"/>
                <a:ext cx="1152899" cy="1152899"/>
              </a:xfrm>
              <a:prstGeom prst="rtTriangle">
                <a:avLst/>
              </a:prstGeom>
              <a:solidFill>
                <a:srgbClr val="000000">
                  <a:alpha val="30588"/>
                </a:srgbClr>
              </a:solidFill>
              <a:ln>
                <a:noFill/>
              </a:ln>
            </p:spPr>
            <p:txBody>
              <a:bodyPr anchorCtr="0" anchor="ctr" bIns="91425" lIns="91425" rIns="91425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66" name="Shape 366"/>
              <p:cNvSpPr/>
              <p:nvPr/>
            </p:nvSpPr>
            <p:spPr>
              <a:xfrm>
                <a:off x="5580450" y="538025"/>
                <a:ext cx="1152899" cy="1152899"/>
              </a:xfrm>
              <a:prstGeom prst="rtTriangle">
                <a:avLst/>
              </a:prstGeom>
              <a:solidFill>
                <a:srgbClr val="000000">
                  <a:alpha val="5882"/>
                </a:srgbClr>
              </a:solidFill>
              <a:ln>
                <a:noFill/>
              </a:ln>
            </p:spPr>
            <p:txBody>
              <a:bodyPr anchorCtr="0" anchor="ctr" bIns="91425" lIns="91425" rIns="91425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67" name="Shape 367"/>
              <p:cNvSpPr/>
              <p:nvPr/>
            </p:nvSpPr>
            <p:spPr>
              <a:xfrm>
                <a:off x="3274650" y="-614875"/>
                <a:ext cx="1152899" cy="1152899"/>
              </a:xfrm>
              <a:prstGeom prst="rtTriangle">
                <a:avLst/>
              </a:prstGeom>
              <a:solidFill>
                <a:srgbClr val="000000">
                  <a:alpha val="56470"/>
                </a:srgbClr>
              </a:solidFill>
              <a:ln>
                <a:noFill/>
              </a:ln>
            </p:spPr>
            <p:txBody>
              <a:bodyPr anchorCtr="0" anchor="ctr" bIns="91425" lIns="91425" rIns="91425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68" name="Shape 368"/>
              <p:cNvSpPr/>
              <p:nvPr/>
            </p:nvSpPr>
            <p:spPr>
              <a:xfrm>
                <a:off x="3274650" y="538025"/>
                <a:ext cx="1152899" cy="1152899"/>
              </a:xfrm>
              <a:prstGeom prst="rtTriangle">
                <a:avLst/>
              </a:prstGeom>
              <a:solidFill>
                <a:srgbClr val="FFFFFF">
                  <a:alpha val="3921"/>
                </a:srgbClr>
              </a:solidFill>
              <a:ln>
                <a:noFill/>
              </a:ln>
            </p:spPr>
            <p:txBody>
              <a:bodyPr anchorCtr="0" anchor="ctr" bIns="91425" lIns="91425" rIns="91425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69" name="Shape 369"/>
              <p:cNvSpPr/>
              <p:nvPr/>
            </p:nvSpPr>
            <p:spPr>
              <a:xfrm rot="10800000">
                <a:off x="3274650" y="538025"/>
                <a:ext cx="1152899" cy="1152899"/>
              </a:xfrm>
              <a:prstGeom prst="rtTriangle">
                <a:avLst/>
              </a:prstGeom>
              <a:solidFill>
                <a:srgbClr val="000000">
                  <a:alpha val="30980"/>
                </a:srgbClr>
              </a:solidFill>
              <a:ln>
                <a:noFill/>
              </a:ln>
            </p:spPr>
            <p:txBody>
              <a:bodyPr anchorCtr="0" anchor="ctr" bIns="91425" lIns="91425" rIns="91425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</p:grpSp>
      <p:grpSp>
        <p:nvGrpSpPr>
          <p:cNvPr id="370" name="Shape 370"/>
          <p:cNvGrpSpPr/>
          <p:nvPr/>
        </p:nvGrpSpPr>
        <p:grpSpPr>
          <a:xfrm>
            <a:off x="846" y="3751278"/>
            <a:ext cx="2075219" cy="1383480"/>
            <a:chOff x="310150" y="-217625"/>
            <a:chExt cx="3458699" cy="2305800"/>
          </a:xfrm>
        </p:grpSpPr>
        <p:grpSp>
          <p:nvGrpSpPr>
            <p:cNvPr id="371" name="Shape 371"/>
            <p:cNvGrpSpPr/>
            <p:nvPr/>
          </p:nvGrpSpPr>
          <p:grpSpPr>
            <a:xfrm>
              <a:off x="310150" y="-217625"/>
              <a:ext cx="3458699" cy="2305800"/>
              <a:chOff x="3274650" y="-614875"/>
              <a:chExt cx="3458699" cy="2305800"/>
            </a:xfrm>
          </p:grpSpPr>
          <p:sp>
            <p:nvSpPr>
              <p:cNvPr id="372" name="Shape 372"/>
              <p:cNvSpPr/>
              <p:nvPr/>
            </p:nvSpPr>
            <p:spPr>
              <a:xfrm rot="5400000">
                <a:off x="4427550" y="538025"/>
                <a:ext cx="1152899" cy="1152899"/>
              </a:xfrm>
              <a:prstGeom prst="rtTriangle">
                <a:avLst/>
              </a:prstGeom>
              <a:solidFill>
                <a:srgbClr val="CF2428"/>
              </a:solidFill>
              <a:ln>
                <a:noFill/>
              </a:ln>
            </p:spPr>
            <p:txBody>
              <a:bodyPr anchorCtr="0" anchor="ctr" bIns="91425" lIns="91425" rIns="91425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73" name="Shape 373"/>
              <p:cNvSpPr/>
              <p:nvPr/>
            </p:nvSpPr>
            <p:spPr>
              <a:xfrm rot="-5400000">
                <a:off x="4427550" y="538025"/>
                <a:ext cx="1152899" cy="1152899"/>
              </a:xfrm>
              <a:prstGeom prst="rtTriangle">
                <a:avLst/>
              </a:prstGeom>
              <a:solidFill>
                <a:srgbClr val="CF2428"/>
              </a:solidFill>
              <a:ln>
                <a:noFill/>
              </a:ln>
            </p:spPr>
            <p:txBody>
              <a:bodyPr anchorCtr="0" anchor="ctr" bIns="91425" lIns="91425" rIns="91425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74" name="Shape 374"/>
              <p:cNvSpPr/>
              <p:nvPr/>
            </p:nvSpPr>
            <p:spPr>
              <a:xfrm>
                <a:off x="5580450" y="538025"/>
                <a:ext cx="1152899" cy="1152899"/>
              </a:xfrm>
              <a:prstGeom prst="rtTriangle">
                <a:avLst/>
              </a:prstGeom>
              <a:solidFill>
                <a:srgbClr val="CF2428"/>
              </a:solidFill>
              <a:ln>
                <a:noFill/>
              </a:ln>
            </p:spPr>
            <p:txBody>
              <a:bodyPr anchorCtr="0" anchor="ctr" bIns="91425" lIns="91425" rIns="91425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75" name="Shape 375"/>
              <p:cNvSpPr/>
              <p:nvPr/>
            </p:nvSpPr>
            <p:spPr>
              <a:xfrm>
                <a:off x="3274650" y="-614875"/>
                <a:ext cx="1152899" cy="1152899"/>
              </a:xfrm>
              <a:prstGeom prst="rtTriangle">
                <a:avLst/>
              </a:prstGeom>
              <a:solidFill>
                <a:srgbClr val="CF2428"/>
              </a:solidFill>
              <a:ln>
                <a:noFill/>
              </a:ln>
            </p:spPr>
            <p:txBody>
              <a:bodyPr anchorCtr="0" anchor="ctr" bIns="91425" lIns="91425" rIns="91425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76" name="Shape 376"/>
              <p:cNvSpPr/>
              <p:nvPr/>
            </p:nvSpPr>
            <p:spPr>
              <a:xfrm>
                <a:off x="3274650" y="538025"/>
                <a:ext cx="1152899" cy="1152899"/>
              </a:xfrm>
              <a:prstGeom prst="rtTriangle">
                <a:avLst/>
              </a:prstGeom>
              <a:solidFill>
                <a:srgbClr val="CF2428"/>
              </a:solidFill>
              <a:ln>
                <a:noFill/>
              </a:ln>
            </p:spPr>
            <p:txBody>
              <a:bodyPr anchorCtr="0" anchor="ctr" bIns="91425" lIns="91425" rIns="91425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77" name="Shape 377"/>
              <p:cNvSpPr/>
              <p:nvPr/>
            </p:nvSpPr>
            <p:spPr>
              <a:xfrm rot="10800000">
                <a:off x="3274650" y="538025"/>
                <a:ext cx="1152899" cy="1152899"/>
              </a:xfrm>
              <a:prstGeom prst="rtTriangle">
                <a:avLst/>
              </a:prstGeom>
              <a:solidFill>
                <a:srgbClr val="CF2428"/>
              </a:solidFill>
              <a:ln>
                <a:noFill/>
              </a:ln>
            </p:spPr>
            <p:txBody>
              <a:bodyPr anchorCtr="0" anchor="ctr" bIns="91425" lIns="91425" rIns="91425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378" name="Shape 378"/>
            <p:cNvGrpSpPr/>
            <p:nvPr/>
          </p:nvGrpSpPr>
          <p:grpSpPr>
            <a:xfrm>
              <a:off x="310150" y="-217625"/>
              <a:ext cx="3458699" cy="2305800"/>
              <a:chOff x="3274650" y="-614875"/>
              <a:chExt cx="3458699" cy="2305800"/>
            </a:xfrm>
          </p:grpSpPr>
          <p:sp>
            <p:nvSpPr>
              <p:cNvPr id="379" name="Shape 379"/>
              <p:cNvSpPr/>
              <p:nvPr/>
            </p:nvSpPr>
            <p:spPr>
              <a:xfrm rot="5400000">
                <a:off x="4427550" y="538025"/>
                <a:ext cx="1152899" cy="1152899"/>
              </a:xfrm>
              <a:prstGeom prst="rtTriangle">
                <a:avLst/>
              </a:prstGeom>
              <a:solidFill>
                <a:srgbClr val="000000">
                  <a:alpha val="6274"/>
                </a:srgbClr>
              </a:solidFill>
              <a:ln>
                <a:noFill/>
              </a:ln>
            </p:spPr>
            <p:txBody>
              <a:bodyPr anchorCtr="0" anchor="ctr" bIns="91425" lIns="91425" rIns="91425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80" name="Shape 380"/>
              <p:cNvSpPr/>
              <p:nvPr/>
            </p:nvSpPr>
            <p:spPr>
              <a:xfrm rot="-5400000">
                <a:off x="4427550" y="538025"/>
                <a:ext cx="1152899" cy="1152899"/>
              </a:xfrm>
              <a:prstGeom prst="rtTriangle">
                <a:avLst/>
              </a:prstGeom>
              <a:solidFill>
                <a:srgbClr val="000000">
                  <a:alpha val="30588"/>
                </a:srgbClr>
              </a:solidFill>
              <a:ln>
                <a:noFill/>
              </a:ln>
            </p:spPr>
            <p:txBody>
              <a:bodyPr anchorCtr="0" anchor="ctr" bIns="91425" lIns="91425" rIns="91425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81" name="Shape 381"/>
              <p:cNvSpPr/>
              <p:nvPr/>
            </p:nvSpPr>
            <p:spPr>
              <a:xfrm>
                <a:off x="5580450" y="538025"/>
                <a:ext cx="1152899" cy="1152899"/>
              </a:xfrm>
              <a:prstGeom prst="rtTriangle">
                <a:avLst/>
              </a:prstGeom>
              <a:solidFill>
                <a:srgbClr val="000000">
                  <a:alpha val="5882"/>
                </a:srgbClr>
              </a:solidFill>
              <a:ln>
                <a:noFill/>
              </a:ln>
            </p:spPr>
            <p:txBody>
              <a:bodyPr anchorCtr="0" anchor="ctr" bIns="91425" lIns="91425" rIns="91425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82" name="Shape 382"/>
              <p:cNvSpPr/>
              <p:nvPr/>
            </p:nvSpPr>
            <p:spPr>
              <a:xfrm>
                <a:off x="3274650" y="-614875"/>
                <a:ext cx="1152899" cy="1152899"/>
              </a:xfrm>
              <a:prstGeom prst="rtTriangle">
                <a:avLst/>
              </a:prstGeom>
              <a:solidFill>
                <a:srgbClr val="000000">
                  <a:alpha val="56470"/>
                </a:srgbClr>
              </a:solidFill>
              <a:ln>
                <a:noFill/>
              </a:ln>
            </p:spPr>
            <p:txBody>
              <a:bodyPr anchorCtr="0" anchor="ctr" bIns="91425" lIns="91425" rIns="91425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83" name="Shape 383"/>
              <p:cNvSpPr/>
              <p:nvPr/>
            </p:nvSpPr>
            <p:spPr>
              <a:xfrm>
                <a:off x="3274650" y="538025"/>
                <a:ext cx="1152899" cy="1152899"/>
              </a:xfrm>
              <a:prstGeom prst="rtTriangle">
                <a:avLst/>
              </a:prstGeom>
              <a:solidFill>
                <a:srgbClr val="FFFFFF">
                  <a:alpha val="3921"/>
                </a:srgbClr>
              </a:solidFill>
              <a:ln>
                <a:noFill/>
              </a:ln>
            </p:spPr>
            <p:txBody>
              <a:bodyPr anchorCtr="0" anchor="ctr" bIns="91425" lIns="91425" rIns="91425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84" name="Shape 384"/>
              <p:cNvSpPr/>
              <p:nvPr/>
            </p:nvSpPr>
            <p:spPr>
              <a:xfrm rot="10800000">
                <a:off x="3274650" y="538025"/>
                <a:ext cx="1152899" cy="1152899"/>
              </a:xfrm>
              <a:prstGeom prst="rtTriangle">
                <a:avLst/>
              </a:prstGeom>
              <a:solidFill>
                <a:srgbClr val="000000">
                  <a:alpha val="30980"/>
                </a:srgbClr>
              </a:solidFill>
              <a:ln>
                <a:noFill/>
              </a:ln>
            </p:spPr>
            <p:txBody>
              <a:bodyPr anchorCtr="0" anchor="ctr" bIns="91425" lIns="91425" rIns="91425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</p:grp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Caption">
    <p:spTree>
      <p:nvGrpSpPr>
        <p:cNvPr id="385" name="Shape 3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6" name="Shape 386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Roboto"/>
              <a:buNone/>
              <a:defRPr b="0" i="0" sz="1800" u="none" cap="none" strike="noStrike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indent="88900" lvl="1" marL="457200" marR="0" rtl="0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SzPct val="100000"/>
              <a:buFont typeface="Roboto"/>
              <a:buChar char="￮"/>
              <a:defRPr b="0" i="0" sz="1400" u="none" cap="none" strike="noStrike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indent="88900" lvl="2" marL="914400" marR="0" rtl="0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SzPct val="100000"/>
              <a:buFont typeface="Roboto"/>
              <a:buChar char="￮"/>
              <a:defRPr b="0" i="0" sz="1400" u="none" cap="none" strike="noStrike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indent="88900" lvl="3" marL="1371600" marR="0" rtl="0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SzPct val="100000"/>
              <a:buFont typeface="Roboto"/>
              <a:buChar char="￮"/>
              <a:defRPr b="0" i="0" sz="1400" u="none" cap="none" strike="noStrike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indent="88900" lvl="4" marL="1828800" marR="0" rtl="0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SzPct val="100000"/>
              <a:buFont typeface="Roboto"/>
              <a:buChar char="￮"/>
              <a:defRPr b="0" i="0" sz="1400" u="none" cap="none" strike="noStrike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indent="88900" lvl="5" marL="2286000" marR="0" rtl="0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SzPct val="100000"/>
              <a:buFont typeface="Roboto"/>
              <a:buChar char="￮"/>
              <a:defRPr b="0" i="0" sz="1400" u="none" cap="none" strike="noStrike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indent="88900" lvl="6" marL="2743200" marR="0" rtl="0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SzPct val="100000"/>
              <a:buFont typeface="Roboto"/>
              <a:buChar char="￮"/>
              <a:defRPr b="0" i="0" sz="1400" u="none" cap="none" strike="noStrike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indent="88900" lvl="7" marL="3200400" marR="0" rtl="0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SzPct val="100000"/>
              <a:buFont typeface="Roboto"/>
              <a:buChar char="￮"/>
              <a:defRPr b="0" i="0" sz="1400" u="none" cap="none" strike="noStrike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indent="88900" lvl="8" marL="3657600" marR="0" rtl="0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SzPct val="100000"/>
              <a:buFont typeface="Roboto"/>
              <a:buChar char="￮"/>
              <a:defRPr b="0" i="0" sz="1400" u="none" cap="none" strike="noStrike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/>
        </p:txBody>
      </p:sp>
      <p:sp>
        <p:nvSpPr>
          <p:cNvPr id="387" name="Shape 387"/>
          <p:cNvSpPr txBox="1"/>
          <p:nvPr>
            <p:ph idx="12" type="sldNum"/>
          </p:nvPr>
        </p:nvSpPr>
        <p:spPr>
          <a:xfrm>
            <a:off x="8472457" y="4663216"/>
            <a:ext cx="548699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b="0" i="0" lang="en-US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Title slide red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Shape 42"/>
          <p:cNvSpPr txBox="1"/>
          <p:nvPr>
            <p:ph type="ctrTitle"/>
          </p:nvPr>
        </p:nvSpPr>
        <p:spPr>
          <a:xfrm>
            <a:off x="311708" y="744575"/>
            <a:ext cx="8520599" cy="2052599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Font typeface="Roboto Condensed"/>
              <a:buNone/>
              <a:defRPr b="0" i="0" sz="5200" u="none" cap="none" strike="noStrike">
                <a:solidFill>
                  <a:srgbClr val="FFFFFF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1pPr>
            <a:lvl2pPr indent="0" lvl="1" rtl="0" algn="ctr">
              <a:spcBef>
                <a:spcPts val="0"/>
              </a:spcBef>
              <a:buClr>
                <a:schemeClr val="dk1"/>
              </a:buClr>
              <a:buFont typeface="Roboto Condensed"/>
              <a:buNone/>
              <a:defRPr sz="5200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2pPr>
            <a:lvl3pPr indent="0" lvl="2" rtl="0" algn="ctr">
              <a:spcBef>
                <a:spcPts val="0"/>
              </a:spcBef>
              <a:buClr>
                <a:schemeClr val="dk1"/>
              </a:buClr>
              <a:buFont typeface="Roboto Condensed"/>
              <a:buNone/>
              <a:defRPr sz="5200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3pPr>
            <a:lvl4pPr indent="0" lvl="3" rtl="0" algn="ctr">
              <a:spcBef>
                <a:spcPts val="0"/>
              </a:spcBef>
              <a:buClr>
                <a:schemeClr val="dk1"/>
              </a:buClr>
              <a:buFont typeface="Roboto Condensed"/>
              <a:buNone/>
              <a:defRPr sz="5200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4pPr>
            <a:lvl5pPr indent="0" lvl="4" rtl="0" algn="ctr">
              <a:spcBef>
                <a:spcPts val="0"/>
              </a:spcBef>
              <a:buClr>
                <a:schemeClr val="dk1"/>
              </a:buClr>
              <a:buFont typeface="Roboto Condensed"/>
              <a:buNone/>
              <a:defRPr sz="5200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5pPr>
            <a:lvl6pPr indent="0" lvl="5" rtl="0" algn="ctr">
              <a:spcBef>
                <a:spcPts val="0"/>
              </a:spcBef>
              <a:buClr>
                <a:schemeClr val="dk1"/>
              </a:buClr>
              <a:buFont typeface="Roboto Condensed"/>
              <a:buNone/>
              <a:defRPr sz="5200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6pPr>
            <a:lvl7pPr indent="0" lvl="6" rtl="0" algn="ctr">
              <a:spcBef>
                <a:spcPts val="0"/>
              </a:spcBef>
              <a:buClr>
                <a:schemeClr val="dk1"/>
              </a:buClr>
              <a:buFont typeface="Roboto Condensed"/>
              <a:buNone/>
              <a:defRPr sz="5200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7pPr>
            <a:lvl8pPr indent="0" lvl="7" rtl="0" algn="ctr">
              <a:spcBef>
                <a:spcPts val="0"/>
              </a:spcBef>
              <a:buClr>
                <a:schemeClr val="dk1"/>
              </a:buClr>
              <a:buFont typeface="Roboto Condensed"/>
              <a:buNone/>
              <a:defRPr sz="5200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8pPr>
            <a:lvl9pPr indent="0" lvl="8" rtl="0" algn="ctr">
              <a:spcBef>
                <a:spcPts val="0"/>
              </a:spcBef>
              <a:buClr>
                <a:schemeClr val="dk1"/>
              </a:buClr>
              <a:buFont typeface="Roboto Condensed"/>
              <a:buNone/>
              <a:defRPr sz="5200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9pPr>
          </a:lstStyle>
          <a:p/>
        </p:txBody>
      </p:sp>
      <p:sp>
        <p:nvSpPr>
          <p:cNvPr id="43" name="Shape 43"/>
          <p:cNvSpPr txBox="1"/>
          <p:nvPr>
            <p:ph idx="1" type="subTitle"/>
          </p:nvPr>
        </p:nvSpPr>
        <p:spPr>
          <a:xfrm>
            <a:off x="311700" y="2834125"/>
            <a:ext cx="8520599" cy="7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B7B7B7"/>
              </a:buClr>
              <a:buFont typeface="Roboto"/>
              <a:buNone/>
              <a:defRPr b="0" i="0" sz="2800" u="none" cap="none" strike="noStrike">
                <a:solidFill>
                  <a:srgbClr val="B7B7B7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indent="0" lvl="1" marL="4572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Roboto"/>
              <a:buNone/>
              <a:defRPr b="0" i="0" sz="2800" u="none" cap="none" strike="noStrike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indent="0" lvl="2" marL="9144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Roboto"/>
              <a:buNone/>
              <a:defRPr b="0" i="0" sz="2800" u="none" cap="none" strike="noStrike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indent="0" lvl="3" marL="13716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Roboto"/>
              <a:buNone/>
              <a:defRPr b="0" i="0" sz="2800" u="none" cap="none" strike="noStrike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indent="0" lvl="4" marL="18288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Roboto"/>
              <a:buNone/>
              <a:defRPr b="0" i="0" sz="2800" u="none" cap="none" strike="noStrike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indent="0" lvl="5" marL="22860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Roboto"/>
              <a:buNone/>
              <a:defRPr b="0" i="0" sz="2800" u="none" cap="none" strike="noStrike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indent="0" lvl="6" marL="27432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Roboto"/>
              <a:buNone/>
              <a:defRPr b="0" i="0" sz="2800" u="none" cap="none" strike="noStrike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indent="0" lvl="7" marL="32004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Roboto"/>
              <a:buNone/>
              <a:defRPr b="0" i="0" sz="2800" u="none" cap="none" strike="noStrike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indent="0" lvl="8" marL="36576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Roboto"/>
              <a:buNone/>
              <a:defRPr b="0" i="0" sz="2800" u="none" cap="none" strike="noStrike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/>
        </p:txBody>
      </p:sp>
      <p:sp>
        <p:nvSpPr>
          <p:cNvPr id="44" name="Shape 44"/>
          <p:cNvSpPr txBox="1"/>
          <p:nvPr>
            <p:ph idx="12" type="sldNum"/>
          </p:nvPr>
        </p:nvSpPr>
        <p:spPr>
          <a:xfrm>
            <a:off x="8472457" y="4663216"/>
            <a:ext cx="548699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b="0" i="0" lang="en-US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</a:p>
        </p:txBody>
      </p:sp>
      <p:grpSp>
        <p:nvGrpSpPr>
          <p:cNvPr id="45" name="Shape 45"/>
          <p:cNvGrpSpPr/>
          <p:nvPr/>
        </p:nvGrpSpPr>
        <p:grpSpPr>
          <a:xfrm rot="10800000">
            <a:off x="5685300" y="0"/>
            <a:ext cx="3458699" cy="2305800"/>
            <a:chOff x="310150" y="-217625"/>
            <a:chExt cx="3458699" cy="2305800"/>
          </a:xfrm>
        </p:grpSpPr>
        <p:grpSp>
          <p:nvGrpSpPr>
            <p:cNvPr id="46" name="Shape 46"/>
            <p:cNvGrpSpPr/>
            <p:nvPr/>
          </p:nvGrpSpPr>
          <p:grpSpPr>
            <a:xfrm>
              <a:off x="310150" y="-217625"/>
              <a:ext cx="3458699" cy="2305800"/>
              <a:chOff x="3274650" y="-614875"/>
              <a:chExt cx="3458699" cy="2305800"/>
            </a:xfrm>
          </p:grpSpPr>
          <p:sp>
            <p:nvSpPr>
              <p:cNvPr id="47" name="Shape 47"/>
              <p:cNvSpPr/>
              <p:nvPr/>
            </p:nvSpPr>
            <p:spPr>
              <a:xfrm rot="5400000">
                <a:off x="4427550" y="538025"/>
                <a:ext cx="1152899" cy="1152899"/>
              </a:xfrm>
              <a:prstGeom prst="rtTriangle">
                <a:avLst/>
              </a:prstGeom>
              <a:solidFill>
                <a:srgbClr val="CF2428"/>
              </a:solidFill>
              <a:ln>
                <a:noFill/>
              </a:ln>
            </p:spPr>
            <p:txBody>
              <a:bodyPr anchorCtr="0" anchor="ctr" bIns="91425" lIns="91425" rIns="91425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8" name="Shape 48"/>
              <p:cNvSpPr/>
              <p:nvPr/>
            </p:nvSpPr>
            <p:spPr>
              <a:xfrm rot="-5400000">
                <a:off x="4427550" y="538025"/>
                <a:ext cx="1152899" cy="1152899"/>
              </a:xfrm>
              <a:prstGeom prst="rtTriangle">
                <a:avLst/>
              </a:prstGeom>
              <a:solidFill>
                <a:srgbClr val="CF2428"/>
              </a:solidFill>
              <a:ln>
                <a:noFill/>
              </a:ln>
            </p:spPr>
            <p:txBody>
              <a:bodyPr anchorCtr="0" anchor="ctr" bIns="91425" lIns="91425" rIns="91425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9" name="Shape 49"/>
              <p:cNvSpPr/>
              <p:nvPr/>
            </p:nvSpPr>
            <p:spPr>
              <a:xfrm>
                <a:off x="5580450" y="538025"/>
                <a:ext cx="1152899" cy="1152899"/>
              </a:xfrm>
              <a:prstGeom prst="rtTriangle">
                <a:avLst/>
              </a:prstGeom>
              <a:solidFill>
                <a:srgbClr val="CF2428"/>
              </a:solidFill>
              <a:ln>
                <a:noFill/>
              </a:ln>
            </p:spPr>
            <p:txBody>
              <a:bodyPr anchorCtr="0" anchor="ctr" bIns="91425" lIns="91425" rIns="91425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50" name="Shape 50"/>
              <p:cNvSpPr/>
              <p:nvPr/>
            </p:nvSpPr>
            <p:spPr>
              <a:xfrm>
                <a:off x="3274650" y="-614875"/>
                <a:ext cx="1152899" cy="1152899"/>
              </a:xfrm>
              <a:prstGeom prst="rtTriangle">
                <a:avLst/>
              </a:prstGeom>
              <a:solidFill>
                <a:srgbClr val="CF2428"/>
              </a:solidFill>
              <a:ln>
                <a:noFill/>
              </a:ln>
            </p:spPr>
            <p:txBody>
              <a:bodyPr anchorCtr="0" anchor="ctr" bIns="91425" lIns="91425" rIns="91425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51" name="Shape 51"/>
              <p:cNvSpPr/>
              <p:nvPr/>
            </p:nvSpPr>
            <p:spPr>
              <a:xfrm>
                <a:off x="3274650" y="538025"/>
                <a:ext cx="1152899" cy="1152899"/>
              </a:xfrm>
              <a:prstGeom prst="rtTriangle">
                <a:avLst/>
              </a:prstGeom>
              <a:solidFill>
                <a:srgbClr val="CF2428"/>
              </a:solidFill>
              <a:ln>
                <a:noFill/>
              </a:ln>
            </p:spPr>
            <p:txBody>
              <a:bodyPr anchorCtr="0" anchor="ctr" bIns="91425" lIns="91425" rIns="91425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52" name="Shape 52"/>
              <p:cNvSpPr/>
              <p:nvPr/>
            </p:nvSpPr>
            <p:spPr>
              <a:xfrm rot="10800000">
                <a:off x="3274650" y="538025"/>
                <a:ext cx="1152899" cy="1152899"/>
              </a:xfrm>
              <a:prstGeom prst="rtTriangle">
                <a:avLst/>
              </a:prstGeom>
              <a:solidFill>
                <a:srgbClr val="CF2428"/>
              </a:solidFill>
              <a:ln>
                <a:noFill/>
              </a:ln>
            </p:spPr>
            <p:txBody>
              <a:bodyPr anchorCtr="0" anchor="ctr" bIns="91425" lIns="91425" rIns="91425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53" name="Shape 53"/>
            <p:cNvGrpSpPr/>
            <p:nvPr/>
          </p:nvGrpSpPr>
          <p:grpSpPr>
            <a:xfrm>
              <a:off x="310150" y="-217625"/>
              <a:ext cx="3458699" cy="2305800"/>
              <a:chOff x="3274650" y="-614875"/>
              <a:chExt cx="3458699" cy="2305800"/>
            </a:xfrm>
          </p:grpSpPr>
          <p:sp>
            <p:nvSpPr>
              <p:cNvPr id="54" name="Shape 54"/>
              <p:cNvSpPr/>
              <p:nvPr/>
            </p:nvSpPr>
            <p:spPr>
              <a:xfrm rot="5400000">
                <a:off x="4427550" y="538025"/>
                <a:ext cx="1152899" cy="1152899"/>
              </a:xfrm>
              <a:prstGeom prst="rtTriangle">
                <a:avLst/>
              </a:prstGeom>
              <a:solidFill>
                <a:srgbClr val="000000">
                  <a:alpha val="6274"/>
                </a:srgbClr>
              </a:solidFill>
              <a:ln>
                <a:noFill/>
              </a:ln>
            </p:spPr>
            <p:txBody>
              <a:bodyPr anchorCtr="0" anchor="ctr" bIns="91425" lIns="91425" rIns="91425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55" name="Shape 55"/>
              <p:cNvSpPr/>
              <p:nvPr/>
            </p:nvSpPr>
            <p:spPr>
              <a:xfrm rot="-5400000">
                <a:off x="4427550" y="538025"/>
                <a:ext cx="1152899" cy="1152899"/>
              </a:xfrm>
              <a:prstGeom prst="rtTriangle">
                <a:avLst/>
              </a:prstGeom>
              <a:solidFill>
                <a:srgbClr val="000000">
                  <a:alpha val="30588"/>
                </a:srgbClr>
              </a:solidFill>
              <a:ln>
                <a:noFill/>
              </a:ln>
            </p:spPr>
            <p:txBody>
              <a:bodyPr anchorCtr="0" anchor="ctr" bIns="91425" lIns="91425" rIns="91425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56" name="Shape 56"/>
              <p:cNvSpPr/>
              <p:nvPr/>
            </p:nvSpPr>
            <p:spPr>
              <a:xfrm>
                <a:off x="5580450" y="538025"/>
                <a:ext cx="1152899" cy="1152899"/>
              </a:xfrm>
              <a:prstGeom prst="rtTriangle">
                <a:avLst/>
              </a:prstGeom>
              <a:solidFill>
                <a:srgbClr val="000000">
                  <a:alpha val="5882"/>
                </a:srgbClr>
              </a:solidFill>
              <a:ln>
                <a:noFill/>
              </a:ln>
            </p:spPr>
            <p:txBody>
              <a:bodyPr anchorCtr="0" anchor="ctr" bIns="91425" lIns="91425" rIns="91425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57" name="Shape 57"/>
              <p:cNvSpPr/>
              <p:nvPr/>
            </p:nvSpPr>
            <p:spPr>
              <a:xfrm>
                <a:off x="3274650" y="-614875"/>
                <a:ext cx="1152899" cy="1152899"/>
              </a:xfrm>
              <a:prstGeom prst="rtTriangle">
                <a:avLst/>
              </a:prstGeom>
              <a:solidFill>
                <a:srgbClr val="000000">
                  <a:alpha val="56470"/>
                </a:srgbClr>
              </a:solidFill>
              <a:ln>
                <a:noFill/>
              </a:ln>
            </p:spPr>
            <p:txBody>
              <a:bodyPr anchorCtr="0" anchor="ctr" bIns="91425" lIns="91425" rIns="91425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58" name="Shape 58"/>
              <p:cNvSpPr/>
              <p:nvPr/>
            </p:nvSpPr>
            <p:spPr>
              <a:xfrm>
                <a:off x="3274650" y="538025"/>
                <a:ext cx="1152899" cy="1152899"/>
              </a:xfrm>
              <a:prstGeom prst="rtTriangle">
                <a:avLst/>
              </a:prstGeom>
              <a:solidFill>
                <a:srgbClr val="FFFFFF">
                  <a:alpha val="3921"/>
                </a:srgbClr>
              </a:solidFill>
              <a:ln>
                <a:noFill/>
              </a:ln>
            </p:spPr>
            <p:txBody>
              <a:bodyPr anchorCtr="0" anchor="ctr" bIns="91425" lIns="91425" rIns="91425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59" name="Shape 59"/>
              <p:cNvSpPr/>
              <p:nvPr/>
            </p:nvSpPr>
            <p:spPr>
              <a:xfrm rot="10800000">
                <a:off x="3274650" y="538025"/>
                <a:ext cx="1152899" cy="1152899"/>
              </a:xfrm>
              <a:prstGeom prst="rtTriangle">
                <a:avLst/>
              </a:prstGeom>
              <a:solidFill>
                <a:srgbClr val="000000">
                  <a:alpha val="30980"/>
                </a:srgbClr>
              </a:solidFill>
              <a:ln>
                <a:noFill/>
              </a:ln>
            </p:spPr>
            <p:txBody>
              <a:bodyPr anchorCtr="0" anchor="ctr" bIns="91425" lIns="91425" rIns="91425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</p:grp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Big number">
    <p:spTree>
      <p:nvGrpSpPr>
        <p:cNvPr id="388" name="Shape 3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" name="Shape 389"/>
          <p:cNvSpPr txBox="1"/>
          <p:nvPr>
            <p:ph type="title"/>
          </p:nvPr>
        </p:nvSpPr>
        <p:spPr>
          <a:xfrm>
            <a:off x="311700" y="1106125"/>
            <a:ext cx="8520599" cy="19635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Roboto Condensed"/>
              <a:buNone/>
              <a:defRPr b="0" i="0" sz="12000" u="none" cap="none" strike="noStrike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1pPr>
            <a:lvl2pPr indent="0" lvl="1" algn="ctr">
              <a:spcBef>
                <a:spcPts val="0"/>
              </a:spcBef>
              <a:buClr>
                <a:schemeClr val="dk1"/>
              </a:buClr>
              <a:buFont typeface="Roboto Condensed"/>
              <a:buNone/>
              <a:defRPr sz="12000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2pPr>
            <a:lvl3pPr indent="0" lvl="2" algn="ctr">
              <a:spcBef>
                <a:spcPts val="0"/>
              </a:spcBef>
              <a:buClr>
                <a:schemeClr val="dk1"/>
              </a:buClr>
              <a:buFont typeface="Roboto Condensed"/>
              <a:buNone/>
              <a:defRPr sz="12000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3pPr>
            <a:lvl4pPr indent="0" lvl="3" algn="ctr">
              <a:spcBef>
                <a:spcPts val="0"/>
              </a:spcBef>
              <a:buClr>
                <a:schemeClr val="dk1"/>
              </a:buClr>
              <a:buFont typeface="Roboto Condensed"/>
              <a:buNone/>
              <a:defRPr sz="12000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4pPr>
            <a:lvl5pPr indent="0" lvl="4" algn="ctr">
              <a:spcBef>
                <a:spcPts val="0"/>
              </a:spcBef>
              <a:buClr>
                <a:schemeClr val="dk1"/>
              </a:buClr>
              <a:buFont typeface="Roboto Condensed"/>
              <a:buNone/>
              <a:defRPr sz="12000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5pPr>
            <a:lvl6pPr indent="0" lvl="5" algn="ctr">
              <a:spcBef>
                <a:spcPts val="0"/>
              </a:spcBef>
              <a:buClr>
                <a:schemeClr val="dk1"/>
              </a:buClr>
              <a:buFont typeface="Roboto Condensed"/>
              <a:buNone/>
              <a:defRPr sz="12000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6pPr>
            <a:lvl7pPr indent="0" lvl="6" algn="ctr">
              <a:spcBef>
                <a:spcPts val="0"/>
              </a:spcBef>
              <a:buClr>
                <a:schemeClr val="dk1"/>
              </a:buClr>
              <a:buFont typeface="Roboto Condensed"/>
              <a:buNone/>
              <a:defRPr sz="12000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7pPr>
            <a:lvl8pPr indent="0" lvl="7" algn="ctr">
              <a:spcBef>
                <a:spcPts val="0"/>
              </a:spcBef>
              <a:buClr>
                <a:schemeClr val="dk1"/>
              </a:buClr>
              <a:buFont typeface="Roboto Condensed"/>
              <a:buNone/>
              <a:defRPr sz="12000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8pPr>
            <a:lvl9pPr indent="0" lvl="8" algn="ctr">
              <a:spcBef>
                <a:spcPts val="0"/>
              </a:spcBef>
              <a:buClr>
                <a:schemeClr val="dk1"/>
              </a:buClr>
              <a:buFont typeface="Roboto Condensed"/>
              <a:buNone/>
              <a:defRPr sz="12000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9pPr>
          </a:lstStyle>
          <a:p/>
        </p:txBody>
      </p:sp>
      <p:sp>
        <p:nvSpPr>
          <p:cNvPr id="390" name="Shape 390"/>
          <p:cNvSpPr txBox="1"/>
          <p:nvPr>
            <p:ph idx="1" type="body"/>
          </p:nvPr>
        </p:nvSpPr>
        <p:spPr>
          <a:xfrm>
            <a:off x="311700" y="3152225"/>
            <a:ext cx="8520599" cy="1300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114300" lvl="0" marL="0" marR="0" rtl="0" algn="ctr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SzPct val="100000"/>
              <a:buFont typeface="Roboto"/>
              <a:buChar char="￮"/>
              <a:defRPr b="0" i="0" sz="1800" u="none" cap="none" strike="noStrike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indent="88900" lvl="1" marL="457200" marR="0" rtl="0" algn="ctr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SzPct val="100000"/>
              <a:buFont typeface="Roboto"/>
              <a:buChar char="￮"/>
              <a:defRPr b="0" i="0" sz="1400" u="none" cap="none" strike="noStrike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indent="88900" lvl="2" marL="914400" marR="0" rtl="0" algn="ctr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SzPct val="100000"/>
              <a:buFont typeface="Roboto"/>
              <a:buChar char="￮"/>
              <a:defRPr b="0" i="0" sz="1400" u="none" cap="none" strike="noStrike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indent="88900" lvl="3" marL="1371600" marR="0" rtl="0" algn="ctr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SzPct val="100000"/>
              <a:buFont typeface="Roboto"/>
              <a:buChar char="￮"/>
              <a:defRPr b="0" i="0" sz="1400" u="none" cap="none" strike="noStrike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indent="88900" lvl="4" marL="1828800" marR="0" rtl="0" algn="ctr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SzPct val="100000"/>
              <a:buFont typeface="Roboto"/>
              <a:buChar char="￮"/>
              <a:defRPr b="0" i="0" sz="1400" u="none" cap="none" strike="noStrike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indent="88900" lvl="5" marL="2286000" marR="0" rtl="0" algn="ctr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SzPct val="100000"/>
              <a:buFont typeface="Roboto"/>
              <a:buChar char="￮"/>
              <a:defRPr b="0" i="0" sz="1400" u="none" cap="none" strike="noStrike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indent="88900" lvl="6" marL="2743200" marR="0" rtl="0" algn="ctr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SzPct val="100000"/>
              <a:buFont typeface="Roboto"/>
              <a:buChar char="￮"/>
              <a:defRPr b="0" i="0" sz="1400" u="none" cap="none" strike="noStrike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indent="88900" lvl="7" marL="3200400" marR="0" rtl="0" algn="ctr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SzPct val="100000"/>
              <a:buFont typeface="Roboto"/>
              <a:buChar char="￮"/>
              <a:defRPr b="0" i="0" sz="1400" u="none" cap="none" strike="noStrike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indent="88900" lvl="8" marL="3657600" marR="0" rtl="0" algn="ctr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SzPct val="100000"/>
              <a:buFont typeface="Roboto"/>
              <a:buChar char="￮"/>
              <a:defRPr b="0" i="0" sz="1400" u="none" cap="none" strike="noStrike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/>
        </p:txBody>
      </p:sp>
      <p:sp>
        <p:nvSpPr>
          <p:cNvPr id="391" name="Shape 391"/>
          <p:cNvSpPr txBox="1"/>
          <p:nvPr>
            <p:ph idx="12" type="sldNum"/>
          </p:nvPr>
        </p:nvSpPr>
        <p:spPr>
          <a:xfrm>
            <a:off x="8472457" y="4663216"/>
            <a:ext cx="548699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b="0" i="0" lang="en-US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</a:p>
        </p:txBody>
      </p:sp>
      <p:grpSp>
        <p:nvGrpSpPr>
          <p:cNvPr id="392" name="Shape 392"/>
          <p:cNvGrpSpPr/>
          <p:nvPr/>
        </p:nvGrpSpPr>
        <p:grpSpPr>
          <a:xfrm>
            <a:off x="5685300" y="125"/>
            <a:ext cx="3458699" cy="2305800"/>
            <a:chOff x="5685300" y="0"/>
            <a:chExt cx="3458699" cy="2305800"/>
          </a:xfrm>
        </p:grpSpPr>
        <p:grpSp>
          <p:nvGrpSpPr>
            <p:cNvPr id="393" name="Shape 393"/>
            <p:cNvGrpSpPr/>
            <p:nvPr/>
          </p:nvGrpSpPr>
          <p:grpSpPr>
            <a:xfrm rot="10800000">
              <a:off x="5685300" y="0"/>
              <a:ext cx="3458699" cy="2305800"/>
              <a:chOff x="3274650" y="-614875"/>
              <a:chExt cx="3458699" cy="2305800"/>
            </a:xfrm>
          </p:grpSpPr>
          <p:sp>
            <p:nvSpPr>
              <p:cNvPr id="394" name="Shape 394"/>
              <p:cNvSpPr/>
              <p:nvPr/>
            </p:nvSpPr>
            <p:spPr>
              <a:xfrm rot="5400000">
                <a:off x="4427550" y="538025"/>
                <a:ext cx="1152899" cy="1152899"/>
              </a:xfrm>
              <a:prstGeom prst="rtTriangle">
                <a:avLst/>
              </a:prstGeom>
              <a:solidFill>
                <a:srgbClr val="666666"/>
              </a:solidFill>
              <a:ln>
                <a:noFill/>
              </a:ln>
            </p:spPr>
            <p:txBody>
              <a:bodyPr anchorCtr="0" anchor="ctr" bIns="91425" lIns="91425" rIns="91425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95" name="Shape 395"/>
              <p:cNvSpPr/>
              <p:nvPr/>
            </p:nvSpPr>
            <p:spPr>
              <a:xfrm rot="-5400000">
                <a:off x="4427550" y="538025"/>
                <a:ext cx="1152899" cy="1152899"/>
              </a:xfrm>
              <a:prstGeom prst="rtTriangle">
                <a:avLst/>
              </a:prstGeom>
              <a:solidFill>
                <a:srgbClr val="666666"/>
              </a:solidFill>
              <a:ln>
                <a:noFill/>
              </a:ln>
            </p:spPr>
            <p:txBody>
              <a:bodyPr anchorCtr="0" anchor="ctr" bIns="91425" lIns="91425" rIns="91425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96" name="Shape 396"/>
              <p:cNvSpPr/>
              <p:nvPr/>
            </p:nvSpPr>
            <p:spPr>
              <a:xfrm>
                <a:off x="5580450" y="538025"/>
                <a:ext cx="1152899" cy="1152899"/>
              </a:xfrm>
              <a:prstGeom prst="rtTriangle">
                <a:avLst/>
              </a:prstGeom>
              <a:solidFill>
                <a:srgbClr val="666666"/>
              </a:solidFill>
              <a:ln>
                <a:noFill/>
              </a:ln>
            </p:spPr>
            <p:txBody>
              <a:bodyPr anchorCtr="0" anchor="ctr" bIns="91425" lIns="91425" rIns="91425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97" name="Shape 397"/>
              <p:cNvSpPr/>
              <p:nvPr/>
            </p:nvSpPr>
            <p:spPr>
              <a:xfrm>
                <a:off x="3274650" y="-614875"/>
                <a:ext cx="1152899" cy="1152899"/>
              </a:xfrm>
              <a:prstGeom prst="rtTriangle">
                <a:avLst/>
              </a:prstGeom>
              <a:solidFill>
                <a:srgbClr val="666666"/>
              </a:solidFill>
              <a:ln>
                <a:noFill/>
              </a:ln>
            </p:spPr>
            <p:txBody>
              <a:bodyPr anchorCtr="0" anchor="ctr" bIns="91425" lIns="91425" rIns="91425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98" name="Shape 398"/>
              <p:cNvSpPr/>
              <p:nvPr/>
            </p:nvSpPr>
            <p:spPr>
              <a:xfrm>
                <a:off x="3274650" y="538025"/>
                <a:ext cx="1152899" cy="1152899"/>
              </a:xfrm>
              <a:prstGeom prst="rtTriangle">
                <a:avLst/>
              </a:prstGeom>
              <a:solidFill>
                <a:srgbClr val="666666"/>
              </a:solidFill>
              <a:ln>
                <a:noFill/>
              </a:ln>
            </p:spPr>
            <p:txBody>
              <a:bodyPr anchorCtr="0" anchor="ctr" bIns="91425" lIns="91425" rIns="91425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99" name="Shape 399"/>
              <p:cNvSpPr/>
              <p:nvPr/>
            </p:nvSpPr>
            <p:spPr>
              <a:xfrm rot="10800000">
                <a:off x="3274650" y="538025"/>
                <a:ext cx="1152899" cy="1152899"/>
              </a:xfrm>
              <a:prstGeom prst="rtTriangle">
                <a:avLst/>
              </a:prstGeom>
              <a:solidFill>
                <a:srgbClr val="666666"/>
              </a:solidFill>
              <a:ln>
                <a:noFill/>
              </a:ln>
            </p:spPr>
            <p:txBody>
              <a:bodyPr anchorCtr="0" anchor="ctr" bIns="91425" lIns="91425" rIns="91425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400" name="Shape 400"/>
            <p:cNvGrpSpPr/>
            <p:nvPr/>
          </p:nvGrpSpPr>
          <p:grpSpPr>
            <a:xfrm rot="10800000">
              <a:off x="5685300" y="0"/>
              <a:ext cx="3458699" cy="2305800"/>
              <a:chOff x="3274650" y="-614875"/>
              <a:chExt cx="3458699" cy="2305800"/>
            </a:xfrm>
          </p:grpSpPr>
          <p:sp>
            <p:nvSpPr>
              <p:cNvPr id="401" name="Shape 401"/>
              <p:cNvSpPr/>
              <p:nvPr/>
            </p:nvSpPr>
            <p:spPr>
              <a:xfrm rot="5400000">
                <a:off x="4427550" y="538025"/>
                <a:ext cx="1152899" cy="1152899"/>
              </a:xfrm>
              <a:prstGeom prst="rtTriangle">
                <a:avLst/>
              </a:prstGeom>
              <a:solidFill>
                <a:srgbClr val="FFFFFF">
                  <a:alpha val="16470"/>
                </a:srgbClr>
              </a:solidFill>
              <a:ln>
                <a:noFill/>
              </a:ln>
            </p:spPr>
            <p:txBody>
              <a:bodyPr anchorCtr="0" anchor="ctr" bIns="91425" lIns="91425" rIns="91425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02" name="Shape 402"/>
              <p:cNvSpPr/>
              <p:nvPr/>
            </p:nvSpPr>
            <p:spPr>
              <a:xfrm rot="-5400000">
                <a:off x="4427550" y="538025"/>
                <a:ext cx="1152899" cy="1152899"/>
              </a:xfrm>
              <a:prstGeom prst="rtTriangle">
                <a:avLst/>
              </a:prstGeom>
              <a:solidFill>
                <a:srgbClr val="FFFFFF">
                  <a:alpha val="48627"/>
                </a:srgbClr>
              </a:solidFill>
              <a:ln>
                <a:noFill/>
              </a:ln>
            </p:spPr>
            <p:txBody>
              <a:bodyPr anchorCtr="0" anchor="ctr" bIns="91425" lIns="91425" rIns="91425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03" name="Shape 403"/>
              <p:cNvSpPr/>
              <p:nvPr/>
            </p:nvSpPr>
            <p:spPr>
              <a:xfrm>
                <a:off x="5580450" y="538025"/>
                <a:ext cx="1152899" cy="1152899"/>
              </a:xfrm>
              <a:prstGeom prst="rtTriangle">
                <a:avLst/>
              </a:prstGeom>
              <a:solidFill>
                <a:srgbClr val="000000">
                  <a:alpha val="30196"/>
                </a:srgbClr>
              </a:solidFill>
              <a:ln>
                <a:noFill/>
              </a:ln>
            </p:spPr>
            <p:txBody>
              <a:bodyPr anchorCtr="0" anchor="ctr" bIns="91425" lIns="91425" rIns="91425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04" name="Shape 404"/>
              <p:cNvSpPr/>
              <p:nvPr/>
            </p:nvSpPr>
            <p:spPr>
              <a:xfrm>
                <a:off x="3274650" y="-614875"/>
                <a:ext cx="1152899" cy="1152899"/>
              </a:xfrm>
              <a:prstGeom prst="rtTriangle">
                <a:avLst/>
              </a:prstGeom>
              <a:solidFill>
                <a:srgbClr val="FFFFFF">
                  <a:alpha val="27058"/>
                </a:srgbClr>
              </a:solidFill>
              <a:ln>
                <a:noFill/>
              </a:ln>
            </p:spPr>
            <p:txBody>
              <a:bodyPr anchorCtr="0" anchor="ctr" bIns="91425" lIns="91425" rIns="91425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05" name="Shape 405"/>
              <p:cNvSpPr/>
              <p:nvPr/>
            </p:nvSpPr>
            <p:spPr>
              <a:xfrm>
                <a:off x="3274650" y="538025"/>
                <a:ext cx="1152899" cy="1152899"/>
              </a:xfrm>
              <a:prstGeom prst="rtTriangle">
                <a:avLst/>
              </a:prstGeom>
              <a:solidFill>
                <a:srgbClr val="000000">
                  <a:alpha val="12549"/>
                </a:srgbClr>
              </a:solidFill>
              <a:ln>
                <a:noFill/>
              </a:ln>
            </p:spPr>
            <p:txBody>
              <a:bodyPr anchorCtr="0" anchor="ctr" bIns="91425" lIns="91425" rIns="91425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06" name="Shape 406"/>
              <p:cNvSpPr/>
              <p:nvPr/>
            </p:nvSpPr>
            <p:spPr>
              <a:xfrm rot="10800000">
                <a:off x="3274650" y="538025"/>
                <a:ext cx="1152899" cy="1152899"/>
              </a:xfrm>
              <a:prstGeom prst="rtTriangle">
                <a:avLst/>
              </a:prstGeom>
              <a:solidFill>
                <a:srgbClr val="000000">
                  <a:alpha val="41568"/>
                </a:srgbClr>
              </a:solidFill>
              <a:ln>
                <a:noFill/>
              </a:ln>
            </p:spPr>
            <p:txBody>
              <a:bodyPr anchorCtr="0" anchor="ctr" bIns="91425" lIns="91425" rIns="91425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</p:grp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blank">
  <p:cSld name="Blank">
    <p:spTree>
      <p:nvGrpSpPr>
        <p:cNvPr id="407" name="Shape 4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8" name="Shape 408"/>
          <p:cNvSpPr txBox="1"/>
          <p:nvPr>
            <p:ph idx="12" type="sldNum"/>
          </p:nvPr>
        </p:nvSpPr>
        <p:spPr>
          <a:xfrm>
            <a:off x="8472457" y="4663216"/>
            <a:ext cx="548699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b="0" i="0" lang="en-US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secHead">
  <p:cSld name="Section header"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Shape 61"/>
          <p:cNvSpPr txBox="1"/>
          <p:nvPr>
            <p:ph type="title"/>
          </p:nvPr>
        </p:nvSpPr>
        <p:spPr>
          <a:xfrm>
            <a:off x="311700" y="2150850"/>
            <a:ext cx="8520599" cy="841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Font typeface="Roboto Condensed"/>
              <a:buNone/>
              <a:defRPr b="0" i="0" sz="3600" u="none" cap="none" strike="noStrike">
                <a:solidFill>
                  <a:srgbClr val="FFFFFF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1pPr>
            <a:lvl2pPr indent="0" lvl="1" algn="ctr">
              <a:spcBef>
                <a:spcPts val="0"/>
              </a:spcBef>
              <a:buClr>
                <a:schemeClr val="dk1"/>
              </a:buClr>
              <a:buFont typeface="Roboto Condensed"/>
              <a:buNone/>
              <a:defRPr sz="3600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2pPr>
            <a:lvl3pPr indent="0" lvl="2" algn="ctr">
              <a:spcBef>
                <a:spcPts val="0"/>
              </a:spcBef>
              <a:buClr>
                <a:schemeClr val="dk1"/>
              </a:buClr>
              <a:buFont typeface="Roboto Condensed"/>
              <a:buNone/>
              <a:defRPr sz="3600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3pPr>
            <a:lvl4pPr indent="0" lvl="3" algn="ctr">
              <a:spcBef>
                <a:spcPts val="0"/>
              </a:spcBef>
              <a:buClr>
                <a:schemeClr val="dk1"/>
              </a:buClr>
              <a:buFont typeface="Roboto Condensed"/>
              <a:buNone/>
              <a:defRPr sz="3600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4pPr>
            <a:lvl5pPr indent="0" lvl="4" algn="ctr">
              <a:spcBef>
                <a:spcPts val="0"/>
              </a:spcBef>
              <a:buClr>
                <a:schemeClr val="dk1"/>
              </a:buClr>
              <a:buFont typeface="Roboto Condensed"/>
              <a:buNone/>
              <a:defRPr sz="3600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5pPr>
            <a:lvl6pPr indent="0" lvl="5" algn="ctr">
              <a:spcBef>
                <a:spcPts val="0"/>
              </a:spcBef>
              <a:buClr>
                <a:schemeClr val="dk1"/>
              </a:buClr>
              <a:buFont typeface="Roboto Condensed"/>
              <a:buNone/>
              <a:defRPr sz="3600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6pPr>
            <a:lvl7pPr indent="0" lvl="6" algn="ctr">
              <a:spcBef>
                <a:spcPts val="0"/>
              </a:spcBef>
              <a:buClr>
                <a:schemeClr val="dk1"/>
              </a:buClr>
              <a:buFont typeface="Roboto Condensed"/>
              <a:buNone/>
              <a:defRPr sz="3600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7pPr>
            <a:lvl8pPr indent="0" lvl="7" algn="ctr">
              <a:spcBef>
                <a:spcPts val="0"/>
              </a:spcBef>
              <a:buClr>
                <a:schemeClr val="dk1"/>
              </a:buClr>
              <a:buFont typeface="Roboto Condensed"/>
              <a:buNone/>
              <a:defRPr sz="3600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8pPr>
            <a:lvl9pPr indent="0" lvl="8" algn="ctr">
              <a:spcBef>
                <a:spcPts val="0"/>
              </a:spcBef>
              <a:buClr>
                <a:schemeClr val="dk1"/>
              </a:buClr>
              <a:buFont typeface="Roboto Condensed"/>
              <a:buNone/>
              <a:defRPr sz="3600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9pPr>
          </a:lstStyle>
          <a:p/>
        </p:txBody>
      </p:sp>
      <p:sp>
        <p:nvSpPr>
          <p:cNvPr id="62" name="Shape 62"/>
          <p:cNvSpPr txBox="1"/>
          <p:nvPr>
            <p:ph idx="12" type="sldNum"/>
          </p:nvPr>
        </p:nvSpPr>
        <p:spPr>
          <a:xfrm>
            <a:off x="8472457" y="4663216"/>
            <a:ext cx="548699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b="0" i="0" lang="en-US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</a:p>
        </p:txBody>
      </p:sp>
      <p:grpSp>
        <p:nvGrpSpPr>
          <p:cNvPr id="63" name="Shape 63"/>
          <p:cNvGrpSpPr/>
          <p:nvPr/>
        </p:nvGrpSpPr>
        <p:grpSpPr>
          <a:xfrm rot="10800000">
            <a:off x="5685300" y="0"/>
            <a:ext cx="3458699" cy="2305800"/>
            <a:chOff x="3274650" y="-614875"/>
            <a:chExt cx="3458699" cy="2305800"/>
          </a:xfrm>
        </p:grpSpPr>
        <p:sp>
          <p:nvSpPr>
            <p:cNvPr id="64" name="Shape 64"/>
            <p:cNvSpPr/>
            <p:nvPr/>
          </p:nvSpPr>
          <p:spPr>
            <a:xfrm rot="5400000">
              <a:off x="4427550" y="538025"/>
              <a:ext cx="1152899" cy="1152899"/>
            </a:xfrm>
            <a:prstGeom prst="rtTriangle">
              <a:avLst/>
            </a:prstGeom>
            <a:solidFill>
              <a:srgbClr val="FFFFFF">
                <a:alpha val="16470"/>
              </a:srgbClr>
            </a:solidFill>
            <a:ln>
              <a:noFill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5" name="Shape 65"/>
            <p:cNvSpPr/>
            <p:nvPr/>
          </p:nvSpPr>
          <p:spPr>
            <a:xfrm rot="-5400000">
              <a:off x="4427550" y="538025"/>
              <a:ext cx="1152899" cy="1152899"/>
            </a:xfrm>
            <a:prstGeom prst="rtTriangle">
              <a:avLst/>
            </a:prstGeom>
            <a:solidFill>
              <a:srgbClr val="FFFFFF">
                <a:alpha val="48627"/>
              </a:srgbClr>
            </a:solidFill>
            <a:ln>
              <a:noFill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6" name="Shape 66"/>
            <p:cNvSpPr/>
            <p:nvPr/>
          </p:nvSpPr>
          <p:spPr>
            <a:xfrm>
              <a:off x="5580450" y="538025"/>
              <a:ext cx="1152899" cy="1152899"/>
            </a:xfrm>
            <a:prstGeom prst="rtTriangle">
              <a:avLst/>
            </a:prstGeom>
            <a:solidFill>
              <a:srgbClr val="000000">
                <a:alpha val="30196"/>
              </a:srgbClr>
            </a:solidFill>
            <a:ln>
              <a:noFill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7" name="Shape 67"/>
            <p:cNvSpPr/>
            <p:nvPr/>
          </p:nvSpPr>
          <p:spPr>
            <a:xfrm>
              <a:off x="3274650" y="-614875"/>
              <a:ext cx="1152899" cy="1152899"/>
            </a:xfrm>
            <a:prstGeom prst="rtTriangle">
              <a:avLst/>
            </a:prstGeom>
            <a:solidFill>
              <a:srgbClr val="FFFFFF">
                <a:alpha val="27058"/>
              </a:srgbClr>
            </a:solidFill>
            <a:ln>
              <a:noFill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8" name="Shape 68"/>
            <p:cNvSpPr/>
            <p:nvPr/>
          </p:nvSpPr>
          <p:spPr>
            <a:xfrm>
              <a:off x="3274650" y="538025"/>
              <a:ext cx="1152899" cy="1152899"/>
            </a:xfrm>
            <a:prstGeom prst="rtTriangle">
              <a:avLst/>
            </a:prstGeom>
            <a:solidFill>
              <a:srgbClr val="000000">
                <a:alpha val="12549"/>
              </a:srgbClr>
            </a:solidFill>
            <a:ln>
              <a:noFill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9" name="Shape 69"/>
            <p:cNvSpPr/>
            <p:nvPr/>
          </p:nvSpPr>
          <p:spPr>
            <a:xfrm rot="10800000">
              <a:off x="3274650" y="538025"/>
              <a:ext cx="1152899" cy="1152899"/>
            </a:xfrm>
            <a:prstGeom prst="rtTriangle">
              <a:avLst/>
            </a:prstGeom>
            <a:solidFill>
              <a:srgbClr val="000000">
                <a:alpha val="41568"/>
              </a:srgbClr>
            </a:solidFill>
            <a:ln>
              <a:noFill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Title and body blue"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Shape 71"/>
          <p:cNvSpPr/>
          <p:nvPr/>
        </p:nvSpPr>
        <p:spPr>
          <a:xfrm>
            <a:off x="0" y="4958225"/>
            <a:ext cx="9144000" cy="185399"/>
          </a:xfrm>
          <a:prstGeom prst="rect">
            <a:avLst/>
          </a:prstGeom>
          <a:solidFill>
            <a:srgbClr val="1A2836"/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72" name="Shape 72"/>
          <p:cNvGrpSpPr/>
          <p:nvPr/>
        </p:nvGrpSpPr>
        <p:grpSpPr>
          <a:xfrm flipH="1">
            <a:off x="5685300" y="2837825"/>
            <a:ext cx="3458699" cy="2305800"/>
            <a:chOff x="803750" y="-275225"/>
            <a:chExt cx="3458699" cy="2305800"/>
          </a:xfrm>
        </p:grpSpPr>
        <p:grpSp>
          <p:nvGrpSpPr>
            <p:cNvPr id="73" name="Shape 73"/>
            <p:cNvGrpSpPr/>
            <p:nvPr/>
          </p:nvGrpSpPr>
          <p:grpSpPr>
            <a:xfrm>
              <a:off x="803750" y="-275225"/>
              <a:ext cx="3458699" cy="2305800"/>
              <a:chOff x="3274650" y="-614875"/>
              <a:chExt cx="3458699" cy="2305800"/>
            </a:xfrm>
          </p:grpSpPr>
          <p:sp>
            <p:nvSpPr>
              <p:cNvPr id="74" name="Shape 74"/>
              <p:cNvSpPr/>
              <p:nvPr/>
            </p:nvSpPr>
            <p:spPr>
              <a:xfrm rot="5400000">
                <a:off x="4427550" y="538025"/>
                <a:ext cx="1152899" cy="1152899"/>
              </a:xfrm>
              <a:prstGeom prst="rtTriangle">
                <a:avLst/>
              </a:prstGeom>
              <a:solidFill>
                <a:srgbClr val="80C7FF"/>
              </a:solidFill>
              <a:ln>
                <a:noFill/>
              </a:ln>
            </p:spPr>
            <p:txBody>
              <a:bodyPr anchorCtr="0" anchor="ctr" bIns="91425" lIns="91425" rIns="91425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75" name="Shape 75"/>
              <p:cNvSpPr/>
              <p:nvPr/>
            </p:nvSpPr>
            <p:spPr>
              <a:xfrm rot="-5400000">
                <a:off x="4427550" y="538025"/>
                <a:ext cx="1152899" cy="1152899"/>
              </a:xfrm>
              <a:prstGeom prst="rtTriangle">
                <a:avLst/>
              </a:prstGeom>
              <a:solidFill>
                <a:srgbClr val="80C7FF"/>
              </a:solidFill>
              <a:ln>
                <a:noFill/>
              </a:ln>
            </p:spPr>
            <p:txBody>
              <a:bodyPr anchorCtr="0" anchor="ctr" bIns="91425" lIns="91425" rIns="91425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76" name="Shape 76"/>
              <p:cNvSpPr/>
              <p:nvPr/>
            </p:nvSpPr>
            <p:spPr>
              <a:xfrm>
                <a:off x="5580450" y="538025"/>
                <a:ext cx="1152899" cy="1152899"/>
              </a:xfrm>
              <a:prstGeom prst="rtTriangle">
                <a:avLst/>
              </a:prstGeom>
              <a:solidFill>
                <a:srgbClr val="80C7FF"/>
              </a:solidFill>
              <a:ln>
                <a:noFill/>
              </a:ln>
            </p:spPr>
            <p:txBody>
              <a:bodyPr anchorCtr="0" anchor="ctr" bIns="91425" lIns="91425" rIns="91425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77" name="Shape 77"/>
              <p:cNvSpPr/>
              <p:nvPr/>
            </p:nvSpPr>
            <p:spPr>
              <a:xfrm>
                <a:off x="3274650" y="-614875"/>
                <a:ext cx="1152899" cy="1152899"/>
              </a:xfrm>
              <a:prstGeom prst="rtTriangle">
                <a:avLst/>
              </a:prstGeom>
              <a:solidFill>
                <a:srgbClr val="80C7FF"/>
              </a:solidFill>
              <a:ln>
                <a:noFill/>
              </a:ln>
            </p:spPr>
            <p:txBody>
              <a:bodyPr anchorCtr="0" anchor="ctr" bIns="91425" lIns="91425" rIns="91425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78" name="Shape 78"/>
              <p:cNvSpPr/>
              <p:nvPr/>
            </p:nvSpPr>
            <p:spPr>
              <a:xfrm>
                <a:off x="3274650" y="538025"/>
                <a:ext cx="1152899" cy="1152899"/>
              </a:xfrm>
              <a:prstGeom prst="rtTriangle">
                <a:avLst/>
              </a:prstGeom>
              <a:solidFill>
                <a:srgbClr val="80C7FF"/>
              </a:solidFill>
              <a:ln>
                <a:noFill/>
              </a:ln>
            </p:spPr>
            <p:txBody>
              <a:bodyPr anchorCtr="0" anchor="ctr" bIns="91425" lIns="91425" rIns="91425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79" name="Shape 79"/>
              <p:cNvSpPr/>
              <p:nvPr/>
            </p:nvSpPr>
            <p:spPr>
              <a:xfrm rot="10800000">
                <a:off x="3274650" y="538025"/>
                <a:ext cx="1152899" cy="1152899"/>
              </a:xfrm>
              <a:prstGeom prst="rtTriangle">
                <a:avLst/>
              </a:prstGeom>
              <a:solidFill>
                <a:srgbClr val="80C7FF"/>
              </a:solidFill>
              <a:ln>
                <a:noFill/>
              </a:ln>
            </p:spPr>
            <p:txBody>
              <a:bodyPr anchorCtr="0" anchor="ctr" bIns="91425" lIns="91425" rIns="91425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80" name="Shape 80"/>
            <p:cNvGrpSpPr/>
            <p:nvPr/>
          </p:nvGrpSpPr>
          <p:grpSpPr>
            <a:xfrm>
              <a:off x="803750" y="-275225"/>
              <a:ext cx="3458699" cy="2305800"/>
              <a:chOff x="3274650" y="-614875"/>
              <a:chExt cx="3458699" cy="2305800"/>
            </a:xfrm>
          </p:grpSpPr>
          <p:sp>
            <p:nvSpPr>
              <p:cNvPr id="81" name="Shape 81"/>
              <p:cNvSpPr/>
              <p:nvPr/>
            </p:nvSpPr>
            <p:spPr>
              <a:xfrm rot="5400000">
                <a:off x="4427550" y="538025"/>
                <a:ext cx="1152899" cy="1152899"/>
              </a:xfrm>
              <a:prstGeom prst="rtTriangle">
                <a:avLst/>
              </a:prstGeom>
              <a:solidFill>
                <a:srgbClr val="000000">
                  <a:alpha val="6274"/>
                </a:srgbClr>
              </a:solidFill>
              <a:ln>
                <a:noFill/>
              </a:ln>
            </p:spPr>
            <p:txBody>
              <a:bodyPr anchorCtr="0" anchor="ctr" bIns="91425" lIns="91425" rIns="91425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82" name="Shape 82"/>
              <p:cNvSpPr/>
              <p:nvPr/>
            </p:nvSpPr>
            <p:spPr>
              <a:xfrm rot="-5400000">
                <a:off x="4427550" y="538025"/>
                <a:ext cx="1152899" cy="1152899"/>
              </a:xfrm>
              <a:prstGeom prst="rtTriangle">
                <a:avLst/>
              </a:prstGeom>
              <a:solidFill>
                <a:srgbClr val="000000">
                  <a:alpha val="30588"/>
                </a:srgbClr>
              </a:solidFill>
              <a:ln>
                <a:noFill/>
              </a:ln>
            </p:spPr>
            <p:txBody>
              <a:bodyPr anchorCtr="0" anchor="ctr" bIns="91425" lIns="91425" rIns="91425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83" name="Shape 83"/>
              <p:cNvSpPr/>
              <p:nvPr/>
            </p:nvSpPr>
            <p:spPr>
              <a:xfrm>
                <a:off x="5580450" y="538025"/>
                <a:ext cx="1152899" cy="1152899"/>
              </a:xfrm>
              <a:prstGeom prst="rtTriangle">
                <a:avLst/>
              </a:prstGeom>
              <a:solidFill>
                <a:srgbClr val="000000">
                  <a:alpha val="5882"/>
                </a:srgbClr>
              </a:solidFill>
              <a:ln>
                <a:noFill/>
              </a:ln>
            </p:spPr>
            <p:txBody>
              <a:bodyPr anchorCtr="0" anchor="ctr" bIns="91425" lIns="91425" rIns="91425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84" name="Shape 84"/>
              <p:cNvSpPr/>
              <p:nvPr/>
            </p:nvSpPr>
            <p:spPr>
              <a:xfrm>
                <a:off x="3274650" y="-614875"/>
                <a:ext cx="1152899" cy="1152899"/>
              </a:xfrm>
              <a:prstGeom prst="rtTriangle">
                <a:avLst/>
              </a:prstGeom>
              <a:solidFill>
                <a:srgbClr val="000000">
                  <a:alpha val="56470"/>
                </a:srgbClr>
              </a:solidFill>
              <a:ln>
                <a:noFill/>
              </a:ln>
            </p:spPr>
            <p:txBody>
              <a:bodyPr anchorCtr="0" anchor="ctr" bIns="91425" lIns="91425" rIns="91425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85" name="Shape 85"/>
              <p:cNvSpPr/>
              <p:nvPr/>
            </p:nvSpPr>
            <p:spPr>
              <a:xfrm>
                <a:off x="3274650" y="538025"/>
                <a:ext cx="1152899" cy="1152899"/>
              </a:xfrm>
              <a:prstGeom prst="rtTriangle">
                <a:avLst/>
              </a:prstGeom>
              <a:solidFill>
                <a:srgbClr val="FFFFFF">
                  <a:alpha val="3921"/>
                </a:srgbClr>
              </a:solidFill>
              <a:ln>
                <a:noFill/>
              </a:ln>
            </p:spPr>
            <p:txBody>
              <a:bodyPr anchorCtr="0" anchor="ctr" bIns="91425" lIns="91425" rIns="91425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86" name="Shape 86"/>
              <p:cNvSpPr/>
              <p:nvPr/>
            </p:nvSpPr>
            <p:spPr>
              <a:xfrm rot="10800000">
                <a:off x="3274650" y="538025"/>
                <a:ext cx="1152899" cy="1152899"/>
              </a:xfrm>
              <a:prstGeom prst="rtTriangle">
                <a:avLst/>
              </a:prstGeom>
              <a:solidFill>
                <a:srgbClr val="000000">
                  <a:alpha val="30980"/>
                </a:srgbClr>
              </a:solidFill>
              <a:ln>
                <a:noFill/>
              </a:ln>
            </p:spPr>
            <p:txBody>
              <a:bodyPr anchorCtr="0" anchor="ctr" bIns="91425" lIns="91425" rIns="91425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</p:grpSp>
      <p:sp>
        <p:nvSpPr>
          <p:cNvPr id="87" name="Shape 87"/>
          <p:cNvSpPr txBox="1"/>
          <p:nvPr>
            <p:ph type="title"/>
          </p:nvPr>
        </p:nvSpPr>
        <p:spPr>
          <a:xfrm>
            <a:off x="311700" y="445025"/>
            <a:ext cx="8520599" cy="5726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A2836"/>
              </a:buClr>
              <a:buFont typeface="Roboto Condensed"/>
              <a:buNone/>
              <a:defRPr b="0" i="0" sz="2800" u="none" cap="none" strike="noStrike">
                <a:solidFill>
                  <a:srgbClr val="1A2836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1pPr>
            <a:lvl2pPr indent="0" lvl="1" rtl="0">
              <a:spcBef>
                <a:spcPts val="0"/>
              </a:spcBef>
              <a:buClr>
                <a:schemeClr val="dk1"/>
              </a:buClr>
              <a:buFont typeface="Roboto Condensed"/>
              <a:buNone/>
              <a:defRPr sz="2800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2pPr>
            <a:lvl3pPr indent="0" lvl="2" rtl="0">
              <a:spcBef>
                <a:spcPts val="0"/>
              </a:spcBef>
              <a:buClr>
                <a:schemeClr val="dk1"/>
              </a:buClr>
              <a:buFont typeface="Roboto Condensed"/>
              <a:buNone/>
              <a:defRPr sz="2800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3pPr>
            <a:lvl4pPr indent="0" lvl="3" rtl="0">
              <a:spcBef>
                <a:spcPts val="0"/>
              </a:spcBef>
              <a:buClr>
                <a:schemeClr val="dk1"/>
              </a:buClr>
              <a:buFont typeface="Roboto Condensed"/>
              <a:buNone/>
              <a:defRPr sz="2800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4pPr>
            <a:lvl5pPr indent="0" lvl="4" rtl="0">
              <a:spcBef>
                <a:spcPts val="0"/>
              </a:spcBef>
              <a:buClr>
                <a:schemeClr val="dk1"/>
              </a:buClr>
              <a:buFont typeface="Roboto Condensed"/>
              <a:buNone/>
              <a:defRPr sz="2800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5pPr>
            <a:lvl6pPr indent="0" lvl="5" rtl="0">
              <a:spcBef>
                <a:spcPts val="0"/>
              </a:spcBef>
              <a:buClr>
                <a:schemeClr val="dk1"/>
              </a:buClr>
              <a:buFont typeface="Roboto Condensed"/>
              <a:buNone/>
              <a:defRPr sz="2800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6pPr>
            <a:lvl7pPr indent="0" lvl="6" rtl="0">
              <a:spcBef>
                <a:spcPts val="0"/>
              </a:spcBef>
              <a:buClr>
                <a:schemeClr val="dk1"/>
              </a:buClr>
              <a:buFont typeface="Roboto Condensed"/>
              <a:buNone/>
              <a:defRPr sz="2800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7pPr>
            <a:lvl8pPr indent="0" lvl="7" rtl="0">
              <a:spcBef>
                <a:spcPts val="0"/>
              </a:spcBef>
              <a:buClr>
                <a:schemeClr val="dk1"/>
              </a:buClr>
              <a:buFont typeface="Roboto Condensed"/>
              <a:buNone/>
              <a:defRPr sz="2800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8pPr>
            <a:lvl9pPr indent="0" lvl="8" rtl="0">
              <a:spcBef>
                <a:spcPts val="0"/>
              </a:spcBef>
              <a:buClr>
                <a:schemeClr val="dk1"/>
              </a:buClr>
              <a:buFont typeface="Roboto Condensed"/>
              <a:buNone/>
              <a:defRPr sz="2800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9pPr>
          </a:lstStyle>
          <a:p/>
        </p:txBody>
      </p:sp>
      <p:sp>
        <p:nvSpPr>
          <p:cNvPr id="88" name="Shape 88"/>
          <p:cNvSpPr txBox="1"/>
          <p:nvPr>
            <p:ph idx="1" type="body"/>
          </p:nvPr>
        </p:nvSpPr>
        <p:spPr>
          <a:xfrm>
            <a:off x="311700" y="1152475"/>
            <a:ext cx="8520599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11430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SzPct val="100000"/>
              <a:buFont typeface="Roboto"/>
              <a:buChar char="￮"/>
              <a:defRPr b="0" i="0" sz="1800" u="none" cap="none" strike="noStrike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indent="88900" lvl="1" marL="457200" marR="0" rtl="0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SzPct val="100000"/>
              <a:buFont typeface="Roboto"/>
              <a:buChar char="￮"/>
              <a:defRPr b="0" i="0" sz="1400" u="none" cap="none" strike="noStrike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indent="88900" lvl="2" marL="914400" marR="0" rtl="0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SzPct val="100000"/>
              <a:buFont typeface="Roboto"/>
              <a:buChar char="￮"/>
              <a:defRPr b="0" i="0" sz="1400" u="none" cap="none" strike="noStrike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indent="88900" lvl="3" marL="1371600" marR="0" rtl="0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SzPct val="100000"/>
              <a:buFont typeface="Roboto"/>
              <a:buChar char="￮"/>
              <a:defRPr b="0" i="0" sz="1400" u="none" cap="none" strike="noStrike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indent="88900" lvl="4" marL="1828800" marR="0" rtl="0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SzPct val="100000"/>
              <a:buFont typeface="Roboto"/>
              <a:buChar char="￮"/>
              <a:defRPr b="0" i="0" sz="1400" u="none" cap="none" strike="noStrike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indent="88900" lvl="5" marL="2286000" marR="0" rtl="0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SzPct val="100000"/>
              <a:buFont typeface="Roboto"/>
              <a:buChar char="￮"/>
              <a:defRPr b="0" i="0" sz="1400" u="none" cap="none" strike="noStrike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indent="88900" lvl="6" marL="2743200" marR="0" rtl="0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SzPct val="100000"/>
              <a:buFont typeface="Roboto"/>
              <a:buChar char="￮"/>
              <a:defRPr b="0" i="0" sz="1400" u="none" cap="none" strike="noStrike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indent="88900" lvl="7" marL="3200400" marR="0" rtl="0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SzPct val="100000"/>
              <a:buFont typeface="Roboto"/>
              <a:buChar char="￮"/>
              <a:defRPr b="0" i="0" sz="1400" u="none" cap="none" strike="noStrike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indent="88900" lvl="8" marL="3657600" marR="0" rtl="0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SzPct val="100000"/>
              <a:buFont typeface="Roboto"/>
              <a:buChar char="￮"/>
              <a:defRPr b="0" i="0" sz="1400" u="none" cap="none" strike="noStrike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/>
        </p:txBody>
      </p:sp>
      <p:sp>
        <p:nvSpPr>
          <p:cNvPr id="89" name="Shape 89"/>
          <p:cNvSpPr txBox="1"/>
          <p:nvPr>
            <p:ph idx="12" type="sldNum"/>
          </p:nvPr>
        </p:nvSpPr>
        <p:spPr>
          <a:xfrm>
            <a:off x="8472457" y="4663216"/>
            <a:ext cx="548699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ct val="25000"/>
              <a:buFont typeface="Arial"/>
              <a:buNone/>
            </a:pPr>
            <a:fld id="{00000000-1234-1234-1234-123412341234}" type="slidenum">
              <a:rPr b="0" i="0" lang="en-US" sz="1400" u="none" cap="none" strike="noStrike">
                <a:solidFill>
                  <a:srgbClr val="F3F3F3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Main point blue"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Shape 91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Font typeface="Roboto Condensed"/>
              <a:buNone/>
              <a:defRPr b="0" i="0" sz="4800" u="none" cap="none" strike="noStrike">
                <a:solidFill>
                  <a:srgbClr val="FFFFFF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1pPr>
            <a:lvl2pPr indent="0" lvl="1" rtl="0">
              <a:spcBef>
                <a:spcPts val="0"/>
              </a:spcBef>
              <a:buClr>
                <a:schemeClr val="dk1"/>
              </a:buClr>
              <a:buFont typeface="Roboto Condensed"/>
              <a:buNone/>
              <a:defRPr sz="4800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2pPr>
            <a:lvl3pPr indent="0" lvl="2" rtl="0">
              <a:spcBef>
                <a:spcPts val="0"/>
              </a:spcBef>
              <a:buClr>
                <a:schemeClr val="dk1"/>
              </a:buClr>
              <a:buFont typeface="Roboto Condensed"/>
              <a:buNone/>
              <a:defRPr sz="4800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3pPr>
            <a:lvl4pPr indent="0" lvl="3" rtl="0">
              <a:spcBef>
                <a:spcPts val="0"/>
              </a:spcBef>
              <a:buClr>
                <a:schemeClr val="dk1"/>
              </a:buClr>
              <a:buFont typeface="Roboto Condensed"/>
              <a:buNone/>
              <a:defRPr sz="4800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4pPr>
            <a:lvl5pPr indent="0" lvl="4" rtl="0">
              <a:spcBef>
                <a:spcPts val="0"/>
              </a:spcBef>
              <a:buClr>
                <a:schemeClr val="dk1"/>
              </a:buClr>
              <a:buFont typeface="Roboto Condensed"/>
              <a:buNone/>
              <a:defRPr sz="4800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5pPr>
            <a:lvl6pPr indent="0" lvl="5" rtl="0">
              <a:spcBef>
                <a:spcPts val="0"/>
              </a:spcBef>
              <a:buClr>
                <a:schemeClr val="dk1"/>
              </a:buClr>
              <a:buFont typeface="Roboto Condensed"/>
              <a:buNone/>
              <a:defRPr sz="4800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6pPr>
            <a:lvl7pPr indent="0" lvl="6" rtl="0">
              <a:spcBef>
                <a:spcPts val="0"/>
              </a:spcBef>
              <a:buClr>
                <a:schemeClr val="dk1"/>
              </a:buClr>
              <a:buFont typeface="Roboto Condensed"/>
              <a:buNone/>
              <a:defRPr sz="4800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7pPr>
            <a:lvl8pPr indent="0" lvl="7" rtl="0">
              <a:spcBef>
                <a:spcPts val="0"/>
              </a:spcBef>
              <a:buClr>
                <a:schemeClr val="dk1"/>
              </a:buClr>
              <a:buFont typeface="Roboto Condensed"/>
              <a:buNone/>
              <a:defRPr sz="4800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8pPr>
            <a:lvl9pPr indent="0" lvl="8" rtl="0">
              <a:spcBef>
                <a:spcPts val="0"/>
              </a:spcBef>
              <a:buClr>
                <a:schemeClr val="dk1"/>
              </a:buClr>
              <a:buFont typeface="Roboto Condensed"/>
              <a:buNone/>
              <a:defRPr sz="4800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9pPr>
          </a:lstStyle>
          <a:p/>
        </p:txBody>
      </p:sp>
      <p:sp>
        <p:nvSpPr>
          <p:cNvPr id="92" name="Shape 92"/>
          <p:cNvSpPr txBox="1"/>
          <p:nvPr>
            <p:ph idx="12" type="sldNum"/>
          </p:nvPr>
        </p:nvSpPr>
        <p:spPr>
          <a:xfrm>
            <a:off x="8472457" y="4663216"/>
            <a:ext cx="548699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b="0" i="0" lang="en-US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</a:p>
        </p:txBody>
      </p:sp>
      <p:grpSp>
        <p:nvGrpSpPr>
          <p:cNvPr id="93" name="Shape 93"/>
          <p:cNvGrpSpPr/>
          <p:nvPr/>
        </p:nvGrpSpPr>
        <p:grpSpPr>
          <a:xfrm rot="10800000">
            <a:off x="5685300" y="0"/>
            <a:ext cx="3458699" cy="2305800"/>
            <a:chOff x="803750" y="-275225"/>
            <a:chExt cx="3458699" cy="2305800"/>
          </a:xfrm>
        </p:grpSpPr>
        <p:grpSp>
          <p:nvGrpSpPr>
            <p:cNvPr id="94" name="Shape 94"/>
            <p:cNvGrpSpPr/>
            <p:nvPr/>
          </p:nvGrpSpPr>
          <p:grpSpPr>
            <a:xfrm>
              <a:off x="803750" y="-275225"/>
              <a:ext cx="3458699" cy="2305800"/>
              <a:chOff x="3274650" y="-614875"/>
              <a:chExt cx="3458699" cy="2305800"/>
            </a:xfrm>
          </p:grpSpPr>
          <p:sp>
            <p:nvSpPr>
              <p:cNvPr id="95" name="Shape 95"/>
              <p:cNvSpPr/>
              <p:nvPr/>
            </p:nvSpPr>
            <p:spPr>
              <a:xfrm rot="5400000">
                <a:off x="4427550" y="538025"/>
                <a:ext cx="1152899" cy="1152899"/>
              </a:xfrm>
              <a:prstGeom prst="rtTriangle">
                <a:avLst/>
              </a:prstGeom>
              <a:solidFill>
                <a:srgbClr val="80C7FF"/>
              </a:solidFill>
              <a:ln>
                <a:noFill/>
              </a:ln>
            </p:spPr>
            <p:txBody>
              <a:bodyPr anchorCtr="0" anchor="ctr" bIns="91425" lIns="91425" rIns="91425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96" name="Shape 96"/>
              <p:cNvSpPr/>
              <p:nvPr/>
            </p:nvSpPr>
            <p:spPr>
              <a:xfrm rot="-5400000">
                <a:off x="4427550" y="538025"/>
                <a:ext cx="1152899" cy="1152899"/>
              </a:xfrm>
              <a:prstGeom prst="rtTriangle">
                <a:avLst/>
              </a:prstGeom>
              <a:solidFill>
                <a:srgbClr val="80C7FF"/>
              </a:solidFill>
              <a:ln>
                <a:noFill/>
              </a:ln>
            </p:spPr>
            <p:txBody>
              <a:bodyPr anchorCtr="0" anchor="ctr" bIns="91425" lIns="91425" rIns="91425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97" name="Shape 97"/>
              <p:cNvSpPr/>
              <p:nvPr/>
            </p:nvSpPr>
            <p:spPr>
              <a:xfrm>
                <a:off x="5580450" y="538025"/>
                <a:ext cx="1152899" cy="1152899"/>
              </a:xfrm>
              <a:prstGeom prst="rtTriangle">
                <a:avLst/>
              </a:prstGeom>
              <a:solidFill>
                <a:srgbClr val="80C7FF"/>
              </a:solidFill>
              <a:ln>
                <a:noFill/>
              </a:ln>
            </p:spPr>
            <p:txBody>
              <a:bodyPr anchorCtr="0" anchor="ctr" bIns="91425" lIns="91425" rIns="91425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98" name="Shape 98"/>
              <p:cNvSpPr/>
              <p:nvPr/>
            </p:nvSpPr>
            <p:spPr>
              <a:xfrm>
                <a:off x="3274650" y="-614875"/>
                <a:ext cx="1152899" cy="1152899"/>
              </a:xfrm>
              <a:prstGeom prst="rtTriangle">
                <a:avLst/>
              </a:prstGeom>
              <a:solidFill>
                <a:srgbClr val="80C7FF"/>
              </a:solidFill>
              <a:ln>
                <a:noFill/>
              </a:ln>
            </p:spPr>
            <p:txBody>
              <a:bodyPr anchorCtr="0" anchor="ctr" bIns="91425" lIns="91425" rIns="91425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99" name="Shape 99"/>
              <p:cNvSpPr/>
              <p:nvPr/>
            </p:nvSpPr>
            <p:spPr>
              <a:xfrm>
                <a:off x="3274650" y="538025"/>
                <a:ext cx="1152899" cy="1152899"/>
              </a:xfrm>
              <a:prstGeom prst="rtTriangle">
                <a:avLst/>
              </a:prstGeom>
              <a:solidFill>
                <a:srgbClr val="80C7FF"/>
              </a:solidFill>
              <a:ln>
                <a:noFill/>
              </a:ln>
            </p:spPr>
            <p:txBody>
              <a:bodyPr anchorCtr="0" anchor="ctr" bIns="91425" lIns="91425" rIns="91425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00" name="Shape 100"/>
              <p:cNvSpPr/>
              <p:nvPr/>
            </p:nvSpPr>
            <p:spPr>
              <a:xfrm rot="10800000">
                <a:off x="3274650" y="538025"/>
                <a:ext cx="1152899" cy="1152899"/>
              </a:xfrm>
              <a:prstGeom prst="rtTriangle">
                <a:avLst/>
              </a:prstGeom>
              <a:solidFill>
                <a:srgbClr val="80C7FF"/>
              </a:solidFill>
              <a:ln>
                <a:noFill/>
              </a:ln>
            </p:spPr>
            <p:txBody>
              <a:bodyPr anchorCtr="0" anchor="ctr" bIns="91425" lIns="91425" rIns="91425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01" name="Shape 101"/>
            <p:cNvGrpSpPr/>
            <p:nvPr/>
          </p:nvGrpSpPr>
          <p:grpSpPr>
            <a:xfrm>
              <a:off x="803750" y="-275225"/>
              <a:ext cx="3458699" cy="2305800"/>
              <a:chOff x="3274650" y="-614875"/>
              <a:chExt cx="3458699" cy="2305800"/>
            </a:xfrm>
          </p:grpSpPr>
          <p:sp>
            <p:nvSpPr>
              <p:cNvPr id="102" name="Shape 102"/>
              <p:cNvSpPr/>
              <p:nvPr/>
            </p:nvSpPr>
            <p:spPr>
              <a:xfrm rot="5400000">
                <a:off x="4427550" y="538025"/>
                <a:ext cx="1152899" cy="1152899"/>
              </a:xfrm>
              <a:prstGeom prst="rtTriangle">
                <a:avLst/>
              </a:prstGeom>
              <a:solidFill>
                <a:srgbClr val="000000">
                  <a:alpha val="6274"/>
                </a:srgbClr>
              </a:solidFill>
              <a:ln>
                <a:noFill/>
              </a:ln>
            </p:spPr>
            <p:txBody>
              <a:bodyPr anchorCtr="0" anchor="ctr" bIns="91425" lIns="91425" rIns="91425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03" name="Shape 103"/>
              <p:cNvSpPr/>
              <p:nvPr/>
            </p:nvSpPr>
            <p:spPr>
              <a:xfrm rot="-5400000">
                <a:off x="4427550" y="538025"/>
                <a:ext cx="1152899" cy="1152899"/>
              </a:xfrm>
              <a:prstGeom prst="rtTriangle">
                <a:avLst/>
              </a:prstGeom>
              <a:solidFill>
                <a:srgbClr val="000000">
                  <a:alpha val="30588"/>
                </a:srgbClr>
              </a:solidFill>
              <a:ln>
                <a:noFill/>
              </a:ln>
            </p:spPr>
            <p:txBody>
              <a:bodyPr anchorCtr="0" anchor="ctr" bIns="91425" lIns="91425" rIns="91425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04" name="Shape 104"/>
              <p:cNvSpPr/>
              <p:nvPr/>
            </p:nvSpPr>
            <p:spPr>
              <a:xfrm>
                <a:off x="5580450" y="538025"/>
                <a:ext cx="1152899" cy="1152899"/>
              </a:xfrm>
              <a:prstGeom prst="rtTriangle">
                <a:avLst/>
              </a:prstGeom>
              <a:solidFill>
                <a:srgbClr val="000000">
                  <a:alpha val="5882"/>
                </a:srgbClr>
              </a:solidFill>
              <a:ln>
                <a:noFill/>
              </a:ln>
            </p:spPr>
            <p:txBody>
              <a:bodyPr anchorCtr="0" anchor="ctr" bIns="91425" lIns="91425" rIns="91425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05" name="Shape 105"/>
              <p:cNvSpPr/>
              <p:nvPr/>
            </p:nvSpPr>
            <p:spPr>
              <a:xfrm>
                <a:off x="3274650" y="-614875"/>
                <a:ext cx="1152899" cy="1152899"/>
              </a:xfrm>
              <a:prstGeom prst="rtTriangle">
                <a:avLst/>
              </a:prstGeom>
              <a:solidFill>
                <a:srgbClr val="000000">
                  <a:alpha val="56470"/>
                </a:srgbClr>
              </a:solidFill>
              <a:ln>
                <a:noFill/>
              </a:ln>
            </p:spPr>
            <p:txBody>
              <a:bodyPr anchorCtr="0" anchor="ctr" bIns="91425" lIns="91425" rIns="91425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06" name="Shape 106"/>
              <p:cNvSpPr/>
              <p:nvPr/>
            </p:nvSpPr>
            <p:spPr>
              <a:xfrm>
                <a:off x="3274650" y="538025"/>
                <a:ext cx="1152899" cy="1152899"/>
              </a:xfrm>
              <a:prstGeom prst="rtTriangle">
                <a:avLst/>
              </a:prstGeom>
              <a:solidFill>
                <a:srgbClr val="FFFFFF">
                  <a:alpha val="3921"/>
                </a:srgbClr>
              </a:solidFill>
              <a:ln>
                <a:noFill/>
              </a:ln>
            </p:spPr>
            <p:txBody>
              <a:bodyPr anchorCtr="0" anchor="ctr" bIns="91425" lIns="91425" rIns="91425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07" name="Shape 107"/>
              <p:cNvSpPr/>
              <p:nvPr/>
            </p:nvSpPr>
            <p:spPr>
              <a:xfrm rot="10800000">
                <a:off x="3274650" y="538025"/>
                <a:ext cx="1152899" cy="1152899"/>
              </a:xfrm>
              <a:prstGeom prst="rtTriangle">
                <a:avLst/>
              </a:prstGeom>
              <a:solidFill>
                <a:srgbClr val="000000">
                  <a:alpha val="30980"/>
                </a:srgbClr>
              </a:solidFill>
              <a:ln>
                <a:noFill/>
              </a:ln>
            </p:spPr>
            <p:txBody>
              <a:bodyPr anchorCtr="0" anchor="ctr" bIns="91425" lIns="91425" rIns="91425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</p:grpSp>
      <p:grpSp>
        <p:nvGrpSpPr>
          <p:cNvPr id="108" name="Shape 108"/>
          <p:cNvGrpSpPr/>
          <p:nvPr/>
        </p:nvGrpSpPr>
        <p:grpSpPr>
          <a:xfrm>
            <a:off x="804" y="3757353"/>
            <a:ext cx="2065881" cy="1377254"/>
            <a:chOff x="803750" y="-275225"/>
            <a:chExt cx="3458699" cy="2305800"/>
          </a:xfrm>
        </p:grpSpPr>
        <p:grpSp>
          <p:nvGrpSpPr>
            <p:cNvPr id="109" name="Shape 109"/>
            <p:cNvGrpSpPr/>
            <p:nvPr/>
          </p:nvGrpSpPr>
          <p:grpSpPr>
            <a:xfrm>
              <a:off x="803750" y="-275225"/>
              <a:ext cx="3458699" cy="2305800"/>
              <a:chOff x="3274650" y="-614875"/>
              <a:chExt cx="3458699" cy="2305800"/>
            </a:xfrm>
          </p:grpSpPr>
          <p:sp>
            <p:nvSpPr>
              <p:cNvPr id="110" name="Shape 110"/>
              <p:cNvSpPr/>
              <p:nvPr/>
            </p:nvSpPr>
            <p:spPr>
              <a:xfrm rot="5400000">
                <a:off x="4427550" y="538025"/>
                <a:ext cx="1152899" cy="1152899"/>
              </a:xfrm>
              <a:prstGeom prst="rtTriangle">
                <a:avLst/>
              </a:prstGeom>
              <a:solidFill>
                <a:srgbClr val="80C7FF"/>
              </a:solidFill>
              <a:ln>
                <a:noFill/>
              </a:ln>
            </p:spPr>
            <p:txBody>
              <a:bodyPr anchorCtr="0" anchor="ctr" bIns="91425" lIns="91425" rIns="91425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11" name="Shape 111"/>
              <p:cNvSpPr/>
              <p:nvPr/>
            </p:nvSpPr>
            <p:spPr>
              <a:xfrm rot="-5400000">
                <a:off x="4427550" y="538025"/>
                <a:ext cx="1152899" cy="1152899"/>
              </a:xfrm>
              <a:prstGeom prst="rtTriangle">
                <a:avLst/>
              </a:prstGeom>
              <a:solidFill>
                <a:srgbClr val="80C7FF"/>
              </a:solidFill>
              <a:ln>
                <a:noFill/>
              </a:ln>
            </p:spPr>
            <p:txBody>
              <a:bodyPr anchorCtr="0" anchor="ctr" bIns="91425" lIns="91425" rIns="91425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12" name="Shape 112"/>
              <p:cNvSpPr/>
              <p:nvPr/>
            </p:nvSpPr>
            <p:spPr>
              <a:xfrm>
                <a:off x="5580450" y="538025"/>
                <a:ext cx="1152899" cy="1152899"/>
              </a:xfrm>
              <a:prstGeom prst="rtTriangle">
                <a:avLst/>
              </a:prstGeom>
              <a:solidFill>
                <a:srgbClr val="80C7FF"/>
              </a:solidFill>
              <a:ln>
                <a:noFill/>
              </a:ln>
            </p:spPr>
            <p:txBody>
              <a:bodyPr anchorCtr="0" anchor="ctr" bIns="91425" lIns="91425" rIns="91425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13" name="Shape 113"/>
              <p:cNvSpPr/>
              <p:nvPr/>
            </p:nvSpPr>
            <p:spPr>
              <a:xfrm>
                <a:off x="3274650" y="-614875"/>
                <a:ext cx="1152899" cy="1152899"/>
              </a:xfrm>
              <a:prstGeom prst="rtTriangle">
                <a:avLst/>
              </a:prstGeom>
              <a:solidFill>
                <a:srgbClr val="80C7FF"/>
              </a:solidFill>
              <a:ln>
                <a:noFill/>
              </a:ln>
            </p:spPr>
            <p:txBody>
              <a:bodyPr anchorCtr="0" anchor="ctr" bIns="91425" lIns="91425" rIns="91425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14" name="Shape 114"/>
              <p:cNvSpPr/>
              <p:nvPr/>
            </p:nvSpPr>
            <p:spPr>
              <a:xfrm>
                <a:off x="3274650" y="538025"/>
                <a:ext cx="1152899" cy="1152899"/>
              </a:xfrm>
              <a:prstGeom prst="rtTriangle">
                <a:avLst/>
              </a:prstGeom>
              <a:solidFill>
                <a:srgbClr val="80C7FF"/>
              </a:solidFill>
              <a:ln>
                <a:noFill/>
              </a:ln>
            </p:spPr>
            <p:txBody>
              <a:bodyPr anchorCtr="0" anchor="ctr" bIns="91425" lIns="91425" rIns="91425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15" name="Shape 115"/>
              <p:cNvSpPr/>
              <p:nvPr/>
            </p:nvSpPr>
            <p:spPr>
              <a:xfrm rot="10800000">
                <a:off x="3274650" y="538025"/>
                <a:ext cx="1152899" cy="1152899"/>
              </a:xfrm>
              <a:prstGeom prst="rtTriangle">
                <a:avLst/>
              </a:prstGeom>
              <a:solidFill>
                <a:srgbClr val="80C7FF"/>
              </a:solidFill>
              <a:ln>
                <a:noFill/>
              </a:ln>
            </p:spPr>
            <p:txBody>
              <a:bodyPr anchorCtr="0" anchor="ctr" bIns="91425" lIns="91425" rIns="91425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16" name="Shape 116"/>
            <p:cNvGrpSpPr/>
            <p:nvPr/>
          </p:nvGrpSpPr>
          <p:grpSpPr>
            <a:xfrm>
              <a:off x="803750" y="-275225"/>
              <a:ext cx="3458699" cy="2305800"/>
              <a:chOff x="3274650" y="-614875"/>
              <a:chExt cx="3458699" cy="2305800"/>
            </a:xfrm>
          </p:grpSpPr>
          <p:sp>
            <p:nvSpPr>
              <p:cNvPr id="117" name="Shape 117"/>
              <p:cNvSpPr/>
              <p:nvPr/>
            </p:nvSpPr>
            <p:spPr>
              <a:xfrm rot="5400000">
                <a:off x="4427550" y="538025"/>
                <a:ext cx="1152899" cy="1152899"/>
              </a:xfrm>
              <a:prstGeom prst="rtTriangle">
                <a:avLst/>
              </a:prstGeom>
              <a:solidFill>
                <a:srgbClr val="000000">
                  <a:alpha val="6274"/>
                </a:srgbClr>
              </a:solidFill>
              <a:ln>
                <a:noFill/>
              </a:ln>
            </p:spPr>
            <p:txBody>
              <a:bodyPr anchorCtr="0" anchor="ctr" bIns="91425" lIns="91425" rIns="91425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18" name="Shape 118"/>
              <p:cNvSpPr/>
              <p:nvPr/>
            </p:nvSpPr>
            <p:spPr>
              <a:xfrm rot="-5400000">
                <a:off x="4427550" y="538025"/>
                <a:ext cx="1152899" cy="1152899"/>
              </a:xfrm>
              <a:prstGeom prst="rtTriangle">
                <a:avLst/>
              </a:prstGeom>
              <a:solidFill>
                <a:srgbClr val="000000">
                  <a:alpha val="30588"/>
                </a:srgbClr>
              </a:solidFill>
              <a:ln>
                <a:noFill/>
              </a:ln>
            </p:spPr>
            <p:txBody>
              <a:bodyPr anchorCtr="0" anchor="ctr" bIns="91425" lIns="91425" rIns="91425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19" name="Shape 119"/>
              <p:cNvSpPr/>
              <p:nvPr/>
            </p:nvSpPr>
            <p:spPr>
              <a:xfrm>
                <a:off x="5580450" y="538025"/>
                <a:ext cx="1152899" cy="1152899"/>
              </a:xfrm>
              <a:prstGeom prst="rtTriangle">
                <a:avLst/>
              </a:prstGeom>
              <a:solidFill>
                <a:srgbClr val="000000">
                  <a:alpha val="5882"/>
                </a:srgbClr>
              </a:solidFill>
              <a:ln>
                <a:noFill/>
              </a:ln>
            </p:spPr>
            <p:txBody>
              <a:bodyPr anchorCtr="0" anchor="ctr" bIns="91425" lIns="91425" rIns="91425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20" name="Shape 120"/>
              <p:cNvSpPr/>
              <p:nvPr/>
            </p:nvSpPr>
            <p:spPr>
              <a:xfrm>
                <a:off x="3274650" y="-614875"/>
                <a:ext cx="1152899" cy="1152899"/>
              </a:xfrm>
              <a:prstGeom prst="rtTriangle">
                <a:avLst/>
              </a:prstGeom>
              <a:solidFill>
                <a:srgbClr val="000000">
                  <a:alpha val="56470"/>
                </a:srgbClr>
              </a:solidFill>
              <a:ln>
                <a:noFill/>
              </a:ln>
            </p:spPr>
            <p:txBody>
              <a:bodyPr anchorCtr="0" anchor="ctr" bIns="91425" lIns="91425" rIns="91425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21" name="Shape 121"/>
              <p:cNvSpPr/>
              <p:nvPr/>
            </p:nvSpPr>
            <p:spPr>
              <a:xfrm>
                <a:off x="3274650" y="538025"/>
                <a:ext cx="1152899" cy="1152899"/>
              </a:xfrm>
              <a:prstGeom prst="rtTriangle">
                <a:avLst/>
              </a:prstGeom>
              <a:solidFill>
                <a:srgbClr val="FFFFFF">
                  <a:alpha val="3921"/>
                </a:srgbClr>
              </a:solidFill>
              <a:ln>
                <a:noFill/>
              </a:ln>
            </p:spPr>
            <p:txBody>
              <a:bodyPr anchorCtr="0" anchor="ctr" bIns="91425" lIns="91425" rIns="91425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22" name="Shape 122"/>
              <p:cNvSpPr/>
              <p:nvPr/>
            </p:nvSpPr>
            <p:spPr>
              <a:xfrm rot="10800000">
                <a:off x="3274650" y="538025"/>
                <a:ext cx="1152899" cy="1152899"/>
              </a:xfrm>
              <a:prstGeom prst="rtTriangle">
                <a:avLst/>
              </a:prstGeom>
              <a:solidFill>
                <a:srgbClr val="000000">
                  <a:alpha val="30980"/>
                </a:srgbClr>
              </a:solidFill>
              <a:ln>
                <a:noFill/>
              </a:ln>
            </p:spPr>
            <p:txBody>
              <a:bodyPr anchorCtr="0" anchor="ctr" bIns="91425" lIns="91425" rIns="91425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</p:grp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Title and body yellow">
    <p:spTree>
      <p:nvGrpSpPr>
        <p:cNvPr id="123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Shape 124"/>
          <p:cNvSpPr/>
          <p:nvPr/>
        </p:nvSpPr>
        <p:spPr>
          <a:xfrm>
            <a:off x="0" y="4958225"/>
            <a:ext cx="9144000" cy="185399"/>
          </a:xfrm>
          <a:prstGeom prst="rect">
            <a:avLst/>
          </a:prstGeom>
          <a:solidFill>
            <a:srgbClr val="9A8219"/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25" name="Shape 125"/>
          <p:cNvGrpSpPr/>
          <p:nvPr/>
        </p:nvGrpSpPr>
        <p:grpSpPr>
          <a:xfrm flipH="1" rot="10800000">
            <a:off x="5685300" y="2837700"/>
            <a:ext cx="3458699" cy="2305800"/>
            <a:chOff x="5685300" y="0"/>
            <a:chExt cx="3458699" cy="2305800"/>
          </a:xfrm>
        </p:grpSpPr>
        <p:grpSp>
          <p:nvGrpSpPr>
            <p:cNvPr id="126" name="Shape 126"/>
            <p:cNvGrpSpPr/>
            <p:nvPr/>
          </p:nvGrpSpPr>
          <p:grpSpPr>
            <a:xfrm rot="10800000">
              <a:off x="5685300" y="0"/>
              <a:ext cx="3458699" cy="2305800"/>
              <a:chOff x="3274650" y="-614875"/>
              <a:chExt cx="3458699" cy="2305800"/>
            </a:xfrm>
          </p:grpSpPr>
          <p:sp>
            <p:nvSpPr>
              <p:cNvPr id="127" name="Shape 127"/>
              <p:cNvSpPr/>
              <p:nvPr/>
            </p:nvSpPr>
            <p:spPr>
              <a:xfrm rot="5400000">
                <a:off x="4427550" y="538025"/>
                <a:ext cx="1152899" cy="1152899"/>
              </a:xfrm>
              <a:prstGeom prst="rtTriangle">
                <a:avLst/>
              </a:prstGeom>
              <a:solidFill>
                <a:srgbClr val="FFE500"/>
              </a:solidFill>
              <a:ln>
                <a:noFill/>
              </a:ln>
            </p:spPr>
            <p:txBody>
              <a:bodyPr anchorCtr="0" anchor="ctr" bIns="91425" lIns="91425" rIns="91425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28" name="Shape 128"/>
              <p:cNvSpPr/>
              <p:nvPr/>
            </p:nvSpPr>
            <p:spPr>
              <a:xfrm rot="-5400000">
                <a:off x="4427550" y="538025"/>
                <a:ext cx="1152899" cy="1152899"/>
              </a:xfrm>
              <a:prstGeom prst="rtTriangle">
                <a:avLst/>
              </a:prstGeom>
              <a:solidFill>
                <a:srgbClr val="FFE500"/>
              </a:solidFill>
              <a:ln>
                <a:noFill/>
              </a:ln>
            </p:spPr>
            <p:txBody>
              <a:bodyPr anchorCtr="0" anchor="ctr" bIns="91425" lIns="91425" rIns="91425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29" name="Shape 129"/>
              <p:cNvSpPr/>
              <p:nvPr/>
            </p:nvSpPr>
            <p:spPr>
              <a:xfrm>
                <a:off x="5580450" y="538025"/>
                <a:ext cx="1152899" cy="1152899"/>
              </a:xfrm>
              <a:prstGeom prst="rtTriangle">
                <a:avLst/>
              </a:prstGeom>
              <a:solidFill>
                <a:srgbClr val="FFE500"/>
              </a:solidFill>
              <a:ln>
                <a:noFill/>
              </a:ln>
            </p:spPr>
            <p:txBody>
              <a:bodyPr anchorCtr="0" anchor="ctr" bIns="91425" lIns="91425" rIns="91425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0" name="Shape 130"/>
              <p:cNvSpPr/>
              <p:nvPr/>
            </p:nvSpPr>
            <p:spPr>
              <a:xfrm>
                <a:off x="3274650" y="-614875"/>
                <a:ext cx="1152899" cy="1152899"/>
              </a:xfrm>
              <a:prstGeom prst="rtTriangle">
                <a:avLst/>
              </a:prstGeom>
              <a:solidFill>
                <a:srgbClr val="FFE500"/>
              </a:solidFill>
              <a:ln>
                <a:noFill/>
              </a:ln>
            </p:spPr>
            <p:txBody>
              <a:bodyPr anchorCtr="0" anchor="ctr" bIns="91425" lIns="91425" rIns="91425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1" name="Shape 131"/>
              <p:cNvSpPr/>
              <p:nvPr/>
            </p:nvSpPr>
            <p:spPr>
              <a:xfrm>
                <a:off x="3274650" y="538025"/>
                <a:ext cx="1152899" cy="1152899"/>
              </a:xfrm>
              <a:prstGeom prst="rtTriangle">
                <a:avLst/>
              </a:prstGeom>
              <a:solidFill>
                <a:srgbClr val="FFE500"/>
              </a:solidFill>
              <a:ln>
                <a:noFill/>
              </a:ln>
            </p:spPr>
            <p:txBody>
              <a:bodyPr anchorCtr="0" anchor="ctr" bIns="91425" lIns="91425" rIns="91425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2" name="Shape 132"/>
              <p:cNvSpPr/>
              <p:nvPr/>
            </p:nvSpPr>
            <p:spPr>
              <a:xfrm rot="10800000">
                <a:off x="3274650" y="538025"/>
                <a:ext cx="1152899" cy="1152899"/>
              </a:xfrm>
              <a:prstGeom prst="rtTriangle">
                <a:avLst/>
              </a:prstGeom>
              <a:solidFill>
                <a:srgbClr val="FFE500"/>
              </a:solidFill>
              <a:ln>
                <a:noFill/>
              </a:ln>
            </p:spPr>
            <p:txBody>
              <a:bodyPr anchorCtr="0" anchor="ctr" bIns="91425" lIns="91425" rIns="91425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33" name="Shape 133"/>
            <p:cNvGrpSpPr/>
            <p:nvPr/>
          </p:nvGrpSpPr>
          <p:grpSpPr>
            <a:xfrm rot="10800000">
              <a:off x="5685300" y="0"/>
              <a:ext cx="3458699" cy="2305800"/>
              <a:chOff x="3274650" y="-614875"/>
              <a:chExt cx="3458699" cy="2305800"/>
            </a:xfrm>
          </p:grpSpPr>
          <p:sp>
            <p:nvSpPr>
              <p:cNvPr id="134" name="Shape 134"/>
              <p:cNvSpPr/>
              <p:nvPr/>
            </p:nvSpPr>
            <p:spPr>
              <a:xfrm rot="5400000">
                <a:off x="4427550" y="538025"/>
                <a:ext cx="1152899" cy="1152899"/>
              </a:xfrm>
              <a:prstGeom prst="rtTriangle">
                <a:avLst/>
              </a:prstGeom>
              <a:solidFill>
                <a:srgbClr val="000000">
                  <a:alpha val="6274"/>
                </a:srgbClr>
              </a:solidFill>
              <a:ln>
                <a:noFill/>
              </a:ln>
            </p:spPr>
            <p:txBody>
              <a:bodyPr anchorCtr="0" anchor="ctr" bIns="91425" lIns="91425" rIns="91425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5" name="Shape 135"/>
              <p:cNvSpPr/>
              <p:nvPr/>
            </p:nvSpPr>
            <p:spPr>
              <a:xfrm rot="-5400000">
                <a:off x="4427550" y="538025"/>
                <a:ext cx="1152899" cy="1152899"/>
              </a:xfrm>
              <a:prstGeom prst="rtTriangle">
                <a:avLst/>
              </a:prstGeom>
              <a:solidFill>
                <a:srgbClr val="000000">
                  <a:alpha val="30588"/>
                </a:srgbClr>
              </a:solidFill>
              <a:ln>
                <a:noFill/>
              </a:ln>
            </p:spPr>
            <p:txBody>
              <a:bodyPr anchorCtr="0" anchor="ctr" bIns="91425" lIns="91425" rIns="91425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6" name="Shape 136"/>
              <p:cNvSpPr/>
              <p:nvPr/>
            </p:nvSpPr>
            <p:spPr>
              <a:xfrm>
                <a:off x="5580450" y="538025"/>
                <a:ext cx="1152899" cy="1152899"/>
              </a:xfrm>
              <a:prstGeom prst="rtTriangle">
                <a:avLst/>
              </a:prstGeom>
              <a:solidFill>
                <a:srgbClr val="000000">
                  <a:alpha val="5882"/>
                </a:srgbClr>
              </a:solidFill>
              <a:ln>
                <a:noFill/>
              </a:ln>
            </p:spPr>
            <p:txBody>
              <a:bodyPr anchorCtr="0" anchor="ctr" bIns="91425" lIns="91425" rIns="91425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7" name="Shape 137"/>
              <p:cNvSpPr/>
              <p:nvPr/>
            </p:nvSpPr>
            <p:spPr>
              <a:xfrm>
                <a:off x="3274650" y="-614875"/>
                <a:ext cx="1152899" cy="1152899"/>
              </a:xfrm>
              <a:prstGeom prst="rtTriangle">
                <a:avLst/>
              </a:prstGeom>
              <a:solidFill>
                <a:srgbClr val="000000">
                  <a:alpha val="56470"/>
                </a:srgbClr>
              </a:solidFill>
              <a:ln>
                <a:noFill/>
              </a:ln>
            </p:spPr>
            <p:txBody>
              <a:bodyPr anchorCtr="0" anchor="ctr" bIns="91425" lIns="91425" rIns="91425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8" name="Shape 138"/>
              <p:cNvSpPr/>
              <p:nvPr/>
            </p:nvSpPr>
            <p:spPr>
              <a:xfrm>
                <a:off x="3274650" y="538025"/>
                <a:ext cx="1152899" cy="1152899"/>
              </a:xfrm>
              <a:prstGeom prst="rtTriangle">
                <a:avLst/>
              </a:prstGeom>
              <a:solidFill>
                <a:srgbClr val="FFFFFF">
                  <a:alpha val="3921"/>
                </a:srgbClr>
              </a:solidFill>
              <a:ln>
                <a:noFill/>
              </a:ln>
            </p:spPr>
            <p:txBody>
              <a:bodyPr anchorCtr="0" anchor="ctr" bIns="91425" lIns="91425" rIns="91425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9" name="Shape 139"/>
              <p:cNvSpPr/>
              <p:nvPr/>
            </p:nvSpPr>
            <p:spPr>
              <a:xfrm rot="10800000">
                <a:off x="3274650" y="538025"/>
                <a:ext cx="1152899" cy="1152899"/>
              </a:xfrm>
              <a:prstGeom prst="rtTriangle">
                <a:avLst/>
              </a:prstGeom>
              <a:solidFill>
                <a:srgbClr val="000000">
                  <a:alpha val="30980"/>
                </a:srgbClr>
              </a:solidFill>
              <a:ln>
                <a:noFill/>
              </a:ln>
            </p:spPr>
            <p:txBody>
              <a:bodyPr anchorCtr="0" anchor="ctr" bIns="91425" lIns="91425" rIns="91425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</p:grpSp>
      <p:sp>
        <p:nvSpPr>
          <p:cNvPr id="140" name="Shape 140"/>
          <p:cNvSpPr txBox="1"/>
          <p:nvPr>
            <p:ph type="title"/>
          </p:nvPr>
        </p:nvSpPr>
        <p:spPr>
          <a:xfrm>
            <a:off x="311700" y="445025"/>
            <a:ext cx="8520599" cy="5726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A8219"/>
              </a:buClr>
              <a:buFont typeface="Roboto Condensed"/>
              <a:buNone/>
              <a:defRPr b="0" i="0" sz="2800" u="none" cap="none" strike="noStrike">
                <a:solidFill>
                  <a:srgbClr val="9A8219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1pPr>
            <a:lvl2pPr indent="0" lvl="1" rtl="0">
              <a:spcBef>
                <a:spcPts val="0"/>
              </a:spcBef>
              <a:buClr>
                <a:schemeClr val="dk1"/>
              </a:buClr>
              <a:buFont typeface="Roboto Condensed"/>
              <a:buNone/>
              <a:defRPr sz="2800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2pPr>
            <a:lvl3pPr indent="0" lvl="2" rtl="0">
              <a:spcBef>
                <a:spcPts val="0"/>
              </a:spcBef>
              <a:buClr>
                <a:schemeClr val="dk1"/>
              </a:buClr>
              <a:buFont typeface="Roboto Condensed"/>
              <a:buNone/>
              <a:defRPr sz="2800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3pPr>
            <a:lvl4pPr indent="0" lvl="3" rtl="0">
              <a:spcBef>
                <a:spcPts val="0"/>
              </a:spcBef>
              <a:buClr>
                <a:schemeClr val="dk1"/>
              </a:buClr>
              <a:buFont typeface="Roboto Condensed"/>
              <a:buNone/>
              <a:defRPr sz="2800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4pPr>
            <a:lvl5pPr indent="0" lvl="4" rtl="0">
              <a:spcBef>
                <a:spcPts val="0"/>
              </a:spcBef>
              <a:buClr>
                <a:schemeClr val="dk1"/>
              </a:buClr>
              <a:buFont typeface="Roboto Condensed"/>
              <a:buNone/>
              <a:defRPr sz="2800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5pPr>
            <a:lvl6pPr indent="0" lvl="5" rtl="0">
              <a:spcBef>
                <a:spcPts val="0"/>
              </a:spcBef>
              <a:buClr>
                <a:schemeClr val="dk1"/>
              </a:buClr>
              <a:buFont typeface="Roboto Condensed"/>
              <a:buNone/>
              <a:defRPr sz="2800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6pPr>
            <a:lvl7pPr indent="0" lvl="6" rtl="0">
              <a:spcBef>
                <a:spcPts val="0"/>
              </a:spcBef>
              <a:buClr>
                <a:schemeClr val="dk1"/>
              </a:buClr>
              <a:buFont typeface="Roboto Condensed"/>
              <a:buNone/>
              <a:defRPr sz="2800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7pPr>
            <a:lvl8pPr indent="0" lvl="7" rtl="0">
              <a:spcBef>
                <a:spcPts val="0"/>
              </a:spcBef>
              <a:buClr>
                <a:schemeClr val="dk1"/>
              </a:buClr>
              <a:buFont typeface="Roboto Condensed"/>
              <a:buNone/>
              <a:defRPr sz="2800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8pPr>
            <a:lvl9pPr indent="0" lvl="8" rtl="0">
              <a:spcBef>
                <a:spcPts val="0"/>
              </a:spcBef>
              <a:buClr>
                <a:schemeClr val="dk1"/>
              </a:buClr>
              <a:buFont typeface="Roboto Condensed"/>
              <a:buNone/>
              <a:defRPr sz="2800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9pPr>
          </a:lstStyle>
          <a:p/>
        </p:txBody>
      </p:sp>
      <p:sp>
        <p:nvSpPr>
          <p:cNvPr id="141" name="Shape 141"/>
          <p:cNvSpPr txBox="1"/>
          <p:nvPr>
            <p:ph idx="1" type="body"/>
          </p:nvPr>
        </p:nvSpPr>
        <p:spPr>
          <a:xfrm>
            <a:off x="311700" y="1152475"/>
            <a:ext cx="8520599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11430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SzPct val="100000"/>
              <a:buFont typeface="Roboto"/>
              <a:buChar char="￮"/>
              <a:defRPr b="0" i="0" sz="1800" u="none" cap="none" strike="noStrike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indent="88900" lvl="1" marL="457200" marR="0" rtl="0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SzPct val="100000"/>
              <a:buFont typeface="Roboto"/>
              <a:buChar char="￮"/>
              <a:defRPr b="0" i="0" sz="1400" u="none" cap="none" strike="noStrike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indent="88900" lvl="2" marL="914400" marR="0" rtl="0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SzPct val="100000"/>
              <a:buFont typeface="Roboto"/>
              <a:buChar char="￮"/>
              <a:defRPr b="0" i="0" sz="1400" u="none" cap="none" strike="noStrike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indent="88900" lvl="3" marL="1371600" marR="0" rtl="0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SzPct val="100000"/>
              <a:buFont typeface="Roboto"/>
              <a:buChar char="￮"/>
              <a:defRPr b="0" i="0" sz="1400" u="none" cap="none" strike="noStrike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indent="88900" lvl="4" marL="1828800" marR="0" rtl="0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SzPct val="100000"/>
              <a:buFont typeface="Roboto"/>
              <a:buChar char="￮"/>
              <a:defRPr b="0" i="0" sz="1400" u="none" cap="none" strike="noStrike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indent="88900" lvl="5" marL="2286000" marR="0" rtl="0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SzPct val="100000"/>
              <a:buFont typeface="Roboto"/>
              <a:buChar char="￮"/>
              <a:defRPr b="0" i="0" sz="1400" u="none" cap="none" strike="noStrike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indent="88900" lvl="6" marL="2743200" marR="0" rtl="0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SzPct val="100000"/>
              <a:buFont typeface="Roboto"/>
              <a:buChar char="￮"/>
              <a:defRPr b="0" i="0" sz="1400" u="none" cap="none" strike="noStrike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indent="88900" lvl="7" marL="3200400" marR="0" rtl="0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SzPct val="100000"/>
              <a:buFont typeface="Roboto"/>
              <a:buChar char="￮"/>
              <a:defRPr b="0" i="0" sz="1400" u="none" cap="none" strike="noStrike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indent="88900" lvl="8" marL="3657600" marR="0" rtl="0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SzPct val="100000"/>
              <a:buFont typeface="Roboto"/>
              <a:buChar char="￮"/>
              <a:defRPr b="0" i="0" sz="1400" u="none" cap="none" strike="noStrike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/>
        </p:txBody>
      </p:sp>
      <p:sp>
        <p:nvSpPr>
          <p:cNvPr id="142" name="Shape 142"/>
          <p:cNvSpPr txBox="1"/>
          <p:nvPr>
            <p:ph idx="12" type="sldNum"/>
          </p:nvPr>
        </p:nvSpPr>
        <p:spPr>
          <a:xfrm>
            <a:off x="8472457" y="4663216"/>
            <a:ext cx="548699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ct val="25000"/>
              <a:buFont typeface="Arial"/>
              <a:buNone/>
            </a:pPr>
            <a:fld id="{00000000-1234-1234-1234-123412341234}" type="slidenum">
              <a:rPr b="0" i="0" lang="en-US" sz="1400" u="none" cap="none" strike="noStrike">
                <a:solidFill>
                  <a:srgbClr val="434343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Section header blue">
    <p:spTree>
      <p:nvGrpSpPr>
        <p:cNvPr id="143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Shape 144"/>
          <p:cNvSpPr txBox="1"/>
          <p:nvPr>
            <p:ph type="title"/>
          </p:nvPr>
        </p:nvSpPr>
        <p:spPr>
          <a:xfrm>
            <a:off x="311700" y="2150850"/>
            <a:ext cx="8520599" cy="841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Font typeface="Roboto Condensed"/>
              <a:buNone/>
              <a:defRPr b="0" i="0" sz="3600" u="none" cap="none" strike="noStrike">
                <a:solidFill>
                  <a:srgbClr val="FFFFFF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1pPr>
            <a:lvl2pPr indent="0" lvl="1" rtl="0" algn="ctr">
              <a:spcBef>
                <a:spcPts val="0"/>
              </a:spcBef>
              <a:buClr>
                <a:schemeClr val="dk1"/>
              </a:buClr>
              <a:buFont typeface="Roboto Condensed"/>
              <a:buNone/>
              <a:defRPr sz="3600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2pPr>
            <a:lvl3pPr indent="0" lvl="2" rtl="0" algn="ctr">
              <a:spcBef>
                <a:spcPts val="0"/>
              </a:spcBef>
              <a:buClr>
                <a:schemeClr val="dk1"/>
              </a:buClr>
              <a:buFont typeface="Roboto Condensed"/>
              <a:buNone/>
              <a:defRPr sz="3600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3pPr>
            <a:lvl4pPr indent="0" lvl="3" rtl="0" algn="ctr">
              <a:spcBef>
                <a:spcPts val="0"/>
              </a:spcBef>
              <a:buClr>
                <a:schemeClr val="dk1"/>
              </a:buClr>
              <a:buFont typeface="Roboto Condensed"/>
              <a:buNone/>
              <a:defRPr sz="3600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4pPr>
            <a:lvl5pPr indent="0" lvl="4" rtl="0" algn="ctr">
              <a:spcBef>
                <a:spcPts val="0"/>
              </a:spcBef>
              <a:buClr>
                <a:schemeClr val="dk1"/>
              </a:buClr>
              <a:buFont typeface="Roboto Condensed"/>
              <a:buNone/>
              <a:defRPr sz="3600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5pPr>
            <a:lvl6pPr indent="0" lvl="5" rtl="0" algn="ctr">
              <a:spcBef>
                <a:spcPts val="0"/>
              </a:spcBef>
              <a:buClr>
                <a:schemeClr val="dk1"/>
              </a:buClr>
              <a:buFont typeface="Roboto Condensed"/>
              <a:buNone/>
              <a:defRPr sz="3600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6pPr>
            <a:lvl7pPr indent="0" lvl="6" rtl="0" algn="ctr">
              <a:spcBef>
                <a:spcPts val="0"/>
              </a:spcBef>
              <a:buClr>
                <a:schemeClr val="dk1"/>
              </a:buClr>
              <a:buFont typeface="Roboto Condensed"/>
              <a:buNone/>
              <a:defRPr sz="3600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7pPr>
            <a:lvl8pPr indent="0" lvl="7" rtl="0" algn="ctr">
              <a:spcBef>
                <a:spcPts val="0"/>
              </a:spcBef>
              <a:buClr>
                <a:schemeClr val="dk1"/>
              </a:buClr>
              <a:buFont typeface="Roboto Condensed"/>
              <a:buNone/>
              <a:defRPr sz="3600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8pPr>
            <a:lvl9pPr indent="0" lvl="8" rtl="0" algn="ctr">
              <a:spcBef>
                <a:spcPts val="0"/>
              </a:spcBef>
              <a:buClr>
                <a:schemeClr val="dk1"/>
              </a:buClr>
              <a:buFont typeface="Roboto Condensed"/>
              <a:buNone/>
              <a:defRPr sz="3600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9pPr>
          </a:lstStyle>
          <a:p/>
        </p:txBody>
      </p:sp>
      <p:sp>
        <p:nvSpPr>
          <p:cNvPr id="145" name="Shape 145"/>
          <p:cNvSpPr txBox="1"/>
          <p:nvPr>
            <p:ph idx="12" type="sldNum"/>
          </p:nvPr>
        </p:nvSpPr>
        <p:spPr>
          <a:xfrm>
            <a:off x="8472457" y="4663216"/>
            <a:ext cx="548699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b="0" i="0" lang="en-US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</a:p>
        </p:txBody>
      </p:sp>
      <p:grpSp>
        <p:nvGrpSpPr>
          <p:cNvPr id="146" name="Shape 146"/>
          <p:cNvGrpSpPr/>
          <p:nvPr/>
        </p:nvGrpSpPr>
        <p:grpSpPr>
          <a:xfrm rot="10800000">
            <a:off x="5685300" y="0"/>
            <a:ext cx="3458699" cy="2305800"/>
            <a:chOff x="803750" y="-275225"/>
            <a:chExt cx="3458699" cy="2305800"/>
          </a:xfrm>
        </p:grpSpPr>
        <p:grpSp>
          <p:nvGrpSpPr>
            <p:cNvPr id="147" name="Shape 147"/>
            <p:cNvGrpSpPr/>
            <p:nvPr/>
          </p:nvGrpSpPr>
          <p:grpSpPr>
            <a:xfrm>
              <a:off x="803750" y="-275225"/>
              <a:ext cx="3458699" cy="2305800"/>
              <a:chOff x="3274650" y="-614875"/>
              <a:chExt cx="3458699" cy="2305800"/>
            </a:xfrm>
          </p:grpSpPr>
          <p:sp>
            <p:nvSpPr>
              <p:cNvPr id="148" name="Shape 148"/>
              <p:cNvSpPr/>
              <p:nvPr/>
            </p:nvSpPr>
            <p:spPr>
              <a:xfrm rot="5400000">
                <a:off x="4427550" y="538025"/>
                <a:ext cx="1152899" cy="1152899"/>
              </a:xfrm>
              <a:prstGeom prst="rtTriangle">
                <a:avLst/>
              </a:prstGeom>
              <a:solidFill>
                <a:srgbClr val="80C7FF"/>
              </a:solidFill>
              <a:ln>
                <a:noFill/>
              </a:ln>
            </p:spPr>
            <p:txBody>
              <a:bodyPr anchorCtr="0" anchor="ctr" bIns="91425" lIns="91425" rIns="91425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49" name="Shape 149"/>
              <p:cNvSpPr/>
              <p:nvPr/>
            </p:nvSpPr>
            <p:spPr>
              <a:xfrm rot="-5400000">
                <a:off x="4427550" y="538025"/>
                <a:ext cx="1152899" cy="1152899"/>
              </a:xfrm>
              <a:prstGeom prst="rtTriangle">
                <a:avLst/>
              </a:prstGeom>
              <a:solidFill>
                <a:srgbClr val="80C7FF"/>
              </a:solidFill>
              <a:ln>
                <a:noFill/>
              </a:ln>
            </p:spPr>
            <p:txBody>
              <a:bodyPr anchorCtr="0" anchor="ctr" bIns="91425" lIns="91425" rIns="91425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50" name="Shape 150"/>
              <p:cNvSpPr/>
              <p:nvPr/>
            </p:nvSpPr>
            <p:spPr>
              <a:xfrm>
                <a:off x="5580450" y="538025"/>
                <a:ext cx="1152899" cy="1152899"/>
              </a:xfrm>
              <a:prstGeom prst="rtTriangle">
                <a:avLst/>
              </a:prstGeom>
              <a:solidFill>
                <a:srgbClr val="80C7FF"/>
              </a:solidFill>
              <a:ln>
                <a:noFill/>
              </a:ln>
            </p:spPr>
            <p:txBody>
              <a:bodyPr anchorCtr="0" anchor="ctr" bIns="91425" lIns="91425" rIns="91425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51" name="Shape 151"/>
              <p:cNvSpPr/>
              <p:nvPr/>
            </p:nvSpPr>
            <p:spPr>
              <a:xfrm>
                <a:off x="3274650" y="-614875"/>
                <a:ext cx="1152899" cy="1152899"/>
              </a:xfrm>
              <a:prstGeom prst="rtTriangle">
                <a:avLst/>
              </a:prstGeom>
              <a:solidFill>
                <a:srgbClr val="80C7FF"/>
              </a:solidFill>
              <a:ln>
                <a:noFill/>
              </a:ln>
            </p:spPr>
            <p:txBody>
              <a:bodyPr anchorCtr="0" anchor="ctr" bIns="91425" lIns="91425" rIns="91425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52" name="Shape 152"/>
              <p:cNvSpPr/>
              <p:nvPr/>
            </p:nvSpPr>
            <p:spPr>
              <a:xfrm>
                <a:off x="3274650" y="538025"/>
                <a:ext cx="1152899" cy="1152899"/>
              </a:xfrm>
              <a:prstGeom prst="rtTriangle">
                <a:avLst/>
              </a:prstGeom>
              <a:solidFill>
                <a:srgbClr val="80C7FF"/>
              </a:solidFill>
              <a:ln>
                <a:noFill/>
              </a:ln>
            </p:spPr>
            <p:txBody>
              <a:bodyPr anchorCtr="0" anchor="ctr" bIns="91425" lIns="91425" rIns="91425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53" name="Shape 153"/>
              <p:cNvSpPr/>
              <p:nvPr/>
            </p:nvSpPr>
            <p:spPr>
              <a:xfrm rot="10800000">
                <a:off x="3274650" y="538025"/>
                <a:ext cx="1152899" cy="1152899"/>
              </a:xfrm>
              <a:prstGeom prst="rtTriangle">
                <a:avLst/>
              </a:prstGeom>
              <a:solidFill>
                <a:srgbClr val="80C7FF"/>
              </a:solidFill>
              <a:ln>
                <a:noFill/>
              </a:ln>
            </p:spPr>
            <p:txBody>
              <a:bodyPr anchorCtr="0" anchor="ctr" bIns="91425" lIns="91425" rIns="91425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54" name="Shape 154"/>
            <p:cNvGrpSpPr/>
            <p:nvPr/>
          </p:nvGrpSpPr>
          <p:grpSpPr>
            <a:xfrm>
              <a:off x="803750" y="-275225"/>
              <a:ext cx="3458699" cy="2305800"/>
              <a:chOff x="3274650" y="-614875"/>
              <a:chExt cx="3458699" cy="2305800"/>
            </a:xfrm>
          </p:grpSpPr>
          <p:sp>
            <p:nvSpPr>
              <p:cNvPr id="155" name="Shape 155"/>
              <p:cNvSpPr/>
              <p:nvPr/>
            </p:nvSpPr>
            <p:spPr>
              <a:xfrm rot="5400000">
                <a:off x="4427550" y="538025"/>
                <a:ext cx="1152899" cy="1152899"/>
              </a:xfrm>
              <a:prstGeom prst="rtTriangle">
                <a:avLst/>
              </a:prstGeom>
              <a:solidFill>
                <a:srgbClr val="000000">
                  <a:alpha val="6274"/>
                </a:srgbClr>
              </a:solidFill>
              <a:ln>
                <a:noFill/>
              </a:ln>
            </p:spPr>
            <p:txBody>
              <a:bodyPr anchorCtr="0" anchor="ctr" bIns="91425" lIns="91425" rIns="91425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56" name="Shape 156"/>
              <p:cNvSpPr/>
              <p:nvPr/>
            </p:nvSpPr>
            <p:spPr>
              <a:xfrm rot="-5400000">
                <a:off x="4427550" y="538025"/>
                <a:ext cx="1152899" cy="1152899"/>
              </a:xfrm>
              <a:prstGeom prst="rtTriangle">
                <a:avLst/>
              </a:prstGeom>
              <a:solidFill>
                <a:srgbClr val="000000">
                  <a:alpha val="30588"/>
                </a:srgbClr>
              </a:solidFill>
              <a:ln>
                <a:noFill/>
              </a:ln>
            </p:spPr>
            <p:txBody>
              <a:bodyPr anchorCtr="0" anchor="ctr" bIns="91425" lIns="91425" rIns="91425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57" name="Shape 157"/>
              <p:cNvSpPr/>
              <p:nvPr/>
            </p:nvSpPr>
            <p:spPr>
              <a:xfrm>
                <a:off x="5580450" y="538025"/>
                <a:ext cx="1152899" cy="1152899"/>
              </a:xfrm>
              <a:prstGeom prst="rtTriangle">
                <a:avLst/>
              </a:prstGeom>
              <a:solidFill>
                <a:srgbClr val="000000">
                  <a:alpha val="5882"/>
                </a:srgbClr>
              </a:solidFill>
              <a:ln>
                <a:noFill/>
              </a:ln>
            </p:spPr>
            <p:txBody>
              <a:bodyPr anchorCtr="0" anchor="ctr" bIns="91425" lIns="91425" rIns="91425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58" name="Shape 158"/>
              <p:cNvSpPr/>
              <p:nvPr/>
            </p:nvSpPr>
            <p:spPr>
              <a:xfrm>
                <a:off x="3274650" y="-614875"/>
                <a:ext cx="1152899" cy="1152899"/>
              </a:xfrm>
              <a:prstGeom prst="rtTriangle">
                <a:avLst/>
              </a:prstGeom>
              <a:solidFill>
                <a:srgbClr val="000000">
                  <a:alpha val="56470"/>
                </a:srgbClr>
              </a:solidFill>
              <a:ln>
                <a:noFill/>
              </a:ln>
            </p:spPr>
            <p:txBody>
              <a:bodyPr anchorCtr="0" anchor="ctr" bIns="91425" lIns="91425" rIns="91425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59" name="Shape 159"/>
              <p:cNvSpPr/>
              <p:nvPr/>
            </p:nvSpPr>
            <p:spPr>
              <a:xfrm>
                <a:off x="3274650" y="538025"/>
                <a:ext cx="1152899" cy="1152899"/>
              </a:xfrm>
              <a:prstGeom prst="rtTriangle">
                <a:avLst/>
              </a:prstGeom>
              <a:solidFill>
                <a:srgbClr val="FFFFFF">
                  <a:alpha val="3921"/>
                </a:srgbClr>
              </a:solidFill>
              <a:ln>
                <a:noFill/>
              </a:ln>
            </p:spPr>
            <p:txBody>
              <a:bodyPr anchorCtr="0" anchor="ctr" bIns="91425" lIns="91425" rIns="91425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60" name="Shape 160"/>
              <p:cNvSpPr/>
              <p:nvPr/>
            </p:nvSpPr>
            <p:spPr>
              <a:xfrm rot="10800000">
                <a:off x="3274650" y="538025"/>
                <a:ext cx="1152899" cy="1152899"/>
              </a:xfrm>
              <a:prstGeom prst="rtTriangle">
                <a:avLst/>
              </a:prstGeom>
              <a:solidFill>
                <a:srgbClr val="000000">
                  <a:alpha val="30980"/>
                </a:srgbClr>
              </a:solidFill>
              <a:ln>
                <a:noFill/>
              </a:ln>
            </p:spPr>
            <p:txBody>
              <a:bodyPr anchorCtr="0" anchor="ctr" bIns="91425" lIns="91425" rIns="91425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</p:grp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Main point yellow">
    <p:spTree>
      <p:nvGrpSpPr>
        <p:cNvPr id="16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Shape 162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Font typeface="Roboto Condensed"/>
              <a:buNone/>
              <a:defRPr b="0" i="0" sz="4800" u="none" cap="none" strike="noStrike">
                <a:solidFill>
                  <a:srgbClr val="FFFFFF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1pPr>
            <a:lvl2pPr indent="0" lvl="1" rtl="0">
              <a:spcBef>
                <a:spcPts val="0"/>
              </a:spcBef>
              <a:buClr>
                <a:schemeClr val="dk1"/>
              </a:buClr>
              <a:buFont typeface="Roboto Condensed"/>
              <a:buNone/>
              <a:defRPr sz="4800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2pPr>
            <a:lvl3pPr indent="0" lvl="2" rtl="0">
              <a:spcBef>
                <a:spcPts val="0"/>
              </a:spcBef>
              <a:buClr>
                <a:schemeClr val="dk1"/>
              </a:buClr>
              <a:buFont typeface="Roboto Condensed"/>
              <a:buNone/>
              <a:defRPr sz="4800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3pPr>
            <a:lvl4pPr indent="0" lvl="3" rtl="0">
              <a:spcBef>
                <a:spcPts val="0"/>
              </a:spcBef>
              <a:buClr>
                <a:schemeClr val="dk1"/>
              </a:buClr>
              <a:buFont typeface="Roboto Condensed"/>
              <a:buNone/>
              <a:defRPr sz="4800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4pPr>
            <a:lvl5pPr indent="0" lvl="4" rtl="0">
              <a:spcBef>
                <a:spcPts val="0"/>
              </a:spcBef>
              <a:buClr>
                <a:schemeClr val="dk1"/>
              </a:buClr>
              <a:buFont typeface="Roboto Condensed"/>
              <a:buNone/>
              <a:defRPr sz="4800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5pPr>
            <a:lvl6pPr indent="0" lvl="5" rtl="0">
              <a:spcBef>
                <a:spcPts val="0"/>
              </a:spcBef>
              <a:buClr>
                <a:schemeClr val="dk1"/>
              </a:buClr>
              <a:buFont typeface="Roboto Condensed"/>
              <a:buNone/>
              <a:defRPr sz="4800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6pPr>
            <a:lvl7pPr indent="0" lvl="6" rtl="0">
              <a:spcBef>
                <a:spcPts val="0"/>
              </a:spcBef>
              <a:buClr>
                <a:schemeClr val="dk1"/>
              </a:buClr>
              <a:buFont typeface="Roboto Condensed"/>
              <a:buNone/>
              <a:defRPr sz="4800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7pPr>
            <a:lvl8pPr indent="0" lvl="7" rtl="0">
              <a:spcBef>
                <a:spcPts val="0"/>
              </a:spcBef>
              <a:buClr>
                <a:schemeClr val="dk1"/>
              </a:buClr>
              <a:buFont typeface="Roboto Condensed"/>
              <a:buNone/>
              <a:defRPr sz="4800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8pPr>
            <a:lvl9pPr indent="0" lvl="8" rtl="0">
              <a:spcBef>
                <a:spcPts val="0"/>
              </a:spcBef>
              <a:buClr>
                <a:schemeClr val="dk1"/>
              </a:buClr>
              <a:buFont typeface="Roboto Condensed"/>
              <a:buNone/>
              <a:defRPr sz="4800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9pPr>
          </a:lstStyle>
          <a:p/>
        </p:txBody>
      </p:sp>
      <p:sp>
        <p:nvSpPr>
          <p:cNvPr id="163" name="Shape 163"/>
          <p:cNvSpPr txBox="1"/>
          <p:nvPr>
            <p:ph idx="12" type="sldNum"/>
          </p:nvPr>
        </p:nvSpPr>
        <p:spPr>
          <a:xfrm>
            <a:off x="8472457" y="4663216"/>
            <a:ext cx="548699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b="0" i="0" lang="en-US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</a:p>
        </p:txBody>
      </p:sp>
      <p:grpSp>
        <p:nvGrpSpPr>
          <p:cNvPr id="164" name="Shape 164"/>
          <p:cNvGrpSpPr/>
          <p:nvPr/>
        </p:nvGrpSpPr>
        <p:grpSpPr>
          <a:xfrm>
            <a:off x="5685300" y="0"/>
            <a:ext cx="3458699" cy="2305800"/>
            <a:chOff x="5685300" y="0"/>
            <a:chExt cx="3458699" cy="2305800"/>
          </a:xfrm>
        </p:grpSpPr>
        <p:grpSp>
          <p:nvGrpSpPr>
            <p:cNvPr id="165" name="Shape 165"/>
            <p:cNvGrpSpPr/>
            <p:nvPr/>
          </p:nvGrpSpPr>
          <p:grpSpPr>
            <a:xfrm rot="10800000">
              <a:off x="5685300" y="0"/>
              <a:ext cx="3458699" cy="2305800"/>
              <a:chOff x="3274650" y="-614875"/>
              <a:chExt cx="3458699" cy="2305800"/>
            </a:xfrm>
          </p:grpSpPr>
          <p:sp>
            <p:nvSpPr>
              <p:cNvPr id="166" name="Shape 166"/>
              <p:cNvSpPr/>
              <p:nvPr/>
            </p:nvSpPr>
            <p:spPr>
              <a:xfrm rot="5400000">
                <a:off x="4427550" y="538025"/>
                <a:ext cx="1152899" cy="1152899"/>
              </a:xfrm>
              <a:prstGeom prst="rtTriangle">
                <a:avLst/>
              </a:prstGeom>
              <a:solidFill>
                <a:srgbClr val="FFE500"/>
              </a:solidFill>
              <a:ln>
                <a:noFill/>
              </a:ln>
            </p:spPr>
            <p:txBody>
              <a:bodyPr anchorCtr="0" anchor="ctr" bIns="91425" lIns="91425" rIns="91425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67" name="Shape 167"/>
              <p:cNvSpPr/>
              <p:nvPr/>
            </p:nvSpPr>
            <p:spPr>
              <a:xfrm rot="-5400000">
                <a:off x="4427550" y="538025"/>
                <a:ext cx="1152899" cy="1152899"/>
              </a:xfrm>
              <a:prstGeom prst="rtTriangle">
                <a:avLst/>
              </a:prstGeom>
              <a:solidFill>
                <a:srgbClr val="FFE500"/>
              </a:solidFill>
              <a:ln>
                <a:noFill/>
              </a:ln>
            </p:spPr>
            <p:txBody>
              <a:bodyPr anchorCtr="0" anchor="ctr" bIns="91425" lIns="91425" rIns="91425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68" name="Shape 168"/>
              <p:cNvSpPr/>
              <p:nvPr/>
            </p:nvSpPr>
            <p:spPr>
              <a:xfrm>
                <a:off x="5580450" y="538025"/>
                <a:ext cx="1152899" cy="1152899"/>
              </a:xfrm>
              <a:prstGeom prst="rtTriangle">
                <a:avLst/>
              </a:prstGeom>
              <a:solidFill>
                <a:srgbClr val="FFE500"/>
              </a:solidFill>
              <a:ln>
                <a:noFill/>
              </a:ln>
            </p:spPr>
            <p:txBody>
              <a:bodyPr anchorCtr="0" anchor="ctr" bIns="91425" lIns="91425" rIns="91425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69" name="Shape 169"/>
              <p:cNvSpPr/>
              <p:nvPr/>
            </p:nvSpPr>
            <p:spPr>
              <a:xfrm>
                <a:off x="3274650" y="-614875"/>
                <a:ext cx="1152899" cy="1152899"/>
              </a:xfrm>
              <a:prstGeom prst="rtTriangle">
                <a:avLst/>
              </a:prstGeom>
              <a:solidFill>
                <a:srgbClr val="FFE500"/>
              </a:solidFill>
              <a:ln>
                <a:noFill/>
              </a:ln>
            </p:spPr>
            <p:txBody>
              <a:bodyPr anchorCtr="0" anchor="ctr" bIns="91425" lIns="91425" rIns="91425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70" name="Shape 170"/>
              <p:cNvSpPr/>
              <p:nvPr/>
            </p:nvSpPr>
            <p:spPr>
              <a:xfrm>
                <a:off x="3274650" y="538025"/>
                <a:ext cx="1152899" cy="1152899"/>
              </a:xfrm>
              <a:prstGeom prst="rtTriangle">
                <a:avLst/>
              </a:prstGeom>
              <a:solidFill>
                <a:srgbClr val="FFE500"/>
              </a:solidFill>
              <a:ln>
                <a:noFill/>
              </a:ln>
            </p:spPr>
            <p:txBody>
              <a:bodyPr anchorCtr="0" anchor="ctr" bIns="91425" lIns="91425" rIns="91425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71" name="Shape 171"/>
              <p:cNvSpPr/>
              <p:nvPr/>
            </p:nvSpPr>
            <p:spPr>
              <a:xfrm rot="10800000">
                <a:off x="3274650" y="538025"/>
                <a:ext cx="1152899" cy="1152899"/>
              </a:xfrm>
              <a:prstGeom prst="rtTriangle">
                <a:avLst/>
              </a:prstGeom>
              <a:solidFill>
                <a:srgbClr val="FFE500"/>
              </a:solidFill>
              <a:ln>
                <a:noFill/>
              </a:ln>
            </p:spPr>
            <p:txBody>
              <a:bodyPr anchorCtr="0" anchor="ctr" bIns="91425" lIns="91425" rIns="91425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72" name="Shape 172"/>
            <p:cNvGrpSpPr/>
            <p:nvPr/>
          </p:nvGrpSpPr>
          <p:grpSpPr>
            <a:xfrm rot="10800000">
              <a:off x="5685300" y="0"/>
              <a:ext cx="3458699" cy="2305800"/>
              <a:chOff x="3274650" y="-614875"/>
              <a:chExt cx="3458699" cy="2305800"/>
            </a:xfrm>
          </p:grpSpPr>
          <p:sp>
            <p:nvSpPr>
              <p:cNvPr id="173" name="Shape 173"/>
              <p:cNvSpPr/>
              <p:nvPr/>
            </p:nvSpPr>
            <p:spPr>
              <a:xfrm rot="5400000">
                <a:off x="4427550" y="538025"/>
                <a:ext cx="1152899" cy="1152899"/>
              </a:xfrm>
              <a:prstGeom prst="rtTriangle">
                <a:avLst/>
              </a:prstGeom>
              <a:solidFill>
                <a:srgbClr val="000000">
                  <a:alpha val="6274"/>
                </a:srgbClr>
              </a:solidFill>
              <a:ln>
                <a:noFill/>
              </a:ln>
            </p:spPr>
            <p:txBody>
              <a:bodyPr anchorCtr="0" anchor="ctr" bIns="91425" lIns="91425" rIns="91425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74" name="Shape 174"/>
              <p:cNvSpPr/>
              <p:nvPr/>
            </p:nvSpPr>
            <p:spPr>
              <a:xfrm rot="-5400000">
                <a:off x="4427550" y="538025"/>
                <a:ext cx="1152899" cy="1152899"/>
              </a:xfrm>
              <a:prstGeom prst="rtTriangle">
                <a:avLst/>
              </a:prstGeom>
              <a:solidFill>
                <a:srgbClr val="000000">
                  <a:alpha val="30588"/>
                </a:srgbClr>
              </a:solidFill>
              <a:ln>
                <a:noFill/>
              </a:ln>
            </p:spPr>
            <p:txBody>
              <a:bodyPr anchorCtr="0" anchor="ctr" bIns="91425" lIns="91425" rIns="91425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75" name="Shape 175"/>
              <p:cNvSpPr/>
              <p:nvPr/>
            </p:nvSpPr>
            <p:spPr>
              <a:xfrm>
                <a:off x="5580450" y="538025"/>
                <a:ext cx="1152899" cy="1152899"/>
              </a:xfrm>
              <a:prstGeom prst="rtTriangle">
                <a:avLst/>
              </a:prstGeom>
              <a:solidFill>
                <a:srgbClr val="000000">
                  <a:alpha val="5882"/>
                </a:srgbClr>
              </a:solidFill>
              <a:ln>
                <a:noFill/>
              </a:ln>
            </p:spPr>
            <p:txBody>
              <a:bodyPr anchorCtr="0" anchor="ctr" bIns="91425" lIns="91425" rIns="91425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76" name="Shape 176"/>
              <p:cNvSpPr/>
              <p:nvPr/>
            </p:nvSpPr>
            <p:spPr>
              <a:xfrm>
                <a:off x="3274650" y="-614875"/>
                <a:ext cx="1152899" cy="1152899"/>
              </a:xfrm>
              <a:prstGeom prst="rtTriangle">
                <a:avLst/>
              </a:prstGeom>
              <a:solidFill>
                <a:srgbClr val="000000">
                  <a:alpha val="56470"/>
                </a:srgbClr>
              </a:solidFill>
              <a:ln>
                <a:noFill/>
              </a:ln>
            </p:spPr>
            <p:txBody>
              <a:bodyPr anchorCtr="0" anchor="ctr" bIns="91425" lIns="91425" rIns="91425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77" name="Shape 177"/>
              <p:cNvSpPr/>
              <p:nvPr/>
            </p:nvSpPr>
            <p:spPr>
              <a:xfrm>
                <a:off x="3274650" y="538025"/>
                <a:ext cx="1152899" cy="1152899"/>
              </a:xfrm>
              <a:prstGeom prst="rtTriangle">
                <a:avLst/>
              </a:prstGeom>
              <a:solidFill>
                <a:srgbClr val="FFFFFF">
                  <a:alpha val="3921"/>
                </a:srgbClr>
              </a:solidFill>
              <a:ln>
                <a:noFill/>
              </a:ln>
            </p:spPr>
            <p:txBody>
              <a:bodyPr anchorCtr="0" anchor="ctr" bIns="91425" lIns="91425" rIns="91425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78" name="Shape 178"/>
              <p:cNvSpPr/>
              <p:nvPr/>
            </p:nvSpPr>
            <p:spPr>
              <a:xfrm rot="10800000">
                <a:off x="3274650" y="538025"/>
                <a:ext cx="1152899" cy="1152899"/>
              </a:xfrm>
              <a:prstGeom prst="rtTriangle">
                <a:avLst/>
              </a:prstGeom>
              <a:solidFill>
                <a:srgbClr val="000000">
                  <a:alpha val="30980"/>
                </a:srgbClr>
              </a:solidFill>
              <a:ln>
                <a:noFill/>
              </a:ln>
            </p:spPr>
            <p:txBody>
              <a:bodyPr anchorCtr="0" anchor="ctr" bIns="91425" lIns="91425" rIns="91425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</p:grpSp>
      <p:grpSp>
        <p:nvGrpSpPr>
          <p:cNvPr id="179" name="Shape 179"/>
          <p:cNvGrpSpPr/>
          <p:nvPr/>
        </p:nvGrpSpPr>
        <p:grpSpPr>
          <a:xfrm rot="10800000">
            <a:off x="-48" y="3736819"/>
            <a:ext cx="2096663" cy="1397774"/>
            <a:chOff x="5685300" y="0"/>
            <a:chExt cx="3458699" cy="2305800"/>
          </a:xfrm>
        </p:grpSpPr>
        <p:grpSp>
          <p:nvGrpSpPr>
            <p:cNvPr id="180" name="Shape 180"/>
            <p:cNvGrpSpPr/>
            <p:nvPr/>
          </p:nvGrpSpPr>
          <p:grpSpPr>
            <a:xfrm rot="10800000">
              <a:off x="5685300" y="0"/>
              <a:ext cx="3458699" cy="2305800"/>
              <a:chOff x="3274650" y="-614875"/>
              <a:chExt cx="3458699" cy="2305800"/>
            </a:xfrm>
          </p:grpSpPr>
          <p:sp>
            <p:nvSpPr>
              <p:cNvPr id="181" name="Shape 181"/>
              <p:cNvSpPr/>
              <p:nvPr/>
            </p:nvSpPr>
            <p:spPr>
              <a:xfrm rot="5400000">
                <a:off x="4427550" y="538025"/>
                <a:ext cx="1152899" cy="1152899"/>
              </a:xfrm>
              <a:prstGeom prst="rtTriangle">
                <a:avLst/>
              </a:prstGeom>
              <a:solidFill>
                <a:srgbClr val="FFE500"/>
              </a:solidFill>
              <a:ln>
                <a:noFill/>
              </a:ln>
            </p:spPr>
            <p:txBody>
              <a:bodyPr anchorCtr="0" anchor="ctr" bIns="91425" lIns="91425" rIns="91425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82" name="Shape 182"/>
              <p:cNvSpPr/>
              <p:nvPr/>
            </p:nvSpPr>
            <p:spPr>
              <a:xfrm rot="-5400000">
                <a:off x="4427550" y="538025"/>
                <a:ext cx="1152899" cy="1152899"/>
              </a:xfrm>
              <a:prstGeom prst="rtTriangle">
                <a:avLst/>
              </a:prstGeom>
              <a:solidFill>
                <a:srgbClr val="FFE500"/>
              </a:solidFill>
              <a:ln>
                <a:noFill/>
              </a:ln>
            </p:spPr>
            <p:txBody>
              <a:bodyPr anchorCtr="0" anchor="ctr" bIns="91425" lIns="91425" rIns="91425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83" name="Shape 183"/>
              <p:cNvSpPr/>
              <p:nvPr/>
            </p:nvSpPr>
            <p:spPr>
              <a:xfrm>
                <a:off x="5580450" y="538025"/>
                <a:ext cx="1152899" cy="1152899"/>
              </a:xfrm>
              <a:prstGeom prst="rtTriangle">
                <a:avLst/>
              </a:prstGeom>
              <a:solidFill>
                <a:srgbClr val="FFE500"/>
              </a:solidFill>
              <a:ln>
                <a:noFill/>
              </a:ln>
            </p:spPr>
            <p:txBody>
              <a:bodyPr anchorCtr="0" anchor="ctr" bIns="91425" lIns="91425" rIns="91425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84" name="Shape 184"/>
              <p:cNvSpPr/>
              <p:nvPr/>
            </p:nvSpPr>
            <p:spPr>
              <a:xfrm>
                <a:off x="3274650" y="-614875"/>
                <a:ext cx="1152899" cy="1152899"/>
              </a:xfrm>
              <a:prstGeom prst="rtTriangle">
                <a:avLst/>
              </a:prstGeom>
              <a:solidFill>
                <a:srgbClr val="FFE500"/>
              </a:solidFill>
              <a:ln>
                <a:noFill/>
              </a:ln>
            </p:spPr>
            <p:txBody>
              <a:bodyPr anchorCtr="0" anchor="ctr" bIns="91425" lIns="91425" rIns="91425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85" name="Shape 185"/>
              <p:cNvSpPr/>
              <p:nvPr/>
            </p:nvSpPr>
            <p:spPr>
              <a:xfrm>
                <a:off x="3274650" y="538025"/>
                <a:ext cx="1152899" cy="1152899"/>
              </a:xfrm>
              <a:prstGeom prst="rtTriangle">
                <a:avLst/>
              </a:prstGeom>
              <a:solidFill>
                <a:srgbClr val="FFE500"/>
              </a:solidFill>
              <a:ln>
                <a:noFill/>
              </a:ln>
            </p:spPr>
            <p:txBody>
              <a:bodyPr anchorCtr="0" anchor="ctr" bIns="91425" lIns="91425" rIns="91425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86" name="Shape 186"/>
              <p:cNvSpPr/>
              <p:nvPr/>
            </p:nvSpPr>
            <p:spPr>
              <a:xfrm rot="10800000">
                <a:off x="3274650" y="538025"/>
                <a:ext cx="1152899" cy="1152899"/>
              </a:xfrm>
              <a:prstGeom prst="rtTriangle">
                <a:avLst/>
              </a:prstGeom>
              <a:solidFill>
                <a:srgbClr val="FFE500"/>
              </a:solidFill>
              <a:ln>
                <a:noFill/>
              </a:ln>
            </p:spPr>
            <p:txBody>
              <a:bodyPr anchorCtr="0" anchor="ctr" bIns="91425" lIns="91425" rIns="91425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87" name="Shape 187"/>
            <p:cNvGrpSpPr/>
            <p:nvPr/>
          </p:nvGrpSpPr>
          <p:grpSpPr>
            <a:xfrm rot="10800000">
              <a:off x="5685300" y="0"/>
              <a:ext cx="3458699" cy="2305800"/>
              <a:chOff x="3274650" y="-614875"/>
              <a:chExt cx="3458699" cy="2305800"/>
            </a:xfrm>
          </p:grpSpPr>
          <p:sp>
            <p:nvSpPr>
              <p:cNvPr id="188" name="Shape 188"/>
              <p:cNvSpPr/>
              <p:nvPr/>
            </p:nvSpPr>
            <p:spPr>
              <a:xfrm rot="5400000">
                <a:off x="4427550" y="538025"/>
                <a:ext cx="1152899" cy="1152899"/>
              </a:xfrm>
              <a:prstGeom prst="rtTriangle">
                <a:avLst/>
              </a:prstGeom>
              <a:solidFill>
                <a:srgbClr val="000000">
                  <a:alpha val="6274"/>
                </a:srgbClr>
              </a:solidFill>
              <a:ln>
                <a:noFill/>
              </a:ln>
            </p:spPr>
            <p:txBody>
              <a:bodyPr anchorCtr="0" anchor="ctr" bIns="91425" lIns="91425" rIns="91425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89" name="Shape 189"/>
              <p:cNvSpPr/>
              <p:nvPr/>
            </p:nvSpPr>
            <p:spPr>
              <a:xfrm rot="-5400000">
                <a:off x="4427550" y="538025"/>
                <a:ext cx="1152899" cy="1152899"/>
              </a:xfrm>
              <a:prstGeom prst="rtTriangle">
                <a:avLst/>
              </a:prstGeom>
              <a:solidFill>
                <a:srgbClr val="000000">
                  <a:alpha val="30588"/>
                </a:srgbClr>
              </a:solidFill>
              <a:ln>
                <a:noFill/>
              </a:ln>
            </p:spPr>
            <p:txBody>
              <a:bodyPr anchorCtr="0" anchor="ctr" bIns="91425" lIns="91425" rIns="91425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90" name="Shape 190"/>
              <p:cNvSpPr/>
              <p:nvPr/>
            </p:nvSpPr>
            <p:spPr>
              <a:xfrm>
                <a:off x="5580450" y="538025"/>
                <a:ext cx="1152899" cy="1152899"/>
              </a:xfrm>
              <a:prstGeom prst="rtTriangle">
                <a:avLst/>
              </a:prstGeom>
              <a:solidFill>
                <a:srgbClr val="000000">
                  <a:alpha val="5882"/>
                </a:srgbClr>
              </a:solidFill>
              <a:ln>
                <a:noFill/>
              </a:ln>
            </p:spPr>
            <p:txBody>
              <a:bodyPr anchorCtr="0" anchor="ctr" bIns="91425" lIns="91425" rIns="91425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91" name="Shape 191"/>
              <p:cNvSpPr/>
              <p:nvPr/>
            </p:nvSpPr>
            <p:spPr>
              <a:xfrm>
                <a:off x="3274650" y="-614875"/>
                <a:ext cx="1152899" cy="1152899"/>
              </a:xfrm>
              <a:prstGeom prst="rtTriangle">
                <a:avLst/>
              </a:prstGeom>
              <a:solidFill>
                <a:srgbClr val="000000">
                  <a:alpha val="56470"/>
                </a:srgbClr>
              </a:solidFill>
              <a:ln>
                <a:noFill/>
              </a:ln>
            </p:spPr>
            <p:txBody>
              <a:bodyPr anchorCtr="0" anchor="ctr" bIns="91425" lIns="91425" rIns="91425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92" name="Shape 192"/>
              <p:cNvSpPr/>
              <p:nvPr/>
            </p:nvSpPr>
            <p:spPr>
              <a:xfrm>
                <a:off x="3274650" y="538025"/>
                <a:ext cx="1152899" cy="1152899"/>
              </a:xfrm>
              <a:prstGeom prst="rtTriangle">
                <a:avLst/>
              </a:prstGeom>
              <a:solidFill>
                <a:srgbClr val="FFFFFF">
                  <a:alpha val="3921"/>
                </a:srgbClr>
              </a:solidFill>
              <a:ln>
                <a:noFill/>
              </a:ln>
            </p:spPr>
            <p:txBody>
              <a:bodyPr anchorCtr="0" anchor="ctr" bIns="91425" lIns="91425" rIns="91425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93" name="Shape 193"/>
              <p:cNvSpPr/>
              <p:nvPr/>
            </p:nvSpPr>
            <p:spPr>
              <a:xfrm rot="10800000">
                <a:off x="3274650" y="538025"/>
                <a:ext cx="1152899" cy="1152899"/>
              </a:xfrm>
              <a:prstGeom prst="rtTriangle">
                <a:avLst/>
              </a:prstGeom>
              <a:solidFill>
                <a:srgbClr val="000000">
                  <a:alpha val="30980"/>
                </a:srgbClr>
              </a:solidFill>
              <a:ln>
                <a:noFill/>
              </a:ln>
            </p:spPr>
            <p:txBody>
              <a:bodyPr anchorCtr="0" anchor="ctr" bIns="91425" lIns="91425" rIns="91425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</p:grp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Section title and description">
    <p:spTree>
      <p:nvGrpSpPr>
        <p:cNvPr id="194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Shape 195"/>
          <p:cNvSpPr/>
          <p:nvPr/>
        </p:nvSpPr>
        <p:spPr>
          <a:xfrm>
            <a:off x="0" y="-125"/>
            <a:ext cx="4572000" cy="5143499"/>
          </a:xfrm>
          <a:prstGeom prst="rect">
            <a:avLst/>
          </a:prstGeom>
          <a:solidFill>
            <a:srgbClr val="383838"/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6" name="Shape 196"/>
          <p:cNvSpPr/>
          <p:nvPr/>
        </p:nvSpPr>
        <p:spPr>
          <a:xfrm>
            <a:off x="4572000" y="-125"/>
            <a:ext cx="4572000" cy="5143499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7" name="Shape 197"/>
          <p:cNvSpPr txBox="1"/>
          <p:nvPr>
            <p:ph type="title"/>
          </p:nvPr>
        </p:nvSpPr>
        <p:spPr>
          <a:xfrm>
            <a:off x="265500" y="724075"/>
            <a:ext cx="4045199" cy="14823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Font typeface="Roboto Condensed"/>
              <a:buNone/>
              <a:defRPr b="0" i="0" sz="4200" u="none" cap="none" strike="noStrike">
                <a:solidFill>
                  <a:srgbClr val="FFFFFF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1pPr>
            <a:lvl2pPr indent="0" lvl="1" algn="ctr">
              <a:spcBef>
                <a:spcPts val="0"/>
              </a:spcBef>
              <a:buClr>
                <a:schemeClr val="dk1"/>
              </a:buClr>
              <a:buFont typeface="Roboto Condensed"/>
              <a:buNone/>
              <a:defRPr sz="4200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2pPr>
            <a:lvl3pPr indent="0" lvl="2" algn="ctr">
              <a:spcBef>
                <a:spcPts val="0"/>
              </a:spcBef>
              <a:buClr>
                <a:schemeClr val="dk1"/>
              </a:buClr>
              <a:buFont typeface="Roboto Condensed"/>
              <a:buNone/>
              <a:defRPr sz="4200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3pPr>
            <a:lvl4pPr indent="0" lvl="3" algn="ctr">
              <a:spcBef>
                <a:spcPts val="0"/>
              </a:spcBef>
              <a:buClr>
                <a:schemeClr val="dk1"/>
              </a:buClr>
              <a:buFont typeface="Roboto Condensed"/>
              <a:buNone/>
              <a:defRPr sz="4200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4pPr>
            <a:lvl5pPr indent="0" lvl="4" algn="ctr">
              <a:spcBef>
                <a:spcPts val="0"/>
              </a:spcBef>
              <a:buClr>
                <a:schemeClr val="dk1"/>
              </a:buClr>
              <a:buFont typeface="Roboto Condensed"/>
              <a:buNone/>
              <a:defRPr sz="4200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5pPr>
            <a:lvl6pPr indent="0" lvl="5" algn="ctr">
              <a:spcBef>
                <a:spcPts val="0"/>
              </a:spcBef>
              <a:buClr>
                <a:schemeClr val="dk1"/>
              </a:buClr>
              <a:buFont typeface="Roboto Condensed"/>
              <a:buNone/>
              <a:defRPr sz="4200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6pPr>
            <a:lvl7pPr indent="0" lvl="6" algn="ctr">
              <a:spcBef>
                <a:spcPts val="0"/>
              </a:spcBef>
              <a:buClr>
                <a:schemeClr val="dk1"/>
              </a:buClr>
              <a:buFont typeface="Roboto Condensed"/>
              <a:buNone/>
              <a:defRPr sz="4200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7pPr>
            <a:lvl8pPr indent="0" lvl="7" algn="ctr">
              <a:spcBef>
                <a:spcPts val="0"/>
              </a:spcBef>
              <a:buClr>
                <a:schemeClr val="dk1"/>
              </a:buClr>
              <a:buFont typeface="Roboto Condensed"/>
              <a:buNone/>
              <a:defRPr sz="4200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8pPr>
            <a:lvl9pPr indent="0" lvl="8" algn="ctr">
              <a:spcBef>
                <a:spcPts val="0"/>
              </a:spcBef>
              <a:buClr>
                <a:schemeClr val="dk1"/>
              </a:buClr>
              <a:buFont typeface="Roboto Condensed"/>
              <a:buNone/>
              <a:defRPr sz="4200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9pPr>
          </a:lstStyle>
          <a:p/>
        </p:txBody>
      </p:sp>
      <p:sp>
        <p:nvSpPr>
          <p:cNvPr id="198" name="Shape 198"/>
          <p:cNvSpPr txBox="1"/>
          <p:nvPr>
            <p:ph idx="1" type="subTitle"/>
          </p:nvPr>
        </p:nvSpPr>
        <p:spPr>
          <a:xfrm>
            <a:off x="265500" y="2293975"/>
            <a:ext cx="4045199" cy="1235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D9D9D9"/>
              </a:buClr>
              <a:buFont typeface="Roboto"/>
              <a:buNone/>
              <a:defRPr b="0" i="0" sz="2100" u="none" cap="none" strike="noStrike">
                <a:solidFill>
                  <a:srgbClr val="D9D9D9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indent="0" lvl="1" marL="4572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Roboto"/>
              <a:buNone/>
              <a:defRPr b="0" i="0" sz="2100" u="none" cap="none" strike="noStrike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indent="0" lvl="2" marL="9144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Roboto"/>
              <a:buNone/>
              <a:defRPr b="0" i="0" sz="2100" u="none" cap="none" strike="noStrike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indent="0" lvl="3" marL="13716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Roboto"/>
              <a:buNone/>
              <a:defRPr b="0" i="0" sz="2100" u="none" cap="none" strike="noStrike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indent="0" lvl="4" marL="18288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Roboto"/>
              <a:buNone/>
              <a:defRPr b="0" i="0" sz="2100" u="none" cap="none" strike="noStrike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indent="0" lvl="5" marL="22860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Roboto"/>
              <a:buNone/>
              <a:defRPr b="0" i="0" sz="2100" u="none" cap="none" strike="noStrike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indent="0" lvl="6" marL="27432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Roboto"/>
              <a:buNone/>
              <a:defRPr b="0" i="0" sz="2100" u="none" cap="none" strike="noStrike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indent="0" lvl="7" marL="32004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Roboto"/>
              <a:buNone/>
              <a:defRPr b="0" i="0" sz="2100" u="none" cap="none" strike="noStrike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indent="0" lvl="8" marL="36576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Roboto"/>
              <a:buNone/>
              <a:defRPr b="0" i="0" sz="2100" u="none" cap="none" strike="noStrike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/>
        </p:txBody>
      </p:sp>
      <p:sp>
        <p:nvSpPr>
          <p:cNvPr id="199" name="Shape 199"/>
          <p:cNvSpPr txBox="1"/>
          <p:nvPr>
            <p:ph idx="2" type="body"/>
          </p:nvPr>
        </p:nvSpPr>
        <p:spPr>
          <a:xfrm>
            <a:off x="4939500" y="724075"/>
            <a:ext cx="3837000" cy="3695099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11430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SzPct val="100000"/>
              <a:buFont typeface="Roboto"/>
              <a:buChar char="￮"/>
              <a:defRPr b="0" i="0" sz="1800" u="none" cap="none" strike="noStrike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indent="88900" lvl="1" marL="457200" marR="0" rtl="0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SzPct val="100000"/>
              <a:buFont typeface="Roboto"/>
              <a:buChar char="￮"/>
              <a:defRPr b="0" i="0" sz="1400" u="none" cap="none" strike="noStrike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indent="88900" lvl="2" marL="914400" marR="0" rtl="0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SzPct val="100000"/>
              <a:buFont typeface="Roboto"/>
              <a:buChar char="￮"/>
              <a:defRPr b="0" i="0" sz="1400" u="none" cap="none" strike="noStrike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indent="88900" lvl="3" marL="1371600" marR="0" rtl="0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SzPct val="100000"/>
              <a:buFont typeface="Roboto"/>
              <a:buChar char="￮"/>
              <a:defRPr b="0" i="0" sz="1400" u="none" cap="none" strike="noStrike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indent="88900" lvl="4" marL="1828800" marR="0" rtl="0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SzPct val="100000"/>
              <a:buFont typeface="Roboto"/>
              <a:buChar char="￮"/>
              <a:defRPr b="0" i="0" sz="1400" u="none" cap="none" strike="noStrike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indent="88900" lvl="5" marL="2286000" marR="0" rtl="0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SzPct val="100000"/>
              <a:buFont typeface="Roboto"/>
              <a:buChar char="￮"/>
              <a:defRPr b="0" i="0" sz="1400" u="none" cap="none" strike="noStrike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indent="88900" lvl="6" marL="2743200" marR="0" rtl="0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SzPct val="100000"/>
              <a:buFont typeface="Roboto"/>
              <a:buChar char="￮"/>
              <a:defRPr b="0" i="0" sz="1400" u="none" cap="none" strike="noStrike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indent="88900" lvl="7" marL="3200400" marR="0" rtl="0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SzPct val="100000"/>
              <a:buFont typeface="Roboto"/>
              <a:buChar char="￮"/>
              <a:defRPr b="0" i="0" sz="1400" u="none" cap="none" strike="noStrike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indent="88900" lvl="8" marL="3657600" marR="0" rtl="0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SzPct val="100000"/>
              <a:buFont typeface="Roboto"/>
              <a:buChar char="￮"/>
              <a:defRPr b="0" i="0" sz="1400" u="none" cap="none" strike="noStrike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/>
        </p:txBody>
      </p:sp>
      <p:sp>
        <p:nvSpPr>
          <p:cNvPr id="200" name="Shape 200"/>
          <p:cNvSpPr txBox="1"/>
          <p:nvPr>
            <p:ph idx="12" type="sldNum"/>
          </p:nvPr>
        </p:nvSpPr>
        <p:spPr>
          <a:xfrm>
            <a:off x="8472457" y="4663216"/>
            <a:ext cx="548699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b="0" i="0" lang="en-US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</a:p>
        </p:txBody>
      </p:sp>
      <p:grpSp>
        <p:nvGrpSpPr>
          <p:cNvPr id="201" name="Shape 201"/>
          <p:cNvGrpSpPr/>
          <p:nvPr/>
        </p:nvGrpSpPr>
        <p:grpSpPr>
          <a:xfrm>
            <a:off x="0" y="2837700"/>
            <a:ext cx="3458699" cy="2305800"/>
            <a:chOff x="3274650" y="-614875"/>
            <a:chExt cx="3458699" cy="2305800"/>
          </a:xfrm>
        </p:grpSpPr>
        <p:sp>
          <p:nvSpPr>
            <p:cNvPr id="202" name="Shape 202"/>
            <p:cNvSpPr/>
            <p:nvPr/>
          </p:nvSpPr>
          <p:spPr>
            <a:xfrm rot="5400000">
              <a:off x="4427550" y="538025"/>
              <a:ext cx="1152899" cy="1152899"/>
            </a:xfrm>
            <a:prstGeom prst="rtTriangle">
              <a:avLst/>
            </a:prstGeom>
            <a:solidFill>
              <a:srgbClr val="FFFFFF">
                <a:alpha val="16470"/>
              </a:srgbClr>
            </a:solidFill>
            <a:ln>
              <a:noFill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3" name="Shape 203"/>
            <p:cNvSpPr/>
            <p:nvPr/>
          </p:nvSpPr>
          <p:spPr>
            <a:xfrm rot="-5400000">
              <a:off x="4427550" y="538025"/>
              <a:ext cx="1152899" cy="1152899"/>
            </a:xfrm>
            <a:prstGeom prst="rtTriangle">
              <a:avLst/>
            </a:prstGeom>
            <a:solidFill>
              <a:srgbClr val="FFFFFF">
                <a:alpha val="48627"/>
              </a:srgbClr>
            </a:solidFill>
            <a:ln>
              <a:noFill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4" name="Shape 204"/>
            <p:cNvSpPr/>
            <p:nvPr/>
          </p:nvSpPr>
          <p:spPr>
            <a:xfrm>
              <a:off x="5580450" y="538025"/>
              <a:ext cx="1152899" cy="1152899"/>
            </a:xfrm>
            <a:prstGeom prst="rtTriangle">
              <a:avLst/>
            </a:prstGeom>
            <a:solidFill>
              <a:srgbClr val="000000">
                <a:alpha val="30196"/>
              </a:srgbClr>
            </a:solidFill>
            <a:ln>
              <a:noFill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5" name="Shape 205"/>
            <p:cNvSpPr/>
            <p:nvPr/>
          </p:nvSpPr>
          <p:spPr>
            <a:xfrm>
              <a:off x="3274650" y="-614875"/>
              <a:ext cx="1152899" cy="1152899"/>
            </a:xfrm>
            <a:prstGeom prst="rtTriangle">
              <a:avLst/>
            </a:prstGeom>
            <a:solidFill>
              <a:srgbClr val="FFFFFF">
                <a:alpha val="27058"/>
              </a:srgbClr>
            </a:solidFill>
            <a:ln>
              <a:noFill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6" name="Shape 206"/>
            <p:cNvSpPr/>
            <p:nvPr/>
          </p:nvSpPr>
          <p:spPr>
            <a:xfrm>
              <a:off x="3274650" y="538025"/>
              <a:ext cx="1152899" cy="1152899"/>
            </a:xfrm>
            <a:prstGeom prst="rtTriangle">
              <a:avLst/>
            </a:prstGeom>
            <a:solidFill>
              <a:srgbClr val="000000">
                <a:alpha val="12549"/>
              </a:srgbClr>
            </a:solidFill>
            <a:ln>
              <a:noFill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7" name="Shape 207"/>
            <p:cNvSpPr/>
            <p:nvPr/>
          </p:nvSpPr>
          <p:spPr>
            <a:xfrm rot="10800000">
              <a:off x="3274650" y="538025"/>
              <a:ext cx="1152899" cy="1152899"/>
            </a:xfrm>
            <a:prstGeom prst="rtTriangle">
              <a:avLst/>
            </a:prstGeom>
            <a:solidFill>
              <a:srgbClr val="000000">
                <a:alpha val="41568"/>
              </a:srgbClr>
            </a:solidFill>
            <a:ln>
              <a:noFill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20" Type="http://schemas.openxmlformats.org/officeDocument/2006/relationships/slideLayout" Target="../slideLayouts/slideLayout20.xml"/><Relationship Id="rId11" Type="http://schemas.openxmlformats.org/officeDocument/2006/relationships/slideLayout" Target="../slideLayouts/slideLayout11.xml"/><Relationship Id="rId22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21" Type="http://schemas.openxmlformats.org/officeDocument/2006/relationships/slideLayout" Target="../slideLayouts/slideLayout21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5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14.xml"/><Relationship Id="rId17" Type="http://schemas.openxmlformats.org/officeDocument/2006/relationships/slideLayout" Target="../slideLayouts/slideLayout17.xml"/><Relationship Id="rId16" Type="http://schemas.openxmlformats.org/officeDocument/2006/relationships/slideLayout" Target="../slideLayouts/slideLayout16.xml"/><Relationship Id="rId5" Type="http://schemas.openxmlformats.org/officeDocument/2006/relationships/slideLayout" Target="../slideLayouts/slideLayout5.xml"/><Relationship Id="rId19" Type="http://schemas.openxmlformats.org/officeDocument/2006/relationships/slideLayout" Target="../slideLayouts/slideLayout19.xml"/><Relationship Id="rId6" Type="http://schemas.openxmlformats.org/officeDocument/2006/relationships/slideLayout" Target="../slideLayouts/slideLayout6.xml"/><Relationship Id="rId18" Type="http://schemas.openxmlformats.org/officeDocument/2006/relationships/slideLayout" Target="../slideLayouts/slideLayout18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2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 txBox="1"/>
          <p:nvPr>
            <p:ph type="title"/>
          </p:nvPr>
        </p:nvSpPr>
        <p:spPr>
          <a:xfrm>
            <a:off x="311700" y="445025"/>
            <a:ext cx="8520599" cy="5726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Roboto Condensed"/>
              <a:buNone/>
              <a:defRPr b="0" i="0" sz="2800" u="none" cap="none" strike="noStrike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1pPr>
            <a:lvl2pPr indent="0" lvl="1">
              <a:spcBef>
                <a:spcPts val="0"/>
              </a:spcBef>
              <a:buClr>
                <a:schemeClr val="dk1"/>
              </a:buClr>
              <a:buFont typeface="Roboto Condensed"/>
              <a:buNone/>
              <a:defRPr sz="2800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2pPr>
            <a:lvl3pPr indent="0" lvl="2">
              <a:spcBef>
                <a:spcPts val="0"/>
              </a:spcBef>
              <a:buClr>
                <a:schemeClr val="dk1"/>
              </a:buClr>
              <a:buFont typeface="Roboto Condensed"/>
              <a:buNone/>
              <a:defRPr sz="2800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3pPr>
            <a:lvl4pPr indent="0" lvl="3">
              <a:spcBef>
                <a:spcPts val="0"/>
              </a:spcBef>
              <a:buClr>
                <a:schemeClr val="dk1"/>
              </a:buClr>
              <a:buFont typeface="Roboto Condensed"/>
              <a:buNone/>
              <a:defRPr sz="2800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4pPr>
            <a:lvl5pPr indent="0" lvl="4">
              <a:spcBef>
                <a:spcPts val="0"/>
              </a:spcBef>
              <a:buClr>
                <a:schemeClr val="dk1"/>
              </a:buClr>
              <a:buFont typeface="Roboto Condensed"/>
              <a:buNone/>
              <a:defRPr sz="2800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5pPr>
            <a:lvl6pPr indent="0" lvl="5">
              <a:spcBef>
                <a:spcPts val="0"/>
              </a:spcBef>
              <a:buClr>
                <a:schemeClr val="dk1"/>
              </a:buClr>
              <a:buFont typeface="Roboto Condensed"/>
              <a:buNone/>
              <a:defRPr sz="2800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6pPr>
            <a:lvl7pPr indent="0" lvl="6">
              <a:spcBef>
                <a:spcPts val="0"/>
              </a:spcBef>
              <a:buClr>
                <a:schemeClr val="dk1"/>
              </a:buClr>
              <a:buFont typeface="Roboto Condensed"/>
              <a:buNone/>
              <a:defRPr sz="2800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7pPr>
            <a:lvl8pPr indent="0" lvl="7">
              <a:spcBef>
                <a:spcPts val="0"/>
              </a:spcBef>
              <a:buClr>
                <a:schemeClr val="dk1"/>
              </a:buClr>
              <a:buFont typeface="Roboto Condensed"/>
              <a:buNone/>
              <a:defRPr sz="2800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8pPr>
            <a:lvl9pPr indent="0" lvl="8">
              <a:spcBef>
                <a:spcPts val="0"/>
              </a:spcBef>
              <a:buClr>
                <a:schemeClr val="dk1"/>
              </a:buClr>
              <a:buFont typeface="Roboto Condensed"/>
              <a:buNone/>
              <a:defRPr sz="2800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9pPr>
          </a:lstStyle>
          <a:p/>
        </p:txBody>
      </p:sp>
      <p:sp>
        <p:nvSpPr>
          <p:cNvPr id="7" name="Shape 7"/>
          <p:cNvSpPr txBox="1"/>
          <p:nvPr>
            <p:ph idx="1" type="body"/>
          </p:nvPr>
        </p:nvSpPr>
        <p:spPr>
          <a:xfrm>
            <a:off x="311700" y="1152475"/>
            <a:ext cx="8520599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11430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SzPct val="100000"/>
              <a:buFont typeface="Roboto"/>
              <a:buChar char="￮"/>
              <a:defRPr b="0" i="0" sz="1800" u="none" cap="none" strike="noStrike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indent="88900" lvl="1" marL="457200" marR="0" rtl="0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SzPct val="100000"/>
              <a:buFont typeface="Roboto"/>
              <a:buChar char="￮"/>
              <a:defRPr b="0" i="0" sz="1400" u="none" cap="none" strike="noStrike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indent="88900" lvl="2" marL="914400" marR="0" rtl="0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SzPct val="100000"/>
              <a:buFont typeface="Roboto"/>
              <a:buChar char="￮"/>
              <a:defRPr b="0" i="0" sz="1400" u="none" cap="none" strike="noStrike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indent="88900" lvl="3" marL="1371600" marR="0" rtl="0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SzPct val="100000"/>
              <a:buFont typeface="Roboto"/>
              <a:buChar char="￮"/>
              <a:defRPr b="0" i="0" sz="1400" u="none" cap="none" strike="noStrike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indent="88900" lvl="4" marL="1828800" marR="0" rtl="0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SzPct val="100000"/>
              <a:buFont typeface="Roboto"/>
              <a:buChar char="￮"/>
              <a:defRPr b="0" i="0" sz="1400" u="none" cap="none" strike="noStrike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indent="88900" lvl="5" marL="2286000" marR="0" rtl="0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SzPct val="100000"/>
              <a:buFont typeface="Roboto"/>
              <a:buChar char="￮"/>
              <a:defRPr b="0" i="0" sz="1400" u="none" cap="none" strike="noStrike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indent="88900" lvl="6" marL="2743200" marR="0" rtl="0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SzPct val="100000"/>
              <a:buFont typeface="Roboto"/>
              <a:buChar char="￮"/>
              <a:defRPr b="0" i="0" sz="1400" u="none" cap="none" strike="noStrike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indent="88900" lvl="7" marL="3200400" marR="0" rtl="0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SzPct val="100000"/>
              <a:buFont typeface="Roboto"/>
              <a:buChar char="￮"/>
              <a:defRPr b="0" i="0" sz="1400" u="none" cap="none" strike="noStrike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indent="88900" lvl="8" marL="3657600" marR="0" rtl="0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SzPct val="100000"/>
              <a:buFont typeface="Roboto"/>
              <a:buChar char="￮"/>
              <a:defRPr b="0" i="0" sz="1400" u="none" cap="none" strike="noStrike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/>
        </p:txBody>
      </p:sp>
      <p:sp>
        <p:nvSpPr>
          <p:cNvPr id="8" name="Shape 8"/>
          <p:cNvSpPr txBox="1"/>
          <p:nvPr>
            <p:ph idx="12" type="sldNum"/>
          </p:nvPr>
        </p:nvSpPr>
        <p:spPr>
          <a:xfrm>
            <a:off x="8472457" y="4663216"/>
            <a:ext cx="548699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Arial"/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  <p:sldLayoutId id="2147483662" r:id="rId15"/>
    <p:sldLayoutId id="2147483663" r:id="rId16"/>
    <p:sldLayoutId id="2147483664" r:id="rId17"/>
    <p:sldLayoutId id="2147483665" r:id="rId18"/>
    <p:sldLayoutId id="2147483666" r:id="rId19"/>
    <p:sldLayoutId id="2147483667" r:id="rId20"/>
    <p:sldLayoutId id="2147483668" r:id="rId2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03.png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7.xml"/><Relationship Id="rId2" Type="http://schemas.openxmlformats.org/officeDocument/2006/relationships/notesSlide" Target="../notesSlides/notesSlide12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03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01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01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02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412" name="Shape 412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slow"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488" name="Shape 4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9" name="Shape 489"/>
          <p:cNvSpPr txBox="1"/>
          <p:nvPr>
            <p:ph type="title"/>
          </p:nvPr>
        </p:nvSpPr>
        <p:spPr>
          <a:xfrm>
            <a:off x="311700" y="2150850"/>
            <a:ext cx="7994700" cy="841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>
              <a:solidFill>
                <a:srgbClr val="434343"/>
              </a:solidFill>
            </a:endParaRPr>
          </a:p>
          <a:p>
            <a:pPr indent="-228600" lvl="0" marL="457200">
              <a:spcBef>
                <a:spcPts val="0"/>
              </a:spcBef>
              <a:buClr>
                <a:srgbClr val="434343"/>
              </a:buClr>
              <a:buChar char="●"/>
            </a:pPr>
            <a:r>
              <a:rPr lang="en-US">
                <a:solidFill>
                  <a:srgbClr val="434343"/>
                </a:solidFill>
              </a:rPr>
              <a:t>(Why) is it problematic for an essay to have multiple piece of evidence of evidence without any elaboration in between?</a:t>
            </a:r>
          </a:p>
          <a:p>
            <a:pPr indent="-228600" lvl="0" marL="457200">
              <a:spcBef>
                <a:spcPts val="0"/>
              </a:spcBef>
              <a:buClr>
                <a:srgbClr val="434343"/>
              </a:buClr>
              <a:buChar char="●"/>
            </a:pPr>
            <a:r>
              <a:rPr lang="en-US">
                <a:solidFill>
                  <a:srgbClr val="434343"/>
                </a:solidFill>
              </a:rPr>
              <a:t>Why is elaboration necessary?</a:t>
            </a:r>
          </a:p>
          <a:p>
            <a:pPr indent="-228600" lvl="0" marL="457200">
              <a:spcBef>
                <a:spcPts val="0"/>
              </a:spcBef>
              <a:buClr>
                <a:srgbClr val="434343"/>
              </a:buClr>
              <a:buChar char="●"/>
            </a:pPr>
            <a:r>
              <a:rPr lang="en-US">
                <a:solidFill>
                  <a:srgbClr val="434343"/>
                </a:solidFill>
              </a:rPr>
              <a:t>What makes strong elaboration?</a:t>
            </a:r>
          </a:p>
        </p:txBody>
      </p:sp>
      <p:sp>
        <p:nvSpPr>
          <p:cNvPr id="490" name="Shape 490"/>
          <p:cNvSpPr txBox="1"/>
          <p:nvPr/>
        </p:nvSpPr>
        <p:spPr>
          <a:xfrm>
            <a:off x="49897" y="35991"/>
            <a:ext cx="1139700" cy="307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rPr lang="en-US">
                <a:solidFill>
                  <a:srgbClr val="D9D9D9"/>
                </a:solidFill>
              </a:rPr>
              <a:t>Explain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494" name="Shape 4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95" name="Shape 495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496" name="Shape 496"/>
          <p:cNvSpPr/>
          <p:nvPr/>
        </p:nvSpPr>
        <p:spPr>
          <a:xfrm rot="-1030788">
            <a:off x="1664485" y="330551"/>
            <a:ext cx="2377686" cy="92319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48484"/>
              </a:buClr>
              <a:buSzPct val="25000"/>
              <a:buFont typeface="Arial"/>
              <a:buNone/>
            </a:pPr>
            <a:r>
              <a:rPr b="1" i="0" lang="en-US" sz="5400" u="none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Thesis</a:t>
            </a:r>
          </a:p>
        </p:txBody>
      </p:sp>
      <p:sp>
        <p:nvSpPr>
          <p:cNvPr id="497" name="Shape 497"/>
          <p:cNvSpPr/>
          <p:nvPr/>
        </p:nvSpPr>
        <p:spPr>
          <a:xfrm rot="-522507">
            <a:off x="497960" y="2586148"/>
            <a:ext cx="5993798" cy="92354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48484"/>
              </a:buClr>
              <a:buSzPct val="25000"/>
              <a:buFont typeface="Arial"/>
              <a:buNone/>
            </a:pPr>
            <a:r>
              <a:rPr b="1" i="0" lang="en-US" sz="5400" u="none" cap="none" strike="noStrike">
                <a:solidFill>
                  <a:srgbClr val="FF9900"/>
                </a:solidFill>
                <a:latin typeface="Arial"/>
                <a:ea typeface="Arial"/>
                <a:cs typeface="Arial"/>
                <a:sym typeface="Arial"/>
              </a:rPr>
              <a:t>Direct Quotations</a:t>
            </a:r>
          </a:p>
        </p:txBody>
      </p:sp>
      <p:sp>
        <p:nvSpPr>
          <p:cNvPr id="498" name="Shape 498"/>
          <p:cNvSpPr/>
          <p:nvPr/>
        </p:nvSpPr>
        <p:spPr>
          <a:xfrm rot="505183">
            <a:off x="409547" y="1405550"/>
            <a:ext cx="4339470" cy="9231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48484"/>
              </a:buClr>
              <a:buSzPct val="25000"/>
              <a:buFont typeface="Arial"/>
              <a:buNone/>
            </a:pPr>
            <a:r>
              <a:rPr b="1" i="0" lang="en-US" sz="5400" u="none" cap="none" strike="noStrike">
                <a:solidFill>
                  <a:srgbClr val="9900FF"/>
                </a:solidFill>
                <a:latin typeface="Arial"/>
                <a:ea typeface="Arial"/>
                <a:cs typeface="Arial"/>
                <a:sym typeface="Arial"/>
              </a:rPr>
              <a:t>Paraphrases</a:t>
            </a:r>
          </a:p>
        </p:txBody>
      </p:sp>
      <p:sp>
        <p:nvSpPr>
          <p:cNvPr id="499" name="Shape 499"/>
          <p:cNvSpPr/>
          <p:nvPr/>
        </p:nvSpPr>
        <p:spPr>
          <a:xfrm rot="-173754">
            <a:off x="-119549" y="3450597"/>
            <a:ext cx="8532996" cy="92337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48484"/>
              </a:buClr>
              <a:buSzPct val="25000"/>
              <a:buFont typeface="Arial"/>
              <a:buNone/>
            </a:pPr>
            <a:r>
              <a:rPr b="1" i="0" lang="en-US" sz="5400" u="none" cap="none" strike="noStrike">
                <a:solidFill>
                  <a:srgbClr val="00FF00"/>
                </a:solidFill>
                <a:latin typeface="Arial"/>
                <a:ea typeface="Arial"/>
                <a:cs typeface="Arial"/>
                <a:sym typeface="Arial"/>
              </a:rPr>
              <a:t>Explanation/Commentary</a:t>
            </a:r>
          </a:p>
        </p:txBody>
      </p:sp>
      <p:sp>
        <p:nvSpPr>
          <p:cNvPr id="500" name="Shape 500"/>
          <p:cNvSpPr txBox="1"/>
          <p:nvPr/>
        </p:nvSpPr>
        <p:spPr>
          <a:xfrm>
            <a:off x="49897" y="35991"/>
            <a:ext cx="1139700" cy="307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r>
              <a:rPr b="0" i="0" lang="en-US" sz="1400" u="none" cap="none" strike="noStrike">
                <a:solidFill>
                  <a:srgbClr val="000000"/>
                </a:solidFill>
                <a:latin typeface="Roboto"/>
                <a:ea typeface="Roboto"/>
                <a:cs typeface="Roboto"/>
                <a:sym typeface="Roboto"/>
              </a:rPr>
              <a:t>E</a:t>
            </a:r>
            <a:r>
              <a:rPr lang="en-US">
                <a:latin typeface="Roboto"/>
                <a:ea typeface="Roboto"/>
                <a:cs typeface="Roboto"/>
                <a:sym typeface="Roboto"/>
              </a:rPr>
              <a:t>xtend</a:t>
            </a:r>
          </a:p>
        </p:txBody>
      </p:sp>
      <p:sp>
        <p:nvSpPr>
          <p:cNvPr id="501" name="Shape 501"/>
          <p:cNvSpPr/>
          <p:nvPr/>
        </p:nvSpPr>
        <p:spPr>
          <a:xfrm rot="960610">
            <a:off x="3288502" y="657743"/>
            <a:ext cx="7072315" cy="92322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48484"/>
              </a:buClr>
              <a:buSzPct val="25000"/>
              <a:buFont typeface="Arial"/>
              <a:buNone/>
            </a:pPr>
            <a:r>
              <a:rPr b="1" lang="en-US" sz="5400">
                <a:solidFill>
                  <a:srgbClr val="0000FF"/>
                </a:solidFill>
              </a:rPr>
              <a:t>Concluding statement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505" name="Shape 5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6" name="Shape 506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-US" sz="6000">
                <a:solidFill>
                  <a:srgbClr val="6B1214"/>
                </a:solidFill>
              </a:rPr>
              <a:t>Post-Test</a:t>
            </a:r>
          </a:p>
        </p:txBody>
      </p:sp>
      <p:sp>
        <p:nvSpPr>
          <p:cNvPr id="507" name="Shape 507"/>
          <p:cNvSpPr txBox="1"/>
          <p:nvPr/>
        </p:nvSpPr>
        <p:spPr>
          <a:xfrm>
            <a:off x="49897" y="35991"/>
            <a:ext cx="1139700" cy="307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rPr lang="en-US">
                <a:solidFill>
                  <a:srgbClr val="D9D9D9"/>
                </a:solidFill>
              </a:rPr>
              <a:t>Evaluate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416" name="Shape 4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7" name="Shape 417"/>
          <p:cNvSpPr txBox="1"/>
          <p:nvPr>
            <p:ph type="ctrTitle"/>
          </p:nvPr>
        </p:nvSpPr>
        <p:spPr>
          <a:xfrm>
            <a:off x="311708" y="744575"/>
            <a:ext cx="8520599" cy="2052599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25000"/>
              <a:buFont typeface="Roboto Condensed"/>
              <a:buNone/>
            </a:pPr>
            <a:r>
              <a:rPr b="0" i="0" lang="en-US" sz="5200" u="none" cap="none" strike="noStrike">
                <a:solidFill>
                  <a:srgbClr val="434343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Elements of an Essay</a:t>
            </a:r>
          </a:p>
        </p:txBody>
      </p:sp>
      <p:sp>
        <p:nvSpPr>
          <p:cNvPr id="418" name="Shape 418"/>
          <p:cNvSpPr txBox="1"/>
          <p:nvPr>
            <p:ph idx="1" type="subTitle"/>
          </p:nvPr>
        </p:nvSpPr>
        <p:spPr>
          <a:xfrm>
            <a:off x="311700" y="2834125"/>
            <a:ext cx="8520599" cy="7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B7B7B7"/>
              </a:buClr>
              <a:buSzPct val="25000"/>
              <a:buFont typeface="Roboto"/>
              <a:buNone/>
            </a:pPr>
            <a:r>
              <a:rPr b="0" i="0" lang="en-US" sz="2400" u="none" cap="none" strike="noStrike">
                <a:solidFill>
                  <a:srgbClr val="000000"/>
                </a:solidFill>
                <a:latin typeface="Roboto"/>
                <a:ea typeface="Roboto"/>
                <a:cs typeface="Roboto"/>
                <a:sym typeface="Roboto"/>
              </a:rPr>
              <a:t>Seeing the BIG Picture: </a:t>
            </a: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B7B7B7"/>
              </a:buClr>
              <a:buSzPct val="25000"/>
              <a:buFont typeface="Roboto"/>
              <a:buNone/>
            </a:pPr>
            <a:r>
              <a:rPr b="0" i="0" lang="en-US" sz="2400" u="none" cap="none" strike="noStrike">
                <a:solidFill>
                  <a:srgbClr val="000000"/>
                </a:solidFill>
                <a:latin typeface="Roboto"/>
                <a:ea typeface="Roboto"/>
                <a:cs typeface="Roboto"/>
                <a:sym typeface="Roboto"/>
              </a:rPr>
              <a:t>Incorporating thesis, evidence, elaboration, </a:t>
            </a: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B7B7B7"/>
              </a:buClr>
              <a:buSzPct val="25000"/>
              <a:buFont typeface="Roboto"/>
              <a:buNone/>
            </a:pPr>
            <a:r>
              <a:rPr b="0" i="0" lang="en-US" sz="2400" u="none" cap="none" strike="noStrike">
                <a:solidFill>
                  <a:srgbClr val="000000"/>
                </a:solidFill>
                <a:latin typeface="Roboto"/>
                <a:ea typeface="Roboto"/>
                <a:cs typeface="Roboto"/>
                <a:sym typeface="Roboto"/>
              </a:rPr>
              <a:t>and concluding statements in your essay</a:t>
            </a:r>
            <a:r>
              <a:rPr b="0" i="0" lang="en-US" sz="2400" u="none" cap="none" strike="noStrike">
                <a:solidFill>
                  <a:srgbClr val="B7B7B7"/>
                </a:solidFill>
                <a:latin typeface="Roboto"/>
                <a:ea typeface="Roboto"/>
                <a:cs typeface="Roboto"/>
                <a:sym typeface="Roboto"/>
              </a:rPr>
              <a:t> </a:t>
            </a:r>
          </a:p>
        </p:txBody>
      </p:sp>
    </p:spTree>
  </p:cSld>
  <p:clrMapOvr>
    <a:masterClrMapping/>
  </p:clrMapOvr>
  <p:transition spd="slow">
    <p:fade/>
  </p:transition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422" name="Shape 4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3" name="Shape 423"/>
          <p:cNvSpPr txBox="1"/>
          <p:nvPr>
            <p:ph type="title"/>
          </p:nvPr>
        </p:nvSpPr>
        <p:spPr>
          <a:xfrm>
            <a:off x="311700" y="2150850"/>
            <a:ext cx="8520599" cy="841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25000"/>
              <a:buFont typeface="Roboto Condensed"/>
              <a:buNone/>
            </a:pPr>
            <a:r>
              <a:rPr b="0" i="0" lang="en-US" sz="6000" u="none" cap="none" strike="noStrike">
                <a:solidFill>
                  <a:srgbClr val="6B1214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Pre-Test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427" name="Shape 4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8" name="Shape 428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>
            <a:off x="0" y="-286"/>
            <a:ext cx="914400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429" name="Shape 429"/>
          <p:cNvSpPr/>
          <p:nvPr/>
        </p:nvSpPr>
        <p:spPr>
          <a:xfrm rot="-1030788">
            <a:off x="1664485" y="330551"/>
            <a:ext cx="2377686" cy="92319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48484"/>
              </a:buClr>
              <a:buSzPct val="25000"/>
              <a:buFont typeface="Arial"/>
              <a:buNone/>
            </a:pPr>
            <a:r>
              <a:rPr b="1" i="0" lang="en-US" sz="5400" u="none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Thesis</a:t>
            </a:r>
          </a:p>
        </p:txBody>
      </p:sp>
      <p:sp>
        <p:nvSpPr>
          <p:cNvPr id="430" name="Shape 430"/>
          <p:cNvSpPr/>
          <p:nvPr/>
        </p:nvSpPr>
        <p:spPr>
          <a:xfrm rot="-247295">
            <a:off x="657288" y="2575079"/>
            <a:ext cx="5993901" cy="92368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48484"/>
              </a:buClr>
              <a:buSzPct val="25000"/>
              <a:buFont typeface="Arial"/>
              <a:buNone/>
            </a:pPr>
            <a:r>
              <a:rPr b="1" i="0" lang="en-US" sz="5400" u="none" cap="none" strike="noStrike">
                <a:solidFill>
                  <a:srgbClr val="FF9900"/>
                </a:solidFill>
                <a:latin typeface="Arial"/>
                <a:ea typeface="Arial"/>
                <a:cs typeface="Arial"/>
                <a:sym typeface="Arial"/>
              </a:rPr>
              <a:t>Direct Quotations</a:t>
            </a:r>
          </a:p>
        </p:txBody>
      </p:sp>
      <p:sp>
        <p:nvSpPr>
          <p:cNvPr id="431" name="Shape 431"/>
          <p:cNvSpPr/>
          <p:nvPr/>
        </p:nvSpPr>
        <p:spPr>
          <a:xfrm rot="505183">
            <a:off x="409547" y="1449800"/>
            <a:ext cx="4339470" cy="9231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48484"/>
              </a:buClr>
              <a:buSzPct val="25000"/>
              <a:buFont typeface="Arial"/>
              <a:buNone/>
            </a:pPr>
            <a:r>
              <a:rPr b="1" i="0" lang="en-US" sz="5400" u="none" cap="none" strike="noStrike">
                <a:solidFill>
                  <a:srgbClr val="9900FF"/>
                </a:solidFill>
                <a:latin typeface="Arial"/>
                <a:ea typeface="Arial"/>
                <a:cs typeface="Arial"/>
                <a:sym typeface="Arial"/>
              </a:rPr>
              <a:t>Paraphrases</a:t>
            </a:r>
          </a:p>
        </p:txBody>
      </p:sp>
      <p:sp>
        <p:nvSpPr>
          <p:cNvPr id="432" name="Shape 432"/>
          <p:cNvSpPr/>
          <p:nvPr/>
        </p:nvSpPr>
        <p:spPr>
          <a:xfrm rot="-425072">
            <a:off x="134859" y="3487318"/>
            <a:ext cx="8532946" cy="92322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48484"/>
              </a:buClr>
              <a:buSzPct val="25000"/>
              <a:buFont typeface="Arial"/>
              <a:buNone/>
            </a:pPr>
            <a:r>
              <a:rPr b="1" i="0" lang="en-US" sz="5400" u="none" cap="none" strike="noStrike">
                <a:solidFill>
                  <a:srgbClr val="38761D"/>
                </a:solidFill>
                <a:latin typeface="Arial"/>
                <a:ea typeface="Arial"/>
                <a:cs typeface="Arial"/>
                <a:sym typeface="Arial"/>
              </a:rPr>
              <a:t>Explanation/Commentary</a:t>
            </a:r>
          </a:p>
        </p:txBody>
      </p:sp>
      <p:sp>
        <p:nvSpPr>
          <p:cNvPr id="433" name="Shape 433"/>
          <p:cNvSpPr txBox="1"/>
          <p:nvPr/>
        </p:nvSpPr>
        <p:spPr>
          <a:xfrm>
            <a:off x="6686446" y="4225230"/>
            <a:ext cx="1933800" cy="708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r>
              <a:rPr b="1" i="0" lang="en-US" sz="4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THINK</a:t>
            </a:r>
          </a:p>
        </p:txBody>
      </p:sp>
      <p:sp>
        <p:nvSpPr>
          <p:cNvPr id="434" name="Shape 434"/>
          <p:cNvSpPr txBox="1"/>
          <p:nvPr/>
        </p:nvSpPr>
        <p:spPr>
          <a:xfrm>
            <a:off x="49898" y="35991"/>
            <a:ext cx="1139659" cy="30777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r>
              <a:rPr b="0" i="0" lang="en-US" sz="1400" u="none" cap="none" strike="noStrike">
                <a:solidFill>
                  <a:srgbClr val="000000"/>
                </a:solidFill>
                <a:latin typeface="Roboto"/>
                <a:ea typeface="Roboto"/>
                <a:cs typeface="Roboto"/>
                <a:sym typeface="Roboto"/>
              </a:rPr>
              <a:t>Engage</a:t>
            </a:r>
          </a:p>
        </p:txBody>
      </p:sp>
      <p:sp>
        <p:nvSpPr>
          <p:cNvPr id="435" name="Shape 435"/>
          <p:cNvSpPr/>
          <p:nvPr/>
        </p:nvSpPr>
        <p:spPr>
          <a:xfrm rot="960610">
            <a:off x="3288502" y="657743"/>
            <a:ext cx="7072315" cy="92322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48484"/>
              </a:buClr>
              <a:buSzPct val="25000"/>
              <a:buFont typeface="Arial"/>
              <a:buNone/>
            </a:pPr>
            <a:r>
              <a:rPr b="1" lang="en-US" sz="5400">
                <a:solidFill>
                  <a:srgbClr val="0000FF"/>
                </a:solidFill>
              </a:rPr>
              <a:t>Concluding statement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439" name="Shape 4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0" name="Shape 440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>
            <a:off x="0" y="-49"/>
            <a:ext cx="914400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441" name="Shape 441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25000"/>
              <a:buFont typeface="Roboto Condensed"/>
              <a:buNone/>
            </a:pPr>
            <a:r>
              <a:rPr b="0" i="0" lang="en-US" sz="4800" u="none" cap="none" strike="noStrike">
                <a:solidFill>
                  <a:srgbClr val="434343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PAIR</a:t>
            </a:r>
            <a:br>
              <a:rPr b="0" i="0" lang="en-US" sz="4800" u="none" cap="none" strike="noStrike">
                <a:solidFill>
                  <a:srgbClr val="434343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</a:br>
            <a:r>
              <a:rPr b="0" i="0" lang="en-US" sz="4800" u="none" cap="none" strike="noStrike">
                <a:solidFill>
                  <a:srgbClr val="434343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up with an elbow partner and read your quick write.</a:t>
            </a:r>
          </a:p>
        </p:txBody>
      </p:sp>
      <p:sp>
        <p:nvSpPr>
          <p:cNvPr id="442" name="Shape 442"/>
          <p:cNvSpPr txBox="1"/>
          <p:nvPr/>
        </p:nvSpPr>
        <p:spPr>
          <a:xfrm>
            <a:off x="49898" y="35991"/>
            <a:ext cx="1139659" cy="30777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r>
              <a:rPr b="0" i="0" lang="en-US" sz="1400" u="none" cap="none" strike="noStrike">
                <a:solidFill>
                  <a:srgbClr val="D9D9D9"/>
                </a:solidFill>
                <a:latin typeface="Arial"/>
                <a:ea typeface="Arial"/>
                <a:cs typeface="Arial"/>
                <a:sym typeface="Arial"/>
              </a:rPr>
              <a:t>Engage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446" name="Shape 4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7" name="Shape 447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>
            <a:off x="0" y="122"/>
            <a:ext cx="914400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448" name="Shape 44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25000"/>
              <a:buFont typeface="Roboto Condensed"/>
              <a:buNone/>
            </a:pPr>
            <a:r>
              <a:rPr b="0" i="0" lang="en-US" sz="4800" u="none" cap="none" strike="noStrike">
                <a:solidFill>
                  <a:srgbClr val="434343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SHARE</a:t>
            </a:r>
            <a:br>
              <a:rPr b="0" i="0" lang="en-US" sz="4800" u="none" cap="none" strike="noStrike">
                <a:solidFill>
                  <a:srgbClr val="434343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</a:br>
            <a:r>
              <a:rPr b="0" i="0" lang="en-US" sz="4800" u="none" cap="none" strike="noStrike">
                <a:solidFill>
                  <a:srgbClr val="434343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your ideas with the whole class.</a:t>
            </a:r>
          </a:p>
        </p:txBody>
      </p:sp>
      <p:sp>
        <p:nvSpPr>
          <p:cNvPr id="449" name="Shape 449"/>
          <p:cNvSpPr txBox="1"/>
          <p:nvPr/>
        </p:nvSpPr>
        <p:spPr>
          <a:xfrm>
            <a:off x="49898" y="35991"/>
            <a:ext cx="1139659" cy="30777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r>
              <a:rPr b="0" i="0" lang="en-US" sz="1400" u="none" cap="none" strike="noStrike">
                <a:solidFill>
                  <a:srgbClr val="D9D9D9"/>
                </a:solidFill>
                <a:latin typeface="Arial"/>
                <a:ea typeface="Arial"/>
                <a:cs typeface="Arial"/>
                <a:sym typeface="Arial"/>
              </a:rPr>
              <a:t>Engage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453" name="Shape 4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4" name="Shape 454"/>
          <p:cNvSpPr/>
          <p:nvPr/>
        </p:nvSpPr>
        <p:spPr>
          <a:xfrm>
            <a:off x="923225" y="395750"/>
            <a:ext cx="1957800" cy="1437900"/>
          </a:xfrm>
          <a:prstGeom prst="roundRect">
            <a:avLst>
              <a:gd fmla="val 16667" name="adj"/>
            </a:avLst>
          </a:prstGeom>
          <a:solidFill>
            <a:srgbClr val="9A8219"/>
          </a:solidFill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>
              <a:solidFill>
                <a:srgbClr val="BA7C2E"/>
              </a:solidFill>
            </a:endParaRPr>
          </a:p>
        </p:txBody>
      </p:sp>
      <p:sp>
        <p:nvSpPr>
          <p:cNvPr id="455" name="Shape 455"/>
          <p:cNvSpPr/>
          <p:nvPr/>
        </p:nvSpPr>
        <p:spPr>
          <a:xfrm>
            <a:off x="923225" y="2630125"/>
            <a:ext cx="1957800" cy="1437900"/>
          </a:xfrm>
          <a:prstGeom prst="roundRect">
            <a:avLst>
              <a:gd fmla="val 16667" name="adj"/>
            </a:avLst>
          </a:prstGeom>
          <a:solidFill>
            <a:srgbClr val="00FF00"/>
          </a:solidFill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456" name="Shape 456"/>
          <p:cNvSpPr/>
          <p:nvPr/>
        </p:nvSpPr>
        <p:spPr>
          <a:xfrm>
            <a:off x="3593100" y="395750"/>
            <a:ext cx="1957800" cy="1437900"/>
          </a:xfrm>
          <a:prstGeom prst="roundRect">
            <a:avLst>
              <a:gd fmla="val 16667" name="adj"/>
            </a:avLst>
          </a:prstGeom>
          <a:solidFill>
            <a:srgbClr val="4A86E8"/>
          </a:solidFill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457" name="Shape 457"/>
          <p:cNvSpPr/>
          <p:nvPr/>
        </p:nvSpPr>
        <p:spPr>
          <a:xfrm>
            <a:off x="6262975" y="2630125"/>
            <a:ext cx="1957800" cy="1437900"/>
          </a:xfrm>
          <a:prstGeom prst="roundRect">
            <a:avLst>
              <a:gd fmla="val 16667" name="adj"/>
            </a:avLst>
          </a:prstGeom>
          <a:solidFill>
            <a:srgbClr val="4A86E8"/>
          </a:solidFill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458" name="Shape 458"/>
          <p:cNvSpPr/>
          <p:nvPr/>
        </p:nvSpPr>
        <p:spPr>
          <a:xfrm>
            <a:off x="6262975" y="395750"/>
            <a:ext cx="1957800" cy="1437900"/>
          </a:xfrm>
          <a:prstGeom prst="roundRect">
            <a:avLst>
              <a:gd fmla="val 16667" name="adj"/>
            </a:avLst>
          </a:prstGeom>
          <a:solidFill>
            <a:srgbClr val="00FF00"/>
          </a:solidFill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459" name="Shape 459"/>
          <p:cNvSpPr txBox="1"/>
          <p:nvPr/>
        </p:nvSpPr>
        <p:spPr>
          <a:xfrm>
            <a:off x="1659000" y="4400100"/>
            <a:ext cx="7485000" cy="743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-US"/>
              <a:t>Form SIX groups. Each group will be given an envelope with sentence strips. </a:t>
            </a:r>
          </a:p>
        </p:txBody>
      </p:sp>
      <p:sp>
        <p:nvSpPr>
          <p:cNvPr id="460" name="Shape 460"/>
          <p:cNvSpPr txBox="1"/>
          <p:nvPr/>
        </p:nvSpPr>
        <p:spPr>
          <a:xfrm>
            <a:off x="49897" y="35991"/>
            <a:ext cx="1139700" cy="307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r>
              <a:rPr b="0" i="0" lang="en-US" sz="1400" u="none" cap="none" strike="noStrike">
                <a:solidFill>
                  <a:srgbClr val="000000"/>
                </a:solidFill>
                <a:latin typeface="Roboto"/>
                <a:ea typeface="Roboto"/>
                <a:cs typeface="Roboto"/>
                <a:sym typeface="Roboto"/>
              </a:rPr>
              <a:t>Explore</a:t>
            </a:r>
          </a:p>
        </p:txBody>
      </p:sp>
      <p:sp>
        <p:nvSpPr>
          <p:cNvPr id="461" name="Shape 461"/>
          <p:cNvSpPr/>
          <p:nvPr/>
        </p:nvSpPr>
        <p:spPr>
          <a:xfrm>
            <a:off x="3593100" y="2630125"/>
            <a:ext cx="1957800" cy="1437900"/>
          </a:xfrm>
          <a:prstGeom prst="roundRect">
            <a:avLst>
              <a:gd fmla="val 16667" name="adj"/>
            </a:avLst>
          </a:prstGeom>
          <a:solidFill>
            <a:srgbClr val="9A8219"/>
          </a:solidFill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>
              <a:solidFill>
                <a:srgbClr val="BA7C2E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465" name="Shape 4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6" name="Shape 466"/>
          <p:cNvSpPr txBox="1"/>
          <p:nvPr>
            <p:ph type="title"/>
          </p:nvPr>
        </p:nvSpPr>
        <p:spPr>
          <a:xfrm>
            <a:off x="311700" y="445025"/>
            <a:ext cx="8520599" cy="5726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A8219"/>
              </a:buClr>
              <a:buSzPct val="25000"/>
              <a:buFont typeface="Roboto Condensed"/>
              <a:buNone/>
            </a:pPr>
            <a:r>
              <a:rPr b="1" i="0" lang="en-US" sz="3000" u="none" cap="none" strike="noStrike">
                <a:solidFill>
                  <a:srgbClr val="9A8219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Sentence </a:t>
            </a:r>
            <a:br>
              <a:rPr b="1" i="0" lang="en-US" sz="3000" u="none" cap="none" strike="noStrike">
                <a:solidFill>
                  <a:srgbClr val="9A8219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</a:br>
            <a:r>
              <a:rPr b="1" i="0" lang="en-US" sz="3000" u="none" cap="none" strike="noStrike">
                <a:solidFill>
                  <a:srgbClr val="9A8219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Strips</a:t>
            </a:r>
            <a:r>
              <a:rPr b="1" i="0" lang="en-US" sz="2800" u="none" cap="none" strike="noStrike">
                <a:solidFill>
                  <a:srgbClr val="9A8219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 </a:t>
            </a:r>
          </a:p>
        </p:txBody>
      </p:sp>
      <p:pic>
        <p:nvPicPr>
          <p:cNvPr id="467" name="Shape 46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993900" y="0"/>
            <a:ext cx="5143500" cy="5143500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468" name="Shape 468"/>
          <p:cNvCxnSpPr/>
          <p:nvPr/>
        </p:nvCxnSpPr>
        <p:spPr>
          <a:xfrm>
            <a:off x="3150296" y="2906038"/>
            <a:ext cx="2843407" cy="12525"/>
          </a:xfrm>
          <a:prstGeom prst="straightConnector1">
            <a:avLst/>
          </a:prstGeom>
          <a:noFill/>
          <a:ln cap="flat" cmpd="sng" w="9525">
            <a:solidFill>
              <a:srgbClr val="FDA739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469" name="Shape 469"/>
          <p:cNvCxnSpPr/>
          <p:nvPr/>
        </p:nvCxnSpPr>
        <p:spPr>
          <a:xfrm>
            <a:off x="4559473" y="2617939"/>
            <a:ext cx="12525" cy="2217106"/>
          </a:xfrm>
          <a:prstGeom prst="straightConnector1">
            <a:avLst/>
          </a:prstGeom>
          <a:noFill/>
          <a:ln cap="flat" cmpd="sng" w="9525">
            <a:solidFill>
              <a:srgbClr val="FDA739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470" name="Shape 470"/>
          <p:cNvSpPr/>
          <p:nvPr/>
        </p:nvSpPr>
        <p:spPr>
          <a:xfrm>
            <a:off x="2853843" y="823375"/>
            <a:ext cx="2031306" cy="267419"/>
          </a:xfrm>
          <a:prstGeom prst="rect">
            <a:avLst/>
          </a:prstGeom>
          <a:solidFill>
            <a:schemeClr val="accent1"/>
          </a:solidFill>
          <a:ln cap="flat" cmpd="sng" w="25400">
            <a:solidFill>
              <a:srgbClr val="BA7C2E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71" name="Shape 471"/>
          <p:cNvSpPr/>
          <p:nvPr/>
        </p:nvSpPr>
        <p:spPr>
          <a:xfrm>
            <a:off x="3543819" y="1138438"/>
            <a:ext cx="2031306" cy="267419"/>
          </a:xfrm>
          <a:prstGeom prst="rect">
            <a:avLst/>
          </a:prstGeom>
          <a:solidFill>
            <a:schemeClr val="accent1"/>
          </a:solidFill>
          <a:ln cap="flat" cmpd="sng" w="25400">
            <a:solidFill>
              <a:srgbClr val="BA7C2E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72" name="Shape 472"/>
          <p:cNvSpPr/>
          <p:nvPr/>
        </p:nvSpPr>
        <p:spPr>
          <a:xfrm>
            <a:off x="3744235" y="1455898"/>
            <a:ext cx="2031306" cy="267419"/>
          </a:xfrm>
          <a:prstGeom prst="rect">
            <a:avLst/>
          </a:prstGeom>
          <a:solidFill>
            <a:schemeClr val="accent1"/>
          </a:solidFill>
          <a:ln cap="flat" cmpd="sng" w="25400">
            <a:solidFill>
              <a:srgbClr val="BA7C2E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73" name="Shape 473"/>
          <p:cNvSpPr/>
          <p:nvPr/>
        </p:nvSpPr>
        <p:spPr>
          <a:xfrm>
            <a:off x="3255722" y="1768565"/>
            <a:ext cx="2031306" cy="267419"/>
          </a:xfrm>
          <a:prstGeom prst="rect">
            <a:avLst/>
          </a:prstGeom>
          <a:solidFill>
            <a:schemeClr val="accent1"/>
          </a:solidFill>
          <a:ln cap="flat" cmpd="sng" w="25400">
            <a:solidFill>
              <a:srgbClr val="BA7C2E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74" name="Shape 474"/>
          <p:cNvSpPr/>
          <p:nvPr/>
        </p:nvSpPr>
        <p:spPr>
          <a:xfrm>
            <a:off x="3962396" y="2077018"/>
            <a:ext cx="2031306" cy="267419"/>
          </a:xfrm>
          <a:prstGeom prst="rect">
            <a:avLst/>
          </a:prstGeom>
          <a:solidFill>
            <a:schemeClr val="accent1"/>
          </a:solidFill>
          <a:ln cap="flat" cmpd="sng" w="25400">
            <a:solidFill>
              <a:srgbClr val="BA7C2E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75" name="Shape 475"/>
          <p:cNvSpPr txBox="1"/>
          <p:nvPr/>
        </p:nvSpPr>
        <p:spPr>
          <a:xfrm>
            <a:off x="3217099" y="2592850"/>
            <a:ext cx="1233813" cy="30777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Short Stack"/>
              <a:buNone/>
            </a:pPr>
            <a:r>
              <a:rPr b="0" i="0" lang="en-US" sz="1400" u="none" cap="none" strike="noStrike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rPr>
              <a:t>I Notice…</a:t>
            </a:r>
          </a:p>
        </p:txBody>
      </p:sp>
      <p:sp>
        <p:nvSpPr>
          <p:cNvPr id="476" name="Shape 476"/>
          <p:cNvSpPr txBox="1"/>
          <p:nvPr/>
        </p:nvSpPr>
        <p:spPr>
          <a:xfrm>
            <a:off x="4636542" y="2592850"/>
            <a:ext cx="1357161" cy="30777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Short Stack"/>
              <a:buNone/>
            </a:pPr>
            <a:r>
              <a:rPr b="0" i="0" lang="en-US" sz="1400" u="none" cap="none" strike="noStrike">
                <a:solidFill>
                  <a:srgbClr val="000000"/>
                </a:solidFill>
                <a:latin typeface="Short Stack"/>
                <a:ea typeface="Short Stack"/>
                <a:cs typeface="Short Stack"/>
                <a:sym typeface="Short Stack"/>
              </a:rPr>
              <a:t>I Wonder…</a:t>
            </a:r>
          </a:p>
        </p:txBody>
      </p:sp>
      <p:sp>
        <p:nvSpPr>
          <p:cNvPr id="477" name="Shape 477"/>
          <p:cNvSpPr txBox="1"/>
          <p:nvPr/>
        </p:nvSpPr>
        <p:spPr>
          <a:xfrm>
            <a:off x="49898" y="35991"/>
            <a:ext cx="1139659" cy="30777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r>
              <a:rPr b="0" i="0" lang="en-US" sz="1400" u="none" cap="none" strike="noStrike">
                <a:solidFill>
                  <a:srgbClr val="000000"/>
                </a:solidFill>
                <a:latin typeface="Roboto"/>
                <a:ea typeface="Roboto"/>
                <a:cs typeface="Roboto"/>
                <a:sym typeface="Roboto"/>
              </a:rPr>
              <a:t>Explore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481" name="Shape 4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2" name="Shape 482"/>
          <p:cNvSpPr txBox="1"/>
          <p:nvPr>
            <p:ph type="title"/>
          </p:nvPr>
        </p:nvSpPr>
        <p:spPr>
          <a:xfrm>
            <a:off x="311700" y="88500"/>
            <a:ext cx="5351700" cy="14823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-US">
                <a:solidFill>
                  <a:srgbClr val="434343"/>
                </a:solidFill>
              </a:rPr>
              <a:t>Snapshot: Why-Lighting  </a:t>
            </a:r>
          </a:p>
        </p:txBody>
      </p:sp>
      <p:sp>
        <p:nvSpPr>
          <p:cNvPr id="483" name="Shape 483"/>
          <p:cNvSpPr txBox="1"/>
          <p:nvPr/>
        </p:nvSpPr>
        <p:spPr>
          <a:xfrm>
            <a:off x="49897" y="35991"/>
            <a:ext cx="1139700" cy="307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rPr lang="en-US">
                <a:solidFill>
                  <a:srgbClr val="D9D9D9"/>
                </a:solidFill>
              </a:rPr>
              <a:t>Explain</a:t>
            </a:r>
          </a:p>
        </p:txBody>
      </p:sp>
      <p:sp>
        <p:nvSpPr>
          <p:cNvPr id="484" name="Shape 484"/>
          <p:cNvSpPr txBox="1"/>
          <p:nvPr/>
        </p:nvSpPr>
        <p:spPr>
          <a:xfrm>
            <a:off x="420325" y="1570800"/>
            <a:ext cx="7566000" cy="931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b="1" lang="en-US" sz="1800">
                <a:latin typeface="Roboto"/>
                <a:ea typeface="Roboto"/>
                <a:cs typeface="Roboto"/>
                <a:sym typeface="Roboto"/>
              </a:rPr>
              <a:t>Structure Snapshot: </a:t>
            </a:r>
            <a:r>
              <a:rPr lang="en-US" sz="1800">
                <a:latin typeface="Roboto"/>
                <a:ea typeface="Roboto"/>
                <a:cs typeface="Roboto"/>
                <a:sym typeface="Roboto"/>
              </a:rPr>
              <a:t>Examine your passage. The paragraph is a “snapshot” of a full essay, and within it you’ll find several elements of an informative essay. </a:t>
            </a:r>
          </a:p>
          <a:p>
            <a:pPr indent="-342900" lvl="0" marL="457200">
              <a:spcBef>
                <a:spcPts val="0"/>
              </a:spcBef>
              <a:buSzPct val="100000"/>
              <a:buFont typeface="Roboto"/>
              <a:buChar char="-"/>
            </a:pPr>
            <a:r>
              <a:rPr lang="en-US" sz="1800">
                <a:latin typeface="Roboto"/>
                <a:ea typeface="Roboto"/>
                <a:cs typeface="Roboto"/>
                <a:sym typeface="Roboto"/>
              </a:rPr>
              <a:t>Using the Why-Lighting strategy, locate the following elements in the “snapshot” and highlight each element in the corresponding colors: </a:t>
            </a:r>
          </a:p>
          <a:p>
            <a:pPr indent="-342900" lvl="0" marL="914400" rtl="0">
              <a:spcBef>
                <a:spcPts val="0"/>
              </a:spcBef>
              <a:buSzPct val="100000"/>
              <a:buFont typeface="Roboto"/>
              <a:buChar char="-"/>
            </a:pPr>
            <a:r>
              <a:rPr lang="en-US" sz="1800">
                <a:latin typeface="Roboto"/>
                <a:ea typeface="Roboto"/>
                <a:cs typeface="Roboto"/>
                <a:sym typeface="Roboto"/>
              </a:rPr>
              <a:t>Thesis statement = pink </a:t>
            </a:r>
          </a:p>
          <a:p>
            <a:pPr indent="-342900" lvl="0" marL="914400" rtl="0">
              <a:spcBef>
                <a:spcPts val="0"/>
              </a:spcBef>
              <a:buSzPct val="100000"/>
              <a:buFont typeface="Roboto"/>
              <a:buChar char="-"/>
            </a:pPr>
            <a:r>
              <a:rPr lang="en-US" sz="1800">
                <a:latin typeface="Roboto"/>
                <a:ea typeface="Roboto"/>
                <a:cs typeface="Roboto"/>
                <a:sym typeface="Roboto"/>
              </a:rPr>
              <a:t>Evidence = yellow</a:t>
            </a:r>
          </a:p>
          <a:p>
            <a:pPr indent="-342900" lvl="0" marL="914400" rtl="0">
              <a:spcBef>
                <a:spcPts val="0"/>
              </a:spcBef>
              <a:buSzPct val="100000"/>
              <a:buFont typeface="Roboto"/>
              <a:buChar char="-"/>
            </a:pPr>
            <a:r>
              <a:rPr lang="en-US" sz="1800">
                <a:latin typeface="Roboto"/>
                <a:ea typeface="Roboto"/>
                <a:cs typeface="Roboto"/>
                <a:sym typeface="Roboto"/>
              </a:rPr>
              <a:t>Concluding statement = green </a:t>
            </a:r>
          </a:p>
          <a:p>
            <a:pPr indent="0" lvl="0" marL="0" rtl="0">
              <a:spcBef>
                <a:spcPts val="0"/>
              </a:spcBef>
              <a:buNone/>
            </a:pPr>
            <a:r>
              <a:t/>
            </a:r>
            <a:endParaRPr sz="1800">
              <a:latin typeface="Roboto"/>
              <a:ea typeface="Roboto"/>
              <a:cs typeface="Roboto"/>
              <a:sym typeface="Roboto"/>
            </a:endParaRPr>
          </a:p>
          <a:p>
            <a:pPr indent="-342900" lvl="0" marL="457200" rtl="0">
              <a:spcBef>
                <a:spcPts val="0"/>
              </a:spcBef>
              <a:buSzPct val="100000"/>
              <a:buFont typeface="Roboto"/>
              <a:buChar char="-"/>
            </a:pPr>
            <a:r>
              <a:rPr lang="en-US" sz="1800">
                <a:latin typeface="Roboto"/>
                <a:ea typeface="Roboto"/>
                <a:cs typeface="Roboto"/>
                <a:sym typeface="Roboto"/>
              </a:rPr>
              <a:t>In the margins, provide annotations that support what was highlighted.</a:t>
            </a:r>
          </a:p>
          <a:p>
            <a:pPr indent="0" lvl="0" marL="0" rtl="0">
              <a:spcBef>
                <a:spcPts val="0"/>
              </a:spcBef>
              <a:buNone/>
            </a:pPr>
            <a:r>
              <a:rPr lang="en-US"/>
              <a:t>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K20 Center General 2016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