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  <p:embeddedFont>
      <p:font typeface="Roboto Condensed"/>
      <p:regular r:id="rId21"/>
      <p:bold r:id="rId22"/>
      <p:italic r:id="rId23"/>
      <p:boldItalic r:id="rId24"/>
    </p:embeddedFont>
    <p:embeddedFont>
      <p:font typeface="Short Stack"/>
      <p:regular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22" Type="http://schemas.openxmlformats.org/officeDocument/2006/relationships/font" Target="fonts/RobotoCondensed-bold.fntdata"/><Relationship Id="rId21" Type="http://schemas.openxmlformats.org/officeDocument/2006/relationships/font" Target="fonts/RobotoCondensed-regular.fntdata"/><Relationship Id="rId24" Type="http://schemas.openxmlformats.org/officeDocument/2006/relationships/font" Target="fonts/RobotoCondensed-boldItalic.fntdata"/><Relationship Id="rId23" Type="http://schemas.openxmlformats.org/officeDocument/2006/relationships/font" Target="fonts/RobotoCondensed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ShortStack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Roboto-regular.fntdata"/><Relationship Id="rId16" Type="http://schemas.openxmlformats.org/officeDocument/2006/relationships/slide" Target="slides/slide12.xml"/><Relationship Id="rId19" Type="http://schemas.openxmlformats.org/officeDocument/2006/relationships/font" Target="fonts/Roboto-italic.fntdata"/><Relationship Id="rId1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11" name="Shape 4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7" name="Shape 4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Shape 4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3" name="Shape 4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4" name="Shape 5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15" name="Shape 4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1" name="Shape 42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6" name="Shape 42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8" name="Shape 438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5" name="Shape 44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2" name="Shape 4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4" name="Shape 4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0" name="Shape 4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Be sure students have copies of the Structure Snapshot handout and highlighters (one packet per pair of students).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Logo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0" y="2837700"/>
            <a:ext cx="3458699" cy="2305800"/>
            <a:chOff x="310150" y="-217625"/>
            <a:chExt cx="3458699" cy="2305800"/>
          </a:xfrm>
        </p:grpSpPr>
        <p:grpSp>
          <p:nvGrpSpPr>
            <p:cNvPr id="11" name="Shape 11"/>
            <p:cNvGrpSpPr/>
            <p:nvPr/>
          </p:nvGrpSpPr>
          <p:grpSpPr>
            <a:xfrm>
              <a:off x="310150" y="-217625"/>
              <a:ext cx="3458699" cy="2305800"/>
              <a:chOff x="3274650" y="-614875"/>
              <a:chExt cx="3458699" cy="2305800"/>
            </a:xfrm>
          </p:grpSpPr>
          <p:sp>
            <p:nvSpPr>
              <p:cNvPr id="12" name="Shape 12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" name="Shape 13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" name="Shape 14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" name="Shape 15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" name="Shape 17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310150" y="-217625"/>
              <a:ext cx="3458699" cy="2305800"/>
              <a:chOff x="3274650" y="-614875"/>
              <a:chExt cx="3458699" cy="2305800"/>
            </a:xfrm>
          </p:grpSpPr>
          <p:sp>
            <p:nvSpPr>
              <p:cNvPr id="19" name="Shape 19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6274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" name="Shape 20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588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5882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5647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" name="Shape 23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FFFFFF">
                  <a:alpha val="3921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" name="Shape 24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5" name="Shape 25"/>
          <p:cNvGrpSpPr/>
          <p:nvPr/>
        </p:nvGrpSpPr>
        <p:grpSpPr>
          <a:xfrm rot="10800000">
            <a:off x="5685300" y="0"/>
            <a:ext cx="3458699" cy="2305800"/>
            <a:chOff x="803750" y="-275225"/>
            <a:chExt cx="3458699" cy="2305800"/>
          </a:xfrm>
        </p:grpSpPr>
        <p:grpSp>
          <p:nvGrpSpPr>
            <p:cNvPr id="26" name="Shape 26"/>
            <p:cNvGrpSpPr/>
            <p:nvPr/>
          </p:nvGrpSpPr>
          <p:grpSpPr>
            <a:xfrm>
              <a:off x="803750" y="-275225"/>
              <a:ext cx="3458699" cy="2305800"/>
              <a:chOff x="3274650" y="-614875"/>
              <a:chExt cx="3458699" cy="2305800"/>
            </a:xfrm>
          </p:grpSpPr>
          <p:sp>
            <p:nvSpPr>
              <p:cNvPr id="27" name="Shape 27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" name="Shape 28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" name="Shape 29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" name="Shape 30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Shape 31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" name="Shape 32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3" name="Shape 33"/>
            <p:cNvGrpSpPr/>
            <p:nvPr/>
          </p:nvGrpSpPr>
          <p:grpSpPr>
            <a:xfrm>
              <a:off x="803750" y="-275225"/>
              <a:ext cx="3458699" cy="2305800"/>
              <a:chOff x="3274650" y="-614875"/>
              <a:chExt cx="3458699" cy="2305800"/>
            </a:xfrm>
          </p:grpSpPr>
          <p:sp>
            <p:nvSpPr>
              <p:cNvPr id="34" name="Shape 34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6274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" name="Shape 35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588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" name="Shape 36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5882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" name="Shape 37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5647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" name="Shape 38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FFFFFF">
                  <a:alpha val="3921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" name="Shape 39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0" name="Shape 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8150" y="2017600"/>
            <a:ext cx="4707698" cy="11082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/>
        </p:nvSpPr>
        <p:spPr>
          <a:xfrm>
            <a:off x="0" y="4958225"/>
            <a:ext cx="9144000" cy="185399"/>
          </a:xfrm>
          <a:prstGeom prst="rect">
            <a:avLst/>
          </a:prstGeom>
          <a:solidFill>
            <a:srgbClr val="383838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0" name="Shape 210"/>
          <p:cNvGrpSpPr/>
          <p:nvPr/>
        </p:nvGrpSpPr>
        <p:grpSpPr>
          <a:xfrm flipH="1" rot="10800000">
            <a:off x="5685300" y="2837700"/>
            <a:ext cx="3458699" cy="2305800"/>
            <a:chOff x="5685300" y="0"/>
            <a:chExt cx="3458699" cy="2305800"/>
          </a:xfrm>
        </p:grpSpPr>
        <p:grpSp>
          <p:nvGrpSpPr>
            <p:cNvPr id="211" name="Shape 211"/>
            <p:cNvGrpSpPr/>
            <p:nvPr/>
          </p:nvGrpSpPr>
          <p:grpSpPr>
            <a:xfrm rot="10800000">
              <a:off x="5685300" y="0"/>
              <a:ext cx="3458699" cy="2305800"/>
              <a:chOff x="3274650" y="-614875"/>
              <a:chExt cx="3458699" cy="2305800"/>
            </a:xfrm>
          </p:grpSpPr>
          <p:sp>
            <p:nvSpPr>
              <p:cNvPr id="212" name="Shape 212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" name="Shape 213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4" name="Shape 214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5" name="Shape 215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" name="Shape 216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7" name="Shape 217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8" name="Shape 218"/>
            <p:cNvGrpSpPr/>
            <p:nvPr/>
          </p:nvGrpSpPr>
          <p:grpSpPr>
            <a:xfrm rot="10800000">
              <a:off x="5685300" y="0"/>
              <a:ext cx="3458699" cy="2305800"/>
              <a:chOff x="3274650" y="-614875"/>
              <a:chExt cx="3458699" cy="2305800"/>
            </a:xfrm>
          </p:grpSpPr>
          <p:sp>
            <p:nvSpPr>
              <p:cNvPr id="219" name="Shape 219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FFFFFF">
                  <a:alpha val="1647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0" name="Shape 220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FFFFFF">
                  <a:alpha val="48627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1" name="Shape 221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196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2" name="Shape 222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FFFFFF">
                  <a:alpha val="27058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3" name="Shape 223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12549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4" name="Shape 224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41568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25" name="Shape 22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oboto Condensed"/>
              <a:buNone/>
              <a:defRPr b="0" i="0" sz="2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143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8890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8890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8890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8890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8890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8890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8890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8890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27" name="Shape 2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 gray"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Roboto Condensed"/>
              <a:buNone/>
              <a:defRPr b="0" i="0" sz="5200" u="none" cap="none" strike="noStrik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230" name="Shape 230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Font typeface="Roboto"/>
              <a:buNone/>
              <a:defRPr b="0" i="0" sz="2800" u="none" cap="none" strike="noStrike">
                <a:solidFill>
                  <a:srgbClr val="B7B7B7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31" name="Shape 2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grpSp>
        <p:nvGrpSpPr>
          <p:cNvPr id="232" name="Shape 232"/>
          <p:cNvGrpSpPr/>
          <p:nvPr/>
        </p:nvGrpSpPr>
        <p:grpSpPr>
          <a:xfrm rot="10800000">
            <a:off x="5685300" y="0"/>
            <a:ext cx="3458699" cy="2305800"/>
            <a:chOff x="3274650" y="-614875"/>
            <a:chExt cx="3458699" cy="2305800"/>
          </a:xfrm>
        </p:grpSpPr>
        <p:sp>
          <p:nvSpPr>
            <p:cNvPr id="233" name="Shape 233"/>
            <p:cNvSpPr/>
            <p:nvPr/>
          </p:nvSpPr>
          <p:spPr>
            <a:xfrm rot="5400000">
              <a:off x="4427550" y="538025"/>
              <a:ext cx="1152899" cy="1152899"/>
            </a:xfrm>
            <a:prstGeom prst="rtTriangle">
              <a:avLst/>
            </a:prstGeom>
            <a:solidFill>
              <a:srgbClr val="FFFFFF">
                <a:alpha val="16470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Shape 234"/>
            <p:cNvSpPr/>
            <p:nvPr/>
          </p:nvSpPr>
          <p:spPr>
            <a:xfrm rot="-5400000">
              <a:off x="4427550" y="538025"/>
              <a:ext cx="1152899" cy="1152899"/>
            </a:xfrm>
            <a:prstGeom prst="rtTriangle">
              <a:avLst/>
            </a:prstGeom>
            <a:solidFill>
              <a:srgbClr val="FFFFFF">
                <a:alpha val="48627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Shape 235"/>
            <p:cNvSpPr/>
            <p:nvPr/>
          </p:nvSpPr>
          <p:spPr>
            <a:xfrm>
              <a:off x="5580450" y="538025"/>
              <a:ext cx="1152899" cy="1152899"/>
            </a:xfrm>
            <a:prstGeom prst="rtTriangle">
              <a:avLst/>
            </a:prstGeom>
            <a:solidFill>
              <a:srgbClr val="000000">
                <a:alpha val="30196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Shape 236"/>
            <p:cNvSpPr/>
            <p:nvPr/>
          </p:nvSpPr>
          <p:spPr>
            <a:xfrm>
              <a:off x="3274650" y="-614875"/>
              <a:ext cx="1152899" cy="1152899"/>
            </a:xfrm>
            <a:prstGeom prst="rtTriangle">
              <a:avLst/>
            </a:prstGeom>
            <a:solidFill>
              <a:srgbClr val="FFFFFF">
                <a:alpha val="27058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Shape 237"/>
            <p:cNvSpPr/>
            <p:nvPr/>
          </p:nvSpPr>
          <p:spPr>
            <a:xfrm>
              <a:off x="3274650" y="538025"/>
              <a:ext cx="1152899" cy="1152899"/>
            </a:xfrm>
            <a:prstGeom prst="rtTriangle">
              <a:avLst/>
            </a:prstGeom>
            <a:solidFill>
              <a:srgbClr val="000000">
                <a:alpha val="12549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Shape 238"/>
            <p:cNvSpPr/>
            <p:nvPr/>
          </p:nvSpPr>
          <p:spPr>
            <a:xfrm rot="10800000">
              <a:off x="3274650" y="538025"/>
              <a:ext cx="1152899" cy="1152899"/>
            </a:xfrm>
            <a:prstGeom prst="rtTriangle">
              <a:avLst/>
            </a:prstGeom>
            <a:solidFill>
              <a:srgbClr val="000000">
                <a:alpha val="41568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yellow"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Roboto Condensed"/>
              <a:buNone/>
              <a:defRPr b="0" i="0" sz="5200" u="none" cap="none" strike="noStrik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0" lvl="1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0" lvl="2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0" lvl="3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0" lvl="4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0" lvl="5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0" lvl="6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0" lvl="7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0" lvl="8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241" name="Shape 24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Font typeface="Roboto"/>
              <a:buNone/>
              <a:defRPr b="0" i="0" sz="2800" u="none" cap="none" strike="noStrike">
                <a:solidFill>
                  <a:srgbClr val="EFEFE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42" name="Shape 24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grpSp>
        <p:nvGrpSpPr>
          <p:cNvPr id="243" name="Shape 243"/>
          <p:cNvGrpSpPr/>
          <p:nvPr/>
        </p:nvGrpSpPr>
        <p:grpSpPr>
          <a:xfrm>
            <a:off x="5685300" y="0"/>
            <a:ext cx="3458699" cy="2305800"/>
            <a:chOff x="5685300" y="0"/>
            <a:chExt cx="3458699" cy="2305800"/>
          </a:xfrm>
        </p:grpSpPr>
        <p:grpSp>
          <p:nvGrpSpPr>
            <p:cNvPr id="244" name="Shape 244"/>
            <p:cNvGrpSpPr/>
            <p:nvPr/>
          </p:nvGrpSpPr>
          <p:grpSpPr>
            <a:xfrm rot="10800000">
              <a:off x="5685300" y="0"/>
              <a:ext cx="3458699" cy="2305800"/>
              <a:chOff x="3274650" y="-614875"/>
              <a:chExt cx="3458699" cy="2305800"/>
            </a:xfrm>
          </p:grpSpPr>
          <p:sp>
            <p:nvSpPr>
              <p:cNvPr id="245" name="Shape 245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6" name="Shape 246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7" name="Shape 247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8" name="Shape 248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9" name="Shape 249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0" name="Shape 250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1" name="Shape 251"/>
            <p:cNvGrpSpPr/>
            <p:nvPr/>
          </p:nvGrpSpPr>
          <p:grpSpPr>
            <a:xfrm rot="10800000">
              <a:off x="5685300" y="0"/>
              <a:ext cx="3458699" cy="2305800"/>
              <a:chOff x="3274650" y="-614875"/>
              <a:chExt cx="3458699" cy="2305800"/>
            </a:xfrm>
          </p:grpSpPr>
          <p:sp>
            <p:nvSpPr>
              <p:cNvPr id="252" name="Shape 252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6274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" name="Shape 253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588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4" name="Shape 254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5882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5" name="Shape 255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5647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6" name="Shape 256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FFFFFF">
                  <a:alpha val="3921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7" name="Shape 257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header red"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Roboto Condensed"/>
              <a:buNone/>
              <a:defRPr b="0" i="0" sz="3600" u="none" cap="none" strike="noStrik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0" lvl="1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0" lvl="2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0" lvl="3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0" lvl="4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0" lvl="5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0" lvl="6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0" lvl="7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0" lvl="8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260" name="Shape 26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grpSp>
        <p:nvGrpSpPr>
          <p:cNvPr id="261" name="Shape 261"/>
          <p:cNvGrpSpPr/>
          <p:nvPr/>
        </p:nvGrpSpPr>
        <p:grpSpPr>
          <a:xfrm rot="10800000">
            <a:off x="5685300" y="0"/>
            <a:ext cx="3458699" cy="2305800"/>
            <a:chOff x="310150" y="-217625"/>
            <a:chExt cx="3458699" cy="2305800"/>
          </a:xfrm>
        </p:grpSpPr>
        <p:grpSp>
          <p:nvGrpSpPr>
            <p:cNvPr id="262" name="Shape 262"/>
            <p:cNvGrpSpPr/>
            <p:nvPr/>
          </p:nvGrpSpPr>
          <p:grpSpPr>
            <a:xfrm>
              <a:off x="310150" y="-217625"/>
              <a:ext cx="3458699" cy="2305800"/>
              <a:chOff x="3274650" y="-614875"/>
              <a:chExt cx="3458699" cy="2305800"/>
            </a:xfrm>
          </p:grpSpPr>
          <p:sp>
            <p:nvSpPr>
              <p:cNvPr id="263" name="Shape 263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4" name="Shape 264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5" name="Shape 265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6" name="Shape 266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7" name="Shape 267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8" name="Shape 268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9" name="Shape 269"/>
            <p:cNvGrpSpPr/>
            <p:nvPr/>
          </p:nvGrpSpPr>
          <p:grpSpPr>
            <a:xfrm>
              <a:off x="310150" y="-217625"/>
              <a:ext cx="3458699" cy="2305800"/>
              <a:chOff x="3274650" y="-614875"/>
              <a:chExt cx="3458699" cy="2305800"/>
            </a:xfrm>
          </p:grpSpPr>
          <p:sp>
            <p:nvSpPr>
              <p:cNvPr id="270" name="Shape 270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6274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1" name="Shape 271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588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2" name="Shape 272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5882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3" name="Shape 273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5647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4" name="Shape 274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FFFFFF">
                  <a:alpha val="3921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5" name="Shape 275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header yellow"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Roboto Condensed"/>
              <a:buNone/>
              <a:defRPr b="0" i="0" sz="3600" u="none" cap="none" strike="noStrik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0" lvl="1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0" lvl="2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0" lvl="3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0" lvl="4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0" lvl="5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0" lvl="6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0" lvl="7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0" lvl="8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278" name="Shape 27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grpSp>
        <p:nvGrpSpPr>
          <p:cNvPr id="279" name="Shape 279"/>
          <p:cNvGrpSpPr/>
          <p:nvPr/>
        </p:nvGrpSpPr>
        <p:grpSpPr>
          <a:xfrm>
            <a:off x="5685300" y="0"/>
            <a:ext cx="3458699" cy="2305800"/>
            <a:chOff x="5685300" y="0"/>
            <a:chExt cx="3458699" cy="2305800"/>
          </a:xfrm>
        </p:grpSpPr>
        <p:grpSp>
          <p:nvGrpSpPr>
            <p:cNvPr id="280" name="Shape 280"/>
            <p:cNvGrpSpPr/>
            <p:nvPr/>
          </p:nvGrpSpPr>
          <p:grpSpPr>
            <a:xfrm rot="10800000">
              <a:off x="5685300" y="0"/>
              <a:ext cx="3458699" cy="2305800"/>
              <a:chOff x="3274650" y="-614875"/>
              <a:chExt cx="3458699" cy="2305800"/>
            </a:xfrm>
          </p:grpSpPr>
          <p:sp>
            <p:nvSpPr>
              <p:cNvPr id="281" name="Shape 281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2" name="Shape 282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3" name="Shape 283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4" name="Shape 284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5" name="Shape 285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6" name="Shape 286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87" name="Shape 287"/>
            <p:cNvGrpSpPr/>
            <p:nvPr/>
          </p:nvGrpSpPr>
          <p:grpSpPr>
            <a:xfrm rot="10800000">
              <a:off x="5685300" y="0"/>
              <a:ext cx="3458699" cy="2305800"/>
              <a:chOff x="3274650" y="-614875"/>
              <a:chExt cx="3458699" cy="2305800"/>
            </a:xfrm>
          </p:grpSpPr>
          <p:sp>
            <p:nvSpPr>
              <p:cNvPr id="288" name="Shape 288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6274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9" name="Shape 289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588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0" name="Shape 290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5882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1" name="Shape 291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5647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2" name="Shape 292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FFFFFF">
                  <a:alpha val="3921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3" name="Shape 293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body red"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/>
          <p:nvPr/>
        </p:nvSpPr>
        <p:spPr>
          <a:xfrm>
            <a:off x="0" y="4958225"/>
            <a:ext cx="9144000" cy="185399"/>
          </a:xfrm>
          <a:prstGeom prst="rect">
            <a:avLst/>
          </a:prstGeom>
          <a:solidFill>
            <a:srgbClr val="6B121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96" name="Shape 296"/>
          <p:cNvGrpSpPr/>
          <p:nvPr/>
        </p:nvGrpSpPr>
        <p:grpSpPr>
          <a:xfrm flipH="1">
            <a:off x="5685300" y="2837700"/>
            <a:ext cx="3458699" cy="2305800"/>
            <a:chOff x="310150" y="-217625"/>
            <a:chExt cx="3458699" cy="2305800"/>
          </a:xfrm>
        </p:grpSpPr>
        <p:grpSp>
          <p:nvGrpSpPr>
            <p:cNvPr id="297" name="Shape 297"/>
            <p:cNvGrpSpPr/>
            <p:nvPr/>
          </p:nvGrpSpPr>
          <p:grpSpPr>
            <a:xfrm>
              <a:off x="310150" y="-217625"/>
              <a:ext cx="3458699" cy="2305800"/>
              <a:chOff x="3274650" y="-614875"/>
              <a:chExt cx="3458699" cy="2305800"/>
            </a:xfrm>
          </p:grpSpPr>
          <p:sp>
            <p:nvSpPr>
              <p:cNvPr id="298" name="Shape 298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9" name="Shape 299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0" name="Shape 300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1" name="Shape 301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2" name="Shape 302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3" name="Shape 303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04" name="Shape 304"/>
            <p:cNvGrpSpPr/>
            <p:nvPr/>
          </p:nvGrpSpPr>
          <p:grpSpPr>
            <a:xfrm>
              <a:off x="310150" y="-217625"/>
              <a:ext cx="3458699" cy="2305800"/>
              <a:chOff x="3274650" y="-614875"/>
              <a:chExt cx="3458699" cy="2305800"/>
            </a:xfrm>
          </p:grpSpPr>
          <p:sp>
            <p:nvSpPr>
              <p:cNvPr id="305" name="Shape 305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6274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6" name="Shape 306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588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7" name="Shape 307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5882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8" name="Shape 308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5647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9" name="Shape 309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FFFFFF">
                  <a:alpha val="3921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0" name="Shape 310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311" name="Shape 31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Font typeface="Roboto Condensed"/>
              <a:buNone/>
              <a:defRPr b="0" i="0" sz="2800" u="none" cap="none" strike="noStrike">
                <a:solidFill>
                  <a:srgbClr val="971D20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0" lvl="1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0" lvl="2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0" lvl="3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0" lvl="4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0" lvl="5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0" lvl="6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0" lvl="7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0" lvl="8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312" name="Shape 31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143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8890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8890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8890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8890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8890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8890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8890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8890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13" name="Shape 31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oboto Condensed"/>
              <a:buNone/>
              <a:defRPr b="0" i="0" sz="2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316" name="Shape 316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889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7620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7620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7620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7620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7620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7620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7620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7620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17" name="Shape 317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889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7620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7620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7620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7620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7620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7620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7620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7620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18" name="Shape 31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19" name="Shape 319"/>
          <p:cNvSpPr/>
          <p:nvPr/>
        </p:nvSpPr>
        <p:spPr>
          <a:xfrm rot="10800000">
            <a:off x="0" y="0"/>
            <a:ext cx="9144000" cy="185399"/>
          </a:xfrm>
          <a:prstGeom prst="rect">
            <a:avLst/>
          </a:prstGeom>
          <a:solidFill>
            <a:srgbClr val="383838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20" name="Shape 320"/>
          <p:cNvGrpSpPr/>
          <p:nvPr/>
        </p:nvGrpSpPr>
        <p:grpSpPr>
          <a:xfrm>
            <a:off x="5685300" y="125"/>
            <a:ext cx="3458699" cy="2305800"/>
            <a:chOff x="5685300" y="0"/>
            <a:chExt cx="3458699" cy="2305800"/>
          </a:xfrm>
        </p:grpSpPr>
        <p:grpSp>
          <p:nvGrpSpPr>
            <p:cNvPr id="321" name="Shape 321"/>
            <p:cNvGrpSpPr/>
            <p:nvPr/>
          </p:nvGrpSpPr>
          <p:grpSpPr>
            <a:xfrm rot="10800000">
              <a:off x="5685300" y="0"/>
              <a:ext cx="3458699" cy="2305800"/>
              <a:chOff x="3274650" y="-614875"/>
              <a:chExt cx="3458699" cy="2305800"/>
            </a:xfrm>
          </p:grpSpPr>
          <p:sp>
            <p:nvSpPr>
              <p:cNvPr id="322" name="Shape 322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3" name="Shape 323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4" name="Shape 324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5" name="Shape 325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6" name="Shape 326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7" name="Shape 327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28" name="Shape 328"/>
            <p:cNvGrpSpPr/>
            <p:nvPr/>
          </p:nvGrpSpPr>
          <p:grpSpPr>
            <a:xfrm rot="10800000">
              <a:off x="5685300" y="0"/>
              <a:ext cx="3458699" cy="2305800"/>
              <a:chOff x="3274650" y="-614875"/>
              <a:chExt cx="3458699" cy="2305800"/>
            </a:xfrm>
          </p:grpSpPr>
          <p:sp>
            <p:nvSpPr>
              <p:cNvPr id="329" name="Shape 329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FFFFFF">
                  <a:alpha val="1647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0" name="Shape 330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FFFFFF">
                  <a:alpha val="48627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1" name="Shape 331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196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2" name="Shape 332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FFFFFF">
                  <a:alpha val="27058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3" name="Shape 333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12549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4" name="Shape 334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41568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6" name="Shape 336"/>
          <p:cNvGrpSpPr/>
          <p:nvPr/>
        </p:nvGrpSpPr>
        <p:grpSpPr>
          <a:xfrm rot="10800000">
            <a:off x="5685300" y="0"/>
            <a:ext cx="3458699" cy="2305800"/>
            <a:chOff x="3274650" y="-614875"/>
            <a:chExt cx="3458699" cy="2305800"/>
          </a:xfrm>
        </p:grpSpPr>
        <p:sp>
          <p:nvSpPr>
            <p:cNvPr id="337" name="Shape 337"/>
            <p:cNvSpPr/>
            <p:nvPr/>
          </p:nvSpPr>
          <p:spPr>
            <a:xfrm rot="5400000">
              <a:off x="4427550" y="538025"/>
              <a:ext cx="1152899" cy="1152899"/>
            </a:xfrm>
            <a:prstGeom prst="rtTriangle">
              <a:avLst/>
            </a:prstGeom>
            <a:solidFill>
              <a:srgbClr val="FFFFFF">
                <a:alpha val="16470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8" name="Shape 338"/>
            <p:cNvSpPr/>
            <p:nvPr/>
          </p:nvSpPr>
          <p:spPr>
            <a:xfrm rot="-5400000">
              <a:off x="4427550" y="538025"/>
              <a:ext cx="1152899" cy="1152899"/>
            </a:xfrm>
            <a:prstGeom prst="rtTriangle">
              <a:avLst/>
            </a:prstGeom>
            <a:solidFill>
              <a:srgbClr val="FFFFFF">
                <a:alpha val="48627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Shape 339"/>
            <p:cNvSpPr/>
            <p:nvPr/>
          </p:nvSpPr>
          <p:spPr>
            <a:xfrm>
              <a:off x="5580450" y="538025"/>
              <a:ext cx="1152899" cy="1152899"/>
            </a:xfrm>
            <a:prstGeom prst="rtTriangle">
              <a:avLst/>
            </a:prstGeom>
            <a:solidFill>
              <a:srgbClr val="000000">
                <a:alpha val="30196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0" name="Shape 340"/>
            <p:cNvSpPr/>
            <p:nvPr/>
          </p:nvSpPr>
          <p:spPr>
            <a:xfrm>
              <a:off x="3274650" y="-614875"/>
              <a:ext cx="1152899" cy="1152899"/>
            </a:xfrm>
            <a:prstGeom prst="rtTriangle">
              <a:avLst/>
            </a:prstGeom>
            <a:solidFill>
              <a:srgbClr val="FFFFFF">
                <a:alpha val="27058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Shape 341"/>
            <p:cNvSpPr/>
            <p:nvPr/>
          </p:nvSpPr>
          <p:spPr>
            <a:xfrm>
              <a:off x="3274650" y="538025"/>
              <a:ext cx="1152899" cy="1152899"/>
            </a:xfrm>
            <a:prstGeom prst="rtTriangle">
              <a:avLst/>
            </a:prstGeom>
            <a:solidFill>
              <a:srgbClr val="000000">
                <a:alpha val="12549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2" name="Shape 342"/>
            <p:cNvSpPr/>
            <p:nvPr/>
          </p:nvSpPr>
          <p:spPr>
            <a:xfrm rot="10800000">
              <a:off x="3274650" y="538025"/>
              <a:ext cx="1152899" cy="1152899"/>
            </a:xfrm>
            <a:prstGeom prst="rtTriangle">
              <a:avLst/>
            </a:prstGeom>
            <a:solidFill>
              <a:srgbClr val="000000">
                <a:alpha val="41568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43" name="Shape 343"/>
          <p:cNvGrpSpPr/>
          <p:nvPr/>
        </p:nvGrpSpPr>
        <p:grpSpPr>
          <a:xfrm>
            <a:off x="-157" y="3772618"/>
            <a:ext cx="2056196" cy="1370797"/>
            <a:chOff x="3274650" y="-614875"/>
            <a:chExt cx="3458699" cy="2305800"/>
          </a:xfrm>
        </p:grpSpPr>
        <p:sp>
          <p:nvSpPr>
            <p:cNvPr id="344" name="Shape 344"/>
            <p:cNvSpPr/>
            <p:nvPr/>
          </p:nvSpPr>
          <p:spPr>
            <a:xfrm rot="5400000">
              <a:off x="4427550" y="538025"/>
              <a:ext cx="1152899" cy="1152899"/>
            </a:xfrm>
            <a:prstGeom prst="rtTriangle">
              <a:avLst/>
            </a:prstGeom>
            <a:solidFill>
              <a:srgbClr val="FFFFFF">
                <a:alpha val="16470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Shape 345"/>
            <p:cNvSpPr/>
            <p:nvPr/>
          </p:nvSpPr>
          <p:spPr>
            <a:xfrm rot="-5400000">
              <a:off x="4427550" y="538025"/>
              <a:ext cx="1152899" cy="1152899"/>
            </a:xfrm>
            <a:prstGeom prst="rtTriangle">
              <a:avLst/>
            </a:prstGeom>
            <a:solidFill>
              <a:srgbClr val="FFFFFF">
                <a:alpha val="48627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6" name="Shape 346"/>
            <p:cNvSpPr/>
            <p:nvPr/>
          </p:nvSpPr>
          <p:spPr>
            <a:xfrm>
              <a:off x="5580450" y="538025"/>
              <a:ext cx="1152899" cy="1152899"/>
            </a:xfrm>
            <a:prstGeom prst="rtTriangle">
              <a:avLst/>
            </a:prstGeom>
            <a:solidFill>
              <a:srgbClr val="000000">
                <a:alpha val="30196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Shape 347"/>
            <p:cNvSpPr/>
            <p:nvPr/>
          </p:nvSpPr>
          <p:spPr>
            <a:xfrm>
              <a:off x="3274650" y="-614875"/>
              <a:ext cx="1152899" cy="1152899"/>
            </a:xfrm>
            <a:prstGeom prst="rtTriangle">
              <a:avLst/>
            </a:prstGeom>
            <a:solidFill>
              <a:srgbClr val="FFFFFF">
                <a:alpha val="27058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8" name="Shape 348"/>
            <p:cNvSpPr/>
            <p:nvPr/>
          </p:nvSpPr>
          <p:spPr>
            <a:xfrm>
              <a:off x="3274650" y="538025"/>
              <a:ext cx="1152899" cy="1152899"/>
            </a:xfrm>
            <a:prstGeom prst="rtTriangle">
              <a:avLst/>
            </a:prstGeom>
            <a:solidFill>
              <a:srgbClr val="000000">
                <a:alpha val="12549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Shape 349"/>
            <p:cNvSpPr/>
            <p:nvPr/>
          </p:nvSpPr>
          <p:spPr>
            <a:xfrm rot="10800000">
              <a:off x="3274650" y="538025"/>
              <a:ext cx="1152899" cy="1152899"/>
            </a:xfrm>
            <a:prstGeom prst="rtTriangle">
              <a:avLst/>
            </a:prstGeom>
            <a:solidFill>
              <a:srgbClr val="000000">
                <a:alpha val="41568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0" name="Shape 35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Roboto Condensed"/>
              <a:buNone/>
              <a:defRPr b="0" i="0" sz="4800" u="none" cap="none" strike="noStrik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351" name="Shape 35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 red"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Roboto Condensed"/>
              <a:buNone/>
              <a:defRPr b="0" i="0" sz="4800" u="none" cap="none" strike="noStrik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0" lvl="1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0" lvl="2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0" lvl="3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0" lvl="4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0" lvl="5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0" lvl="6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0" lvl="7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0" lvl="8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354" name="Shape 35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grpSp>
        <p:nvGrpSpPr>
          <p:cNvPr id="355" name="Shape 355"/>
          <p:cNvGrpSpPr/>
          <p:nvPr/>
        </p:nvGrpSpPr>
        <p:grpSpPr>
          <a:xfrm rot="10800000">
            <a:off x="5685300" y="0"/>
            <a:ext cx="3458699" cy="2305800"/>
            <a:chOff x="310150" y="-217625"/>
            <a:chExt cx="3458699" cy="2305800"/>
          </a:xfrm>
        </p:grpSpPr>
        <p:grpSp>
          <p:nvGrpSpPr>
            <p:cNvPr id="356" name="Shape 356"/>
            <p:cNvGrpSpPr/>
            <p:nvPr/>
          </p:nvGrpSpPr>
          <p:grpSpPr>
            <a:xfrm>
              <a:off x="310150" y="-217625"/>
              <a:ext cx="3458699" cy="2305800"/>
              <a:chOff x="3274650" y="-614875"/>
              <a:chExt cx="3458699" cy="2305800"/>
            </a:xfrm>
          </p:grpSpPr>
          <p:sp>
            <p:nvSpPr>
              <p:cNvPr id="357" name="Shape 357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8" name="Shape 358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9" name="Shape 359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0" name="Shape 360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1" name="Shape 361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2" name="Shape 362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63" name="Shape 363"/>
            <p:cNvGrpSpPr/>
            <p:nvPr/>
          </p:nvGrpSpPr>
          <p:grpSpPr>
            <a:xfrm>
              <a:off x="310150" y="-217625"/>
              <a:ext cx="3458699" cy="2305800"/>
              <a:chOff x="3274650" y="-614875"/>
              <a:chExt cx="3458699" cy="2305800"/>
            </a:xfrm>
          </p:grpSpPr>
          <p:sp>
            <p:nvSpPr>
              <p:cNvPr id="364" name="Shape 364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6274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5" name="Shape 365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588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6" name="Shape 366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5882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7" name="Shape 367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5647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8" name="Shape 368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FFFFFF">
                  <a:alpha val="3921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9" name="Shape 369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370" name="Shape 370"/>
          <p:cNvGrpSpPr/>
          <p:nvPr/>
        </p:nvGrpSpPr>
        <p:grpSpPr>
          <a:xfrm>
            <a:off x="846" y="3751278"/>
            <a:ext cx="2075219" cy="1383480"/>
            <a:chOff x="310150" y="-217625"/>
            <a:chExt cx="3458699" cy="2305800"/>
          </a:xfrm>
        </p:grpSpPr>
        <p:grpSp>
          <p:nvGrpSpPr>
            <p:cNvPr id="371" name="Shape 371"/>
            <p:cNvGrpSpPr/>
            <p:nvPr/>
          </p:nvGrpSpPr>
          <p:grpSpPr>
            <a:xfrm>
              <a:off x="310150" y="-217625"/>
              <a:ext cx="3458699" cy="2305800"/>
              <a:chOff x="3274650" y="-614875"/>
              <a:chExt cx="3458699" cy="2305800"/>
            </a:xfrm>
          </p:grpSpPr>
          <p:sp>
            <p:nvSpPr>
              <p:cNvPr id="372" name="Shape 372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3" name="Shape 373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4" name="Shape 374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5" name="Shape 375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6" name="Shape 376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7" name="Shape 377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78" name="Shape 378"/>
            <p:cNvGrpSpPr/>
            <p:nvPr/>
          </p:nvGrpSpPr>
          <p:grpSpPr>
            <a:xfrm>
              <a:off x="310150" y="-217625"/>
              <a:ext cx="3458699" cy="2305800"/>
              <a:chOff x="3274650" y="-614875"/>
              <a:chExt cx="3458699" cy="2305800"/>
            </a:xfrm>
          </p:grpSpPr>
          <p:sp>
            <p:nvSpPr>
              <p:cNvPr id="379" name="Shape 379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6274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0" name="Shape 380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588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1" name="Shape 381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5882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2" name="Shape 382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5647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3" name="Shape 383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FFFFFF">
                  <a:alpha val="3921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4" name="Shape 384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8890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8890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8890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8890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8890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8890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8890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8890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87" name="Shape 38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red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Roboto Condensed"/>
              <a:buNone/>
              <a:defRPr b="0" i="0" sz="5200" u="none" cap="none" strike="noStrik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0" lvl="1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0" lvl="2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0" lvl="3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0" lvl="4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0" lvl="5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0" lvl="6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0" lvl="7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0" lvl="8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Font typeface="Roboto"/>
              <a:buNone/>
              <a:defRPr b="0" i="0" sz="2800" u="none" cap="none" strike="noStrike">
                <a:solidFill>
                  <a:srgbClr val="B7B7B7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grpSp>
        <p:nvGrpSpPr>
          <p:cNvPr id="45" name="Shape 45"/>
          <p:cNvGrpSpPr/>
          <p:nvPr/>
        </p:nvGrpSpPr>
        <p:grpSpPr>
          <a:xfrm rot="10800000">
            <a:off x="5685300" y="0"/>
            <a:ext cx="3458699" cy="2305800"/>
            <a:chOff x="310150" y="-217625"/>
            <a:chExt cx="3458699" cy="2305800"/>
          </a:xfrm>
        </p:grpSpPr>
        <p:grpSp>
          <p:nvGrpSpPr>
            <p:cNvPr id="46" name="Shape 46"/>
            <p:cNvGrpSpPr/>
            <p:nvPr/>
          </p:nvGrpSpPr>
          <p:grpSpPr>
            <a:xfrm>
              <a:off x="310150" y="-217625"/>
              <a:ext cx="3458699" cy="2305800"/>
              <a:chOff x="3274650" y="-614875"/>
              <a:chExt cx="3458699" cy="2305800"/>
            </a:xfrm>
          </p:grpSpPr>
          <p:sp>
            <p:nvSpPr>
              <p:cNvPr id="47" name="Shape 47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" name="Shape 48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" name="Shape 49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" name="Shape 50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Shape 51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" name="Shape 52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3" name="Shape 53"/>
            <p:cNvGrpSpPr/>
            <p:nvPr/>
          </p:nvGrpSpPr>
          <p:grpSpPr>
            <a:xfrm>
              <a:off x="310150" y="-217625"/>
              <a:ext cx="3458699" cy="2305800"/>
              <a:chOff x="3274650" y="-614875"/>
              <a:chExt cx="3458699" cy="2305800"/>
            </a:xfrm>
          </p:grpSpPr>
          <p:sp>
            <p:nvSpPr>
              <p:cNvPr id="54" name="Shape 54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6274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" name="Shape 55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588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" name="Shape 56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5882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" name="Shape 57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5647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" name="Shape 58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FFFFFF">
                  <a:alpha val="3921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" name="Shape 59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oboto Condensed"/>
              <a:buNone/>
              <a:defRPr b="0" i="0" sz="120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120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120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120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120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120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120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120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120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390" name="Shape 390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1430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88900" lvl="1" marL="457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88900" lvl="2" marL="914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88900" lvl="3" marL="1371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88900" lvl="4" marL="18288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88900" lvl="5" marL="22860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88900" lvl="6" marL="2743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88900" lvl="7" marL="3200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88900" lvl="8" marL="3657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91" name="Shape 39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grpSp>
        <p:nvGrpSpPr>
          <p:cNvPr id="392" name="Shape 392"/>
          <p:cNvGrpSpPr/>
          <p:nvPr/>
        </p:nvGrpSpPr>
        <p:grpSpPr>
          <a:xfrm>
            <a:off x="5685300" y="125"/>
            <a:ext cx="3458699" cy="2305800"/>
            <a:chOff x="5685300" y="0"/>
            <a:chExt cx="3458699" cy="2305800"/>
          </a:xfrm>
        </p:grpSpPr>
        <p:grpSp>
          <p:nvGrpSpPr>
            <p:cNvPr id="393" name="Shape 393"/>
            <p:cNvGrpSpPr/>
            <p:nvPr/>
          </p:nvGrpSpPr>
          <p:grpSpPr>
            <a:xfrm rot="10800000">
              <a:off x="5685300" y="0"/>
              <a:ext cx="3458699" cy="2305800"/>
              <a:chOff x="3274650" y="-614875"/>
              <a:chExt cx="3458699" cy="2305800"/>
            </a:xfrm>
          </p:grpSpPr>
          <p:sp>
            <p:nvSpPr>
              <p:cNvPr id="394" name="Shape 394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5" name="Shape 395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6" name="Shape 396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7" name="Shape 397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8" name="Shape 398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9" name="Shape 399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00" name="Shape 400"/>
            <p:cNvGrpSpPr/>
            <p:nvPr/>
          </p:nvGrpSpPr>
          <p:grpSpPr>
            <a:xfrm rot="10800000">
              <a:off x="5685300" y="0"/>
              <a:ext cx="3458699" cy="2305800"/>
              <a:chOff x="3274650" y="-614875"/>
              <a:chExt cx="3458699" cy="2305800"/>
            </a:xfrm>
          </p:grpSpPr>
          <p:sp>
            <p:nvSpPr>
              <p:cNvPr id="401" name="Shape 401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FFFFFF">
                  <a:alpha val="1647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2" name="Shape 402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FFFFFF">
                  <a:alpha val="48627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3" name="Shape 403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196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4" name="Shape 404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FFFFFF">
                  <a:alpha val="27058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5" name="Shape 405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12549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6" name="Shape 406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41568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Roboto Condensed"/>
              <a:buNone/>
              <a:defRPr b="0" i="0" sz="3600" u="none" cap="none" strike="noStrik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grpSp>
        <p:nvGrpSpPr>
          <p:cNvPr id="63" name="Shape 63"/>
          <p:cNvGrpSpPr/>
          <p:nvPr/>
        </p:nvGrpSpPr>
        <p:grpSpPr>
          <a:xfrm rot="10800000">
            <a:off x="5685300" y="0"/>
            <a:ext cx="3458699" cy="2305800"/>
            <a:chOff x="3274650" y="-614875"/>
            <a:chExt cx="3458699" cy="2305800"/>
          </a:xfrm>
        </p:grpSpPr>
        <p:sp>
          <p:nvSpPr>
            <p:cNvPr id="64" name="Shape 64"/>
            <p:cNvSpPr/>
            <p:nvPr/>
          </p:nvSpPr>
          <p:spPr>
            <a:xfrm rot="5400000">
              <a:off x="4427550" y="538025"/>
              <a:ext cx="1152899" cy="1152899"/>
            </a:xfrm>
            <a:prstGeom prst="rtTriangle">
              <a:avLst/>
            </a:prstGeom>
            <a:solidFill>
              <a:srgbClr val="FFFFFF">
                <a:alpha val="16470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Shape 65"/>
            <p:cNvSpPr/>
            <p:nvPr/>
          </p:nvSpPr>
          <p:spPr>
            <a:xfrm rot="-5400000">
              <a:off x="4427550" y="538025"/>
              <a:ext cx="1152899" cy="1152899"/>
            </a:xfrm>
            <a:prstGeom prst="rtTriangle">
              <a:avLst/>
            </a:prstGeom>
            <a:solidFill>
              <a:srgbClr val="FFFFFF">
                <a:alpha val="48627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Shape 66"/>
            <p:cNvSpPr/>
            <p:nvPr/>
          </p:nvSpPr>
          <p:spPr>
            <a:xfrm>
              <a:off x="5580450" y="538025"/>
              <a:ext cx="1152899" cy="1152899"/>
            </a:xfrm>
            <a:prstGeom prst="rtTriangle">
              <a:avLst/>
            </a:prstGeom>
            <a:solidFill>
              <a:srgbClr val="000000">
                <a:alpha val="30196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Shape 67"/>
            <p:cNvSpPr/>
            <p:nvPr/>
          </p:nvSpPr>
          <p:spPr>
            <a:xfrm>
              <a:off x="3274650" y="-614875"/>
              <a:ext cx="1152899" cy="1152899"/>
            </a:xfrm>
            <a:prstGeom prst="rtTriangle">
              <a:avLst/>
            </a:prstGeom>
            <a:solidFill>
              <a:srgbClr val="FFFFFF">
                <a:alpha val="27058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Shape 68"/>
            <p:cNvSpPr/>
            <p:nvPr/>
          </p:nvSpPr>
          <p:spPr>
            <a:xfrm>
              <a:off x="3274650" y="538025"/>
              <a:ext cx="1152899" cy="1152899"/>
            </a:xfrm>
            <a:prstGeom prst="rtTriangle">
              <a:avLst/>
            </a:prstGeom>
            <a:solidFill>
              <a:srgbClr val="000000">
                <a:alpha val="12549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Shape 69"/>
            <p:cNvSpPr/>
            <p:nvPr/>
          </p:nvSpPr>
          <p:spPr>
            <a:xfrm rot="10800000">
              <a:off x="3274650" y="538025"/>
              <a:ext cx="1152899" cy="1152899"/>
            </a:xfrm>
            <a:prstGeom prst="rtTriangle">
              <a:avLst/>
            </a:prstGeom>
            <a:solidFill>
              <a:srgbClr val="000000">
                <a:alpha val="41568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body blue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0" y="4958225"/>
            <a:ext cx="9144000" cy="185399"/>
          </a:xfrm>
          <a:prstGeom prst="rect">
            <a:avLst/>
          </a:prstGeom>
          <a:solidFill>
            <a:srgbClr val="1A283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2" name="Shape 72"/>
          <p:cNvGrpSpPr/>
          <p:nvPr/>
        </p:nvGrpSpPr>
        <p:grpSpPr>
          <a:xfrm flipH="1">
            <a:off x="5685300" y="2837825"/>
            <a:ext cx="3458699" cy="2305800"/>
            <a:chOff x="803750" y="-275225"/>
            <a:chExt cx="3458699" cy="2305800"/>
          </a:xfrm>
        </p:grpSpPr>
        <p:grpSp>
          <p:nvGrpSpPr>
            <p:cNvPr id="73" name="Shape 73"/>
            <p:cNvGrpSpPr/>
            <p:nvPr/>
          </p:nvGrpSpPr>
          <p:grpSpPr>
            <a:xfrm>
              <a:off x="803750" y="-275225"/>
              <a:ext cx="3458699" cy="2305800"/>
              <a:chOff x="3274650" y="-614875"/>
              <a:chExt cx="3458699" cy="2305800"/>
            </a:xfrm>
          </p:grpSpPr>
          <p:sp>
            <p:nvSpPr>
              <p:cNvPr id="74" name="Shape 74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" name="Shape 75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" name="Shape 76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7" name="Shape 77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9" name="Shape 79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0" name="Shape 80"/>
            <p:cNvGrpSpPr/>
            <p:nvPr/>
          </p:nvGrpSpPr>
          <p:grpSpPr>
            <a:xfrm>
              <a:off x="803750" y="-275225"/>
              <a:ext cx="3458699" cy="2305800"/>
              <a:chOff x="3274650" y="-614875"/>
              <a:chExt cx="3458699" cy="2305800"/>
            </a:xfrm>
          </p:grpSpPr>
          <p:sp>
            <p:nvSpPr>
              <p:cNvPr id="81" name="Shape 81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6274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2" name="Shape 82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588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3" name="Shape 83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5882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" name="Shape 84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5647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" name="Shape 85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FFFFFF">
                  <a:alpha val="3921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" name="Shape 86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87" name="Shape 8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Font typeface="Roboto Condensed"/>
              <a:buNone/>
              <a:defRPr b="0" i="0" sz="2800" u="none" cap="none" strike="noStrike">
                <a:solidFill>
                  <a:srgbClr val="1A283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0" lvl="1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0" lvl="2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0" lvl="3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0" lvl="4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0" lvl="5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0" lvl="6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0" lvl="7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0" lvl="8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143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8890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8890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8890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8890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8890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8890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8890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8890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 blu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Roboto Condensed"/>
              <a:buNone/>
              <a:defRPr b="0" i="0" sz="4800" u="none" cap="none" strike="noStrik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0" lvl="1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0" lvl="2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0" lvl="3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0" lvl="4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0" lvl="5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0" lvl="6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0" lvl="7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0" lvl="8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grpSp>
        <p:nvGrpSpPr>
          <p:cNvPr id="93" name="Shape 93"/>
          <p:cNvGrpSpPr/>
          <p:nvPr/>
        </p:nvGrpSpPr>
        <p:grpSpPr>
          <a:xfrm rot="10800000">
            <a:off x="5685300" y="0"/>
            <a:ext cx="3458699" cy="2305800"/>
            <a:chOff x="803750" y="-275225"/>
            <a:chExt cx="3458699" cy="2305800"/>
          </a:xfrm>
        </p:grpSpPr>
        <p:grpSp>
          <p:nvGrpSpPr>
            <p:cNvPr id="94" name="Shape 94"/>
            <p:cNvGrpSpPr/>
            <p:nvPr/>
          </p:nvGrpSpPr>
          <p:grpSpPr>
            <a:xfrm>
              <a:off x="803750" y="-275225"/>
              <a:ext cx="3458699" cy="2305800"/>
              <a:chOff x="3274650" y="-614875"/>
              <a:chExt cx="3458699" cy="2305800"/>
            </a:xfrm>
          </p:grpSpPr>
          <p:sp>
            <p:nvSpPr>
              <p:cNvPr id="95" name="Shape 95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6" name="Shape 96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7" name="Shape 97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8" name="Shape 98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9" name="Shape 99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0" name="Shape 100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1" name="Shape 101"/>
            <p:cNvGrpSpPr/>
            <p:nvPr/>
          </p:nvGrpSpPr>
          <p:grpSpPr>
            <a:xfrm>
              <a:off x="803750" y="-275225"/>
              <a:ext cx="3458699" cy="2305800"/>
              <a:chOff x="3274650" y="-614875"/>
              <a:chExt cx="3458699" cy="2305800"/>
            </a:xfrm>
          </p:grpSpPr>
          <p:sp>
            <p:nvSpPr>
              <p:cNvPr id="102" name="Shape 102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6274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" name="Shape 103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588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" name="Shape 104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5882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Shape 105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5647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" name="Shape 106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FFFFFF">
                  <a:alpha val="3921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" name="Shape 107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08" name="Shape 108"/>
          <p:cNvGrpSpPr/>
          <p:nvPr/>
        </p:nvGrpSpPr>
        <p:grpSpPr>
          <a:xfrm>
            <a:off x="804" y="3757353"/>
            <a:ext cx="2065881" cy="1377254"/>
            <a:chOff x="803750" y="-275225"/>
            <a:chExt cx="3458699" cy="2305800"/>
          </a:xfrm>
        </p:grpSpPr>
        <p:grpSp>
          <p:nvGrpSpPr>
            <p:cNvPr id="109" name="Shape 109"/>
            <p:cNvGrpSpPr/>
            <p:nvPr/>
          </p:nvGrpSpPr>
          <p:grpSpPr>
            <a:xfrm>
              <a:off x="803750" y="-275225"/>
              <a:ext cx="3458699" cy="2305800"/>
              <a:chOff x="3274650" y="-614875"/>
              <a:chExt cx="3458699" cy="2305800"/>
            </a:xfrm>
          </p:grpSpPr>
          <p:sp>
            <p:nvSpPr>
              <p:cNvPr id="110" name="Shape 110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" name="Shape 111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" name="Shape 112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" name="Shape 113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4" name="Shape 114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" name="Shape 115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6" name="Shape 116"/>
            <p:cNvGrpSpPr/>
            <p:nvPr/>
          </p:nvGrpSpPr>
          <p:grpSpPr>
            <a:xfrm>
              <a:off x="803750" y="-275225"/>
              <a:ext cx="3458699" cy="2305800"/>
              <a:chOff x="3274650" y="-614875"/>
              <a:chExt cx="3458699" cy="2305800"/>
            </a:xfrm>
          </p:grpSpPr>
          <p:sp>
            <p:nvSpPr>
              <p:cNvPr id="117" name="Shape 117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6274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8" name="Shape 118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588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9" name="Shape 119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5882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0" name="Shape 120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5647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" name="Shape 121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FFFFFF">
                  <a:alpha val="3921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2" name="Shape 122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body yellow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0" y="4958225"/>
            <a:ext cx="9144000" cy="185399"/>
          </a:xfrm>
          <a:prstGeom prst="rect">
            <a:avLst/>
          </a:prstGeom>
          <a:solidFill>
            <a:srgbClr val="9A821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5" name="Shape 125"/>
          <p:cNvGrpSpPr/>
          <p:nvPr/>
        </p:nvGrpSpPr>
        <p:grpSpPr>
          <a:xfrm flipH="1" rot="10800000">
            <a:off x="5685300" y="2837700"/>
            <a:ext cx="3458699" cy="2305800"/>
            <a:chOff x="5685300" y="0"/>
            <a:chExt cx="3458699" cy="2305800"/>
          </a:xfrm>
        </p:grpSpPr>
        <p:grpSp>
          <p:nvGrpSpPr>
            <p:cNvPr id="126" name="Shape 126"/>
            <p:cNvGrpSpPr/>
            <p:nvPr/>
          </p:nvGrpSpPr>
          <p:grpSpPr>
            <a:xfrm rot="10800000">
              <a:off x="5685300" y="0"/>
              <a:ext cx="3458699" cy="2305800"/>
              <a:chOff x="3274650" y="-614875"/>
              <a:chExt cx="3458699" cy="2305800"/>
            </a:xfrm>
          </p:grpSpPr>
          <p:sp>
            <p:nvSpPr>
              <p:cNvPr id="127" name="Shape 127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" name="Shape 128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9" name="Shape 129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0" name="Shape 130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1" name="Shape 131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2" name="Shape 132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3" name="Shape 133"/>
            <p:cNvGrpSpPr/>
            <p:nvPr/>
          </p:nvGrpSpPr>
          <p:grpSpPr>
            <a:xfrm rot="10800000">
              <a:off x="5685300" y="0"/>
              <a:ext cx="3458699" cy="2305800"/>
              <a:chOff x="3274650" y="-614875"/>
              <a:chExt cx="3458699" cy="2305800"/>
            </a:xfrm>
          </p:grpSpPr>
          <p:sp>
            <p:nvSpPr>
              <p:cNvPr id="134" name="Shape 134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6274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Shape 135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588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" name="Shape 136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5882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Shape 137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5647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" name="Shape 138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FFFFFF">
                  <a:alpha val="3921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" name="Shape 139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40" name="Shape 14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Font typeface="Roboto Condensed"/>
              <a:buNone/>
              <a:defRPr b="0" i="0" sz="2800" u="none" cap="none" strike="noStrike">
                <a:solidFill>
                  <a:srgbClr val="9A821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0" lvl="1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0" lvl="2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0" lvl="3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0" lvl="4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0" lvl="5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0" lvl="6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0" lvl="7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0" lvl="8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143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8890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8890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8890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8890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8890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8890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8890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8890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42" name="Shape 14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header blue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Roboto Condensed"/>
              <a:buNone/>
              <a:defRPr b="0" i="0" sz="3600" u="none" cap="none" strike="noStrik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0" lvl="1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0" lvl="2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0" lvl="3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0" lvl="4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0" lvl="5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0" lvl="6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0" lvl="7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0" lvl="8" rtl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145" name="Shape 14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grpSp>
        <p:nvGrpSpPr>
          <p:cNvPr id="146" name="Shape 146"/>
          <p:cNvGrpSpPr/>
          <p:nvPr/>
        </p:nvGrpSpPr>
        <p:grpSpPr>
          <a:xfrm rot="10800000">
            <a:off x="5685300" y="0"/>
            <a:ext cx="3458699" cy="2305800"/>
            <a:chOff x="803750" y="-275225"/>
            <a:chExt cx="3458699" cy="2305800"/>
          </a:xfrm>
        </p:grpSpPr>
        <p:grpSp>
          <p:nvGrpSpPr>
            <p:cNvPr id="147" name="Shape 147"/>
            <p:cNvGrpSpPr/>
            <p:nvPr/>
          </p:nvGrpSpPr>
          <p:grpSpPr>
            <a:xfrm>
              <a:off x="803750" y="-275225"/>
              <a:ext cx="3458699" cy="2305800"/>
              <a:chOff x="3274650" y="-614875"/>
              <a:chExt cx="3458699" cy="2305800"/>
            </a:xfrm>
          </p:grpSpPr>
          <p:sp>
            <p:nvSpPr>
              <p:cNvPr id="148" name="Shape 148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Shape 149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Shape 150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Shape 151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Shape 152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Shape 153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4" name="Shape 154"/>
            <p:cNvGrpSpPr/>
            <p:nvPr/>
          </p:nvGrpSpPr>
          <p:grpSpPr>
            <a:xfrm>
              <a:off x="803750" y="-275225"/>
              <a:ext cx="3458699" cy="2305800"/>
              <a:chOff x="3274650" y="-614875"/>
              <a:chExt cx="3458699" cy="2305800"/>
            </a:xfrm>
          </p:grpSpPr>
          <p:sp>
            <p:nvSpPr>
              <p:cNvPr id="155" name="Shape 155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6274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Shape 156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588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7" name="Shape 157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5882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Shape 158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5647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9" name="Shape 159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FFFFFF">
                  <a:alpha val="3921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0" name="Shape 160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 yellow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Roboto Condensed"/>
              <a:buNone/>
              <a:defRPr b="0" i="0" sz="4800" u="none" cap="none" strike="noStrik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0" lvl="1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0" lvl="2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0" lvl="3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0" lvl="4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0" lvl="5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0" lvl="6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0" lvl="7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0" lvl="8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163" name="Shape 16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grpSp>
        <p:nvGrpSpPr>
          <p:cNvPr id="164" name="Shape 164"/>
          <p:cNvGrpSpPr/>
          <p:nvPr/>
        </p:nvGrpSpPr>
        <p:grpSpPr>
          <a:xfrm>
            <a:off x="5685300" y="0"/>
            <a:ext cx="3458699" cy="2305800"/>
            <a:chOff x="5685300" y="0"/>
            <a:chExt cx="3458699" cy="2305800"/>
          </a:xfrm>
        </p:grpSpPr>
        <p:grpSp>
          <p:nvGrpSpPr>
            <p:cNvPr id="165" name="Shape 165"/>
            <p:cNvGrpSpPr/>
            <p:nvPr/>
          </p:nvGrpSpPr>
          <p:grpSpPr>
            <a:xfrm rot="10800000">
              <a:off x="5685300" y="0"/>
              <a:ext cx="3458699" cy="2305800"/>
              <a:chOff x="3274650" y="-614875"/>
              <a:chExt cx="3458699" cy="2305800"/>
            </a:xfrm>
          </p:grpSpPr>
          <p:sp>
            <p:nvSpPr>
              <p:cNvPr id="166" name="Shape 166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7" name="Shape 167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8" name="Shape 168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9" name="Shape 169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0" name="Shape 170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" name="Shape 171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2" name="Shape 172"/>
            <p:cNvGrpSpPr/>
            <p:nvPr/>
          </p:nvGrpSpPr>
          <p:grpSpPr>
            <a:xfrm rot="10800000">
              <a:off x="5685300" y="0"/>
              <a:ext cx="3458699" cy="2305800"/>
              <a:chOff x="3274650" y="-614875"/>
              <a:chExt cx="3458699" cy="2305800"/>
            </a:xfrm>
          </p:grpSpPr>
          <p:sp>
            <p:nvSpPr>
              <p:cNvPr id="173" name="Shape 173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6274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4" name="Shape 174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588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5" name="Shape 175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5882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" name="Shape 176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5647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" name="Shape 177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FFFFFF">
                  <a:alpha val="3921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" name="Shape 178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79" name="Shape 179"/>
          <p:cNvGrpSpPr/>
          <p:nvPr/>
        </p:nvGrpSpPr>
        <p:grpSpPr>
          <a:xfrm rot="10800000">
            <a:off x="-48" y="3736819"/>
            <a:ext cx="2096663" cy="1397774"/>
            <a:chOff x="5685300" y="0"/>
            <a:chExt cx="3458699" cy="2305800"/>
          </a:xfrm>
        </p:grpSpPr>
        <p:grpSp>
          <p:nvGrpSpPr>
            <p:cNvPr id="180" name="Shape 180"/>
            <p:cNvGrpSpPr/>
            <p:nvPr/>
          </p:nvGrpSpPr>
          <p:grpSpPr>
            <a:xfrm rot="10800000">
              <a:off x="5685300" y="0"/>
              <a:ext cx="3458699" cy="2305800"/>
              <a:chOff x="3274650" y="-614875"/>
              <a:chExt cx="3458699" cy="2305800"/>
            </a:xfrm>
          </p:grpSpPr>
          <p:sp>
            <p:nvSpPr>
              <p:cNvPr id="181" name="Shape 181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" name="Shape 182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" name="Shape 183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" name="Shape 184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" name="Shape 185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" name="Shape 186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7" name="Shape 187"/>
            <p:cNvGrpSpPr/>
            <p:nvPr/>
          </p:nvGrpSpPr>
          <p:grpSpPr>
            <a:xfrm rot="10800000">
              <a:off x="5685300" y="0"/>
              <a:ext cx="3458699" cy="2305800"/>
              <a:chOff x="3274650" y="-614875"/>
              <a:chExt cx="3458699" cy="2305800"/>
            </a:xfrm>
          </p:grpSpPr>
          <p:sp>
            <p:nvSpPr>
              <p:cNvPr id="188" name="Shape 188"/>
              <p:cNvSpPr/>
              <p:nvPr/>
            </p:nvSpPr>
            <p:spPr>
              <a:xfrm rot="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6274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9" name="Shape 189"/>
              <p:cNvSpPr/>
              <p:nvPr/>
            </p:nvSpPr>
            <p:spPr>
              <a:xfrm rot="-5400000">
                <a:off x="44275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588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0" name="Shape 190"/>
              <p:cNvSpPr/>
              <p:nvPr/>
            </p:nvSpPr>
            <p:spPr>
              <a:xfrm>
                <a:off x="55804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5882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Shape 191"/>
              <p:cNvSpPr/>
              <p:nvPr/>
            </p:nvSpPr>
            <p:spPr>
              <a:xfrm>
                <a:off x="3274650" y="-61487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5647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Shape 192"/>
              <p:cNvSpPr/>
              <p:nvPr/>
            </p:nvSpPr>
            <p:spPr>
              <a:xfrm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FFFFFF">
                  <a:alpha val="3921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3" name="Shape 193"/>
              <p:cNvSpPr/>
              <p:nvPr/>
            </p:nvSpPr>
            <p:spPr>
              <a:xfrm rot="10800000">
                <a:off x="3274650" y="538025"/>
                <a:ext cx="1152899" cy="1152899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/>
        </p:nvSpPr>
        <p:spPr>
          <a:xfrm>
            <a:off x="0" y="-125"/>
            <a:ext cx="4572000" cy="5143499"/>
          </a:xfrm>
          <a:prstGeom prst="rect">
            <a:avLst/>
          </a:prstGeom>
          <a:solidFill>
            <a:srgbClr val="383838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Shape 19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Shape 197"/>
          <p:cNvSpPr txBox="1"/>
          <p:nvPr>
            <p:ph type="title"/>
          </p:nvPr>
        </p:nvSpPr>
        <p:spPr>
          <a:xfrm>
            <a:off x="265500" y="724075"/>
            <a:ext cx="4045199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Roboto Condensed"/>
              <a:buNone/>
              <a:defRPr b="0" i="0" sz="4200" u="none" cap="none" strike="noStrik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4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198" name="Shape 198"/>
          <p:cNvSpPr txBox="1"/>
          <p:nvPr>
            <p:ph idx="1" type="subTitle"/>
          </p:nvPr>
        </p:nvSpPr>
        <p:spPr>
          <a:xfrm>
            <a:off x="265500" y="2293975"/>
            <a:ext cx="4045199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Font typeface="Roboto"/>
              <a:buNone/>
              <a:defRPr b="0" i="0" sz="2100" u="none" cap="none" strike="noStrike">
                <a:solidFill>
                  <a:srgbClr val="D9D9D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99" name="Shape 199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1143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8890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8890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8890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8890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8890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8890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8890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8890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00" name="Shape 20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grpSp>
        <p:nvGrpSpPr>
          <p:cNvPr id="201" name="Shape 201"/>
          <p:cNvGrpSpPr/>
          <p:nvPr/>
        </p:nvGrpSpPr>
        <p:grpSpPr>
          <a:xfrm>
            <a:off x="0" y="2837700"/>
            <a:ext cx="3458699" cy="2305800"/>
            <a:chOff x="3274650" y="-614875"/>
            <a:chExt cx="3458699" cy="2305800"/>
          </a:xfrm>
        </p:grpSpPr>
        <p:sp>
          <p:nvSpPr>
            <p:cNvPr id="202" name="Shape 202"/>
            <p:cNvSpPr/>
            <p:nvPr/>
          </p:nvSpPr>
          <p:spPr>
            <a:xfrm rot="5400000">
              <a:off x="4427550" y="538025"/>
              <a:ext cx="1152899" cy="1152899"/>
            </a:xfrm>
            <a:prstGeom prst="rtTriangle">
              <a:avLst/>
            </a:prstGeom>
            <a:solidFill>
              <a:srgbClr val="FFFFFF">
                <a:alpha val="16470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Shape 203"/>
            <p:cNvSpPr/>
            <p:nvPr/>
          </p:nvSpPr>
          <p:spPr>
            <a:xfrm rot="-5400000">
              <a:off x="4427550" y="538025"/>
              <a:ext cx="1152899" cy="1152899"/>
            </a:xfrm>
            <a:prstGeom prst="rtTriangle">
              <a:avLst/>
            </a:prstGeom>
            <a:solidFill>
              <a:srgbClr val="FFFFFF">
                <a:alpha val="48627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Shape 204"/>
            <p:cNvSpPr/>
            <p:nvPr/>
          </p:nvSpPr>
          <p:spPr>
            <a:xfrm>
              <a:off x="5580450" y="538025"/>
              <a:ext cx="1152899" cy="1152899"/>
            </a:xfrm>
            <a:prstGeom prst="rtTriangle">
              <a:avLst/>
            </a:prstGeom>
            <a:solidFill>
              <a:srgbClr val="000000">
                <a:alpha val="30196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Shape 205"/>
            <p:cNvSpPr/>
            <p:nvPr/>
          </p:nvSpPr>
          <p:spPr>
            <a:xfrm>
              <a:off x="3274650" y="-614875"/>
              <a:ext cx="1152899" cy="1152899"/>
            </a:xfrm>
            <a:prstGeom prst="rtTriangle">
              <a:avLst/>
            </a:prstGeom>
            <a:solidFill>
              <a:srgbClr val="FFFFFF">
                <a:alpha val="27058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Shape 206"/>
            <p:cNvSpPr/>
            <p:nvPr/>
          </p:nvSpPr>
          <p:spPr>
            <a:xfrm>
              <a:off x="3274650" y="538025"/>
              <a:ext cx="1152899" cy="1152899"/>
            </a:xfrm>
            <a:prstGeom prst="rtTriangle">
              <a:avLst/>
            </a:prstGeom>
            <a:solidFill>
              <a:srgbClr val="000000">
                <a:alpha val="12549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Shape 207"/>
            <p:cNvSpPr/>
            <p:nvPr/>
          </p:nvSpPr>
          <p:spPr>
            <a:xfrm rot="10800000">
              <a:off x="3274650" y="538025"/>
              <a:ext cx="1152899" cy="1152899"/>
            </a:xfrm>
            <a:prstGeom prst="rtTriangle">
              <a:avLst/>
            </a:prstGeom>
            <a:solidFill>
              <a:srgbClr val="000000">
                <a:alpha val="41568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11.xml"/><Relationship Id="rId22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21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oboto Condensed"/>
              <a:buNone/>
              <a:defRPr b="0" i="0" sz="2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1430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8890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8890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8890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8890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8890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8890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8890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8890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Shape 489"/>
          <p:cNvSpPr txBox="1"/>
          <p:nvPr>
            <p:ph type="title"/>
          </p:nvPr>
        </p:nvSpPr>
        <p:spPr>
          <a:xfrm>
            <a:off x="311700" y="2150850"/>
            <a:ext cx="7994700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-228600" lvl="0" marL="457200">
              <a:spcBef>
                <a:spcPts val="0"/>
              </a:spcBef>
              <a:buClr>
                <a:srgbClr val="434343"/>
              </a:buClr>
              <a:buChar char="●"/>
            </a:pPr>
            <a:r>
              <a:rPr lang="en-US">
                <a:solidFill>
                  <a:srgbClr val="434343"/>
                </a:solidFill>
              </a:rPr>
              <a:t>(Why) is it problematic for an essay to have multiple piece of evidence of evidence without any elaboration in between?</a:t>
            </a:r>
          </a:p>
          <a:p>
            <a:pPr indent="-228600" lvl="0" marL="457200">
              <a:spcBef>
                <a:spcPts val="0"/>
              </a:spcBef>
              <a:buClr>
                <a:srgbClr val="434343"/>
              </a:buClr>
              <a:buChar char="●"/>
            </a:pPr>
            <a:r>
              <a:rPr lang="en-US">
                <a:solidFill>
                  <a:srgbClr val="434343"/>
                </a:solidFill>
              </a:rPr>
              <a:t>Why is elaboration necessary?</a:t>
            </a:r>
          </a:p>
          <a:p>
            <a:pPr indent="-228600" lvl="0" marL="457200">
              <a:spcBef>
                <a:spcPts val="0"/>
              </a:spcBef>
              <a:buClr>
                <a:srgbClr val="434343"/>
              </a:buClr>
              <a:buChar char="●"/>
            </a:pPr>
            <a:r>
              <a:rPr lang="en-US">
                <a:solidFill>
                  <a:srgbClr val="434343"/>
                </a:solidFill>
              </a:rPr>
              <a:t>What makes strong elaboration?</a:t>
            </a:r>
          </a:p>
        </p:txBody>
      </p:sp>
      <p:sp>
        <p:nvSpPr>
          <p:cNvPr id="490" name="Shape 490"/>
          <p:cNvSpPr txBox="1"/>
          <p:nvPr/>
        </p:nvSpPr>
        <p:spPr>
          <a:xfrm>
            <a:off x="49897" y="35991"/>
            <a:ext cx="1139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>
                <a:solidFill>
                  <a:srgbClr val="D9D9D9"/>
                </a:solidFill>
              </a:rPr>
              <a:t>Explain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4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5" name="Shape 495"/>
          <p:cNvPicPr preferRelativeResize="0"/>
          <p:nvPr/>
        </p:nvPicPr>
        <p:blipFill rotWithShape="1">
          <a:blip r:embed="rId3">
            <a:alphaModFix amt="20000"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96" name="Shape 496"/>
          <p:cNvSpPr/>
          <p:nvPr/>
        </p:nvSpPr>
        <p:spPr>
          <a:xfrm rot="-1030788">
            <a:off x="1664485" y="330551"/>
            <a:ext cx="2377686" cy="923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8484"/>
              </a:buClr>
              <a:buSzPct val="25000"/>
              <a:buFont typeface="Arial"/>
              <a:buNone/>
            </a:pPr>
            <a:r>
              <a:rPr b="1" i="0" lang="en-US" sz="5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Thesis</a:t>
            </a:r>
          </a:p>
        </p:txBody>
      </p:sp>
      <p:sp>
        <p:nvSpPr>
          <p:cNvPr id="497" name="Shape 497"/>
          <p:cNvSpPr/>
          <p:nvPr/>
        </p:nvSpPr>
        <p:spPr>
          <a:xfrm rot="-522507">
            <a:off x="497960" y="2586148"/>
            <a:ext cx="5993798" cy="9235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8484"/>
              </a:buClr>
              <a:buSzPct val="25000"/>
              <a:buFont typeface="Arial"/>
              <a:buNone/>
            </a:pPr>
            <a:r>
              <a:rPr b="1" i="0" lang="en-US" sz="54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Direct Quotations</a:t>
            </a:r>
          </a:p>
        </p:txBody>
      </p:sp>
      <p:sp>
        <p:nvSpPr>
          <p:cNvPr id="498" name="Shape 498"/>
          <p:cNvSpPr/>
          <p:nvPr/>
        </p:nvSpPr>
        <p:spPr>
          <a:xfrm rot="505183">
            <a:off x="409547" y="1405550"/>
            <a:ext cx="4339470" cy="923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8484"/>
              </a:buClr>
              <a:buSzPct val="25000"/>
              <a:buFont typeface="Arial"/>
              <a:buNone/>
            </a:pPr>
            <a:r>
              <a:rPr b="1" i="0" lang="en-US" sz="5400" u="none" cap="none" strike="noStrike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Paraphrases</a:t>
            </a:r>
          </a:p>
        </p:txBody>
      </p:sp>
      <p:sp>
        <p:nvSpPr>
          <p:cNvPr id="499" name="Shape 499"/>
          <p:cNvSpPr/>
          <p:nvPr/>
        </p:nvSpPr>
        <p:spPr>
          <a:xfrm rot="-173754">
            <a:off x="-119549" y="3450597"/>
            <a:ext cx="8532996" cy="923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8484"/>
              </a:buClr>
              <a:buSzPct val="25000"/>
              <a:buFont typeface="Arial"/>
              <a:buNone/>
            </a:pPr>
            <a:r>
              <a:rPr b="1" i="0" lang="en-US" sz="5400" u="none" cap="none" strike="noStrike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Explanation/Commentary</a:t>
            </a:r>
          </a:p>
        </p:txBody>
      </p:sp>
      <p:sp>
        <p:nvSpPr>
          <p:cNvPr id="500" name="Shape 500"/>
          <p:cNvSpPr txBox="1"/>
          <p:nvPr/>
        </p:nvSpPr>
        <p:spPr>
          <a:xfrm>
            <a:off x="49897" y="35991"/>
            <a:ext cx="1139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</a:t>
            </a:r>
            <a:r>
              <a:rPr lang="en-US">
                <a:latin typeface="Roboto"/>
                <a:ea typeface="Roboto"/>
                <a:cs typeface="Roboto"/>
                <a:sym typeface="Roboto"/>
              </a:rPr>
              <a:t>xtend</a:t>
            </a:r>
          </a:p>
        </p:txBody>
      </p:sp>
      <p:sp>
        <p:nvSpPr>
          <p:cNvPr id="501" name="Shape 501"/>
          <p:cNvSpPr/>
          <p:nvPr/>
        </p:nvSpPr>
        <p:spPr>
          <a:xfrm rot="960610">
            <a:off x="3288502" y="657743"/>
            <a:ext cx="7072315" cy="9232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8484"/>
              </a:buClr>
              <a:buSzPct val="25000"/>
              <a:buFont typeface="Arial"/>
              <a:buNone/>
            </a:pPr>
            <a:r>
              <a:rPr b="1" lang="en-US" sz="5400">
                <a:solidFill>
                  <a:srgbClr val="0000FF"/>
                </a:solidFill>
              </a:rPr>
              <a:t>Concluding statement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6000">
                <a:solidFill>
                  <a:srgbClr val="6B1214"/>
                </a:solidFill>
              </a:rPr>
              <a:t>Post-Test</a:t>
            </a:r>
          </a:p>
        </p:txBody>
      </p:sp>
      <p:sp>
        <p:nvSpPr>
          <p:cNvPr id="507" name="Shape 507"/>
          <p:cNvSpPr txBox="1"/>
          <p:nvPr/>
        </p:nvSpPr>
        <p:spPr>
          <a:xfrm>
            <a:off x="49897" y="35991"/>
            <a:ext cx="1139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>
                <a:solidFill>
                  <a:srgbClr val="D9D9D9"/>
                </a:solidFill>
              </a:rPr>
              <a:t>Evaluate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Roboto Condensed"/>
              <a:buNone/>
            </a:pPr>
            <a:r>
              <a:rPr b="0" i="0" lang="en-US" sz="5200" u="none" cap="none" strike="noStrike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Elements of an Essay</a:t>
            </a:r>
          </a:p>
        </p:txBody>
      </p:sp>
      <p:sp>
        <p:nvSpPr>
          <p:cNvPr id="418" name="Shape 418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25000"/>
              <a:buFont typeface="Roboto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Seeing the BIG Picture: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25000"/>
              <a:buFont typeface="Roboto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Incorporating thesis, evidence, elaboration,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25000"/>
              <a:buFont typeface="Roboto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and concluding statements in your essay</a:t>
            </a:r>
            <a:r>
              <a:rPr b="0" i="0" lang="en-US" sz="2400" u="none" cap="none" strike="noStrike">
                <a:solidFill>
                  <a:srgbClr val="B7B7B7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Roboto Condensed"/>
              <a:buNone/>
            </a:pPr>
            <a:r>
              <a:rPr b="0" i="0" lang="en-US" sz="6000" u="none" cap="none" strike="noStrike">
                <a:solidFill>
                  <a:srgbClr val="6B1214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Pre-Test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8" name="Shape 428"/>
          <p:cNvPicPr preferRelativeResize="0"/>
          <p:nvPr/>
        </p:nvPicPr>
        <p:blipFill rotWithShape="1">
          <a:blip r:embed="rId3">
            <a:alphaModFix amt="20000"/>
          </a:blip>
          <a:srcRect b="0" l="0" r="0" t="0"/>
          <a:stretch/>
        </p:blipFill>
        <p:spPr>
          <a:xfrm>
            <a:off x="0" y="-286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29" name="Shape 429"/>
          <p:cNvSpPr/>
          <p:nvPr/>
        </p:nvSpPr>
        <p:spPr>
          <a:xfrm rot="-1030788">
            <a:off x="1664485" y="330551"/>
            <a:ext cx="2377686" cy="923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8484"/>
              </a:buClr>
              <a:buSzPct val="25000"/>
              <a:buFont typeface="Arial"/>
              <a:buNone/>
            </a:pPr>
            <a:r>
              <a:rPr b="1" i="0" lang="en-US" sz="5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Thesis</a:t>
            </a:r>
          </a:p>
        </p:txBody>
      </p:sp>
      <p:sp>
        <p:nvSpPr>
          <p:cNvPr id="430" name="Shape 430"/>
          <p:cNvSpPr/>
          <p:nvPr/>
        </p:nvSpPr>
        <p:spPr>
          <a:xfrm rot="-247295">
            <a:off x="657288" y="2575079"/>
            <a:ext cx="5993901" cy="9236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8484"/>
              </a:buClr>
              <a:buSzPct val="25000"/>
              <a:buFont typeface="Arial"/>
              <a:buNone/>
            </a:pPr>
            <a:r>
              <a:rPr b="1" i="0" lang="en-US" sz="54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Direct Quotations</a:t>
            </a:r>
          </a:p>
        </p:txBody>
      </p:sp>
      <p:sp>
        <p:nvSpPr>
          <p:cNvPr id="431" name="Shape 431"/>
          <p:cNvSpPr/>
          <p:nvPr/>
        </p:nvSpPr>
        <p:spPr>
          <a:xfrm rot="505183">
            <a:off x="409547" y="1449800"/>
            <a:ext cx="4339470" cy="923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8484"/>
              </a:buClr>
              <a:buSzPct val="25000"/>
              <a:buFont typeface="Arial"/>
              <a:buNone/>
            </a:pPr>
            <a:r>
              <a:rPr b="1" i="0" lang="en-US" sz="5400" u="none" cap="none" strike="noStrike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Paraphrases</a:t>
            </a:r>
          </a:p>
        </p:txBody>
      </p:sp>
      <p:sp>
        <p:nvSpPr>
          <p:cNvPr id="432" name="Shape 432"/>
          <p:cNvSpPr/>
          <p:nvPr/>
        </p:nvSpPr>
        <p:spPr>
          <a:xfrm rot="-425072">
            <a:off x="134859" y="3487318"/>
            <a:ext cx="8532946" cy="9232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8484"/>
              </a:buClr>
              <a:buSzPct val="25000"/>
              <a:buFont typeface="Arial"/>
              <a:buNone/>
            </a:pPr>
            <a:r>
              <a:rPr b="1" i="0" lang="en-US" sz="5400" u="none" cap="none" strike="noStrike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Explanation/Commentary</a:t>
            </a:r>
          </a:p>
        </p:txBody>
      </p:sp>
      <p:sp>
        <p:nvSpPr>
          <p:cNvPr id="433" name="Shape 433"/>
          <p:cNvSpPr txBox="1"/>
          <p:nvPr/>
        </p:nvSpPr>
        <p:spPr>
          <a:xfrm>
            <a:off x="6686446" y="4225230"/>
            <a:ext cx="1933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THINK</a:t>
            </a:r>
          </a:p>
        </p:txBody>
      </p:sp>
      <p:sp>
        <p:nvSpPr>
          <p:cNvPr id="434" name="Shape 434"/>
          <p:cNvSpPr txBox="1"/>
          <p:nvPr/>
        </p:nvSpPr>
        <p:spPr>
          <a:xfrm>
            <a:off x="49898" y="35991"/>
            <a:ext cx="113965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Engage</a:t>
            </a:r>
          </a:p>
        </p:txBody>
      </p:sp>
      <p:sp>
        <p:nvSpPr>
          <p:cNvPr id="435" name="Shape 435"/>
          <p:cNvSpPr/>
          <p:nvPr/>
        </p:nvSpPr>
        <p:spPr>
          <a:xfrm rot="960610">
            <a:off x="3288502" y="657743"/>
            <a:ext cx="7072315" cy="9232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8484"/>
              </a:buClr>
              <a:buSzPct val="25000"/>
              <a:buFont typeface="Arial"/>
              <a:buNone/>
            </a:pPr>
            <a:r>
              <a:rPr b="1" lang="en-US" sz="5400">
                <a:solidFill>
                  <a:srgbClr val="0000FF"/>
                </a:solidFill>
              </a:rPr>
              <a:t>Concluding statement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" name="Shape 440"/>
          <p:cNvPicPr preferRelativeResize="0"/>
          <p:nvPr/>
        </p:nvPicPr>
        <p:blipFill rotWithShape="1">
          <a:blip r:embed="rId3">
            <a:alphaModFix amt="20000"/>
          </a:blip>
          <a:srcRect b="0" l="0" r="0" t="0"/>
          <a:stretch/>
        </p:blipFill>
        <p:spPr>
          <a:xfrm>
            <a:off x="0" y="-49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41" name="Shape 441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Roboto Condensed"/>
              <a:buNone/>
            </a:pPr>
            <a:r>
              <a:rPr b="0" i="0" lang="en-US" sz="4800" u="none" cap="none" strike="noStrike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PAIR</a:t>
            </a:r>
            <a:br>
              <a:rPr b="0" i="0" lang="en-US" sz="4800" u="none" cap="none" strike="noStrike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b="0" i="0" lang="en-US" sz="4800" u="none" cap="none" strike="noStrike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up with an elbow partner and read your quick write.</a:t>
            </a:r>
          </a:p>
        </p:txBody>
      </p:sp>
      <p:sp>
        <p:nvSpPr>
          <p:cNvPr id="442" name="Shape 442"/>
          <p:cNvSpPr txBox="1"/>
          <p:nvPr/>
        </p:nvSpPr>
        <p:spPr>
          <a:xfrm>
            <a:off x="49898" y="35991"/>
            <a:ext cx="113965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Engage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7" name="Shape 447"/>
          <p:cNvPicPr preferRelativeResize="0"/>
          <p:nvPr/>
        </p:nvPicPr>
        <p:blipFill rotWithShape="1">
          <a:blip r:embed="rId3">
            <a:alphaModFix amt="20000"/>
          </a:blip>
          <a:srcRect b="0" l="0" r="0" t="0"/>
          <a:stretch/>
        </p:blipFill>
        <p:spPr>
          <a:xfrm>
            <a:off x="0" y="122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48" name="Shape 44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Roboto Condensed"/>
              <a:buNone/>
            </a:pPr>
            <a:r>
              <a:rPr b="0" i="0" lang="en-US" sz="4800" u="none" cap="none" strike="noStrike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SHARE</a:t>
            </a:r>
            <a:br>
              <a:rPr b="0" i="0" lang="en-US" sz="4800" u="none" cap="none" strike="noStrike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b="0" i="0" lang="en-US" sz="4800" u="none" cap="none" strike="noStrike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your ideas with the whole class.</a:t>
            </a:r>
          </a:p>
        </p:txBody>
      </p:sp>
      <p:sp>
        <p:nvSpPr>
          <p:cNvPr id="449" name="Shape 449"/>
          <p:cNvSpPr txBox="1"/>
          <p:nvPr/>
        </p:nvSpPr>
        <p:spPr>
          <a:xfrm>
            <a:off x="49898" y="35991"/>
            <a:ext cx="113965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Engage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/>
          <p:nvPr/>
        </p:nvSpPr>
        <p:spPr>
          <a:xfrm>
            <a:off x="923225" y="395750"/>
            <a:ext cx="1957800" cy="1437900"/>
          </a:xfrm>
          <a:prstGeom prst="roundRect">
            <a:avLst>
              <a:gd fmla="val 16667" name="adj"/>
            </a:avLst>
          </a:prstGeom>
          <a:solidFill>
            <a:srgbClr val="9A821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BA7C2E"/>
              </a:solidFill>
            </a:endParaRPr>
          </a:p>
        </p:txBody>
      </p:sp>
      <p:sp>
        <p:nvSpPr>
          <p:cNvPr id="455" name="Shape 455"/>
          <p:cNvSpPr/>
          <p:nvPr/>
        </p:nvSpPr>
        <p:spPr>
          <a:xfrm>
            <a:off x="923225" y="2630125"/>
            <a:ext cx="1957800" cy="1437900"/>
          </a:xfrm>
          <a:prstGeom prst="roundRect">
            <a:avLst>
              <a:gd fmla="val 16667" name="adj"/>
            </a:avLst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6" name="Shape 456"/>
          <p:cNvSpPr/>
          <p:nvPr/>
        </p:nvSpPr>
        <p:spPr>
          <a:xfrm>
            <a:off x="3593100" y="395750"/>
            <a:ext cx="1957800" cy="1437900"/>
          </a:xfrm>
          <a:prstGeom prst="roundRect">
            <a:avLst>
              <a:gd fmla="val 16667" name="adj"/>
            </a:avLst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7" name="Shape 457"/>
          <p:cNvSpPr/>
          <p:nvPr/>
        </p:nvSpPr>
        <p:spPr>
          <a:xfrm>
            <a:off x="6262975" y="2630125"/>
            <a:ext cx="1957800" cy="1437900"/>
          </a:xfrm>
          <a:prstGeom prst="roundRect">
            <a:avLst>
              <a:gd fmla="val 16667" name="adj"/>
            </a:avLst>
          </a:prstGeom>
          <a:solidFill>
            <a:srgbClr val="4A86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8" name="Shape 458"/>
          <p:cNvSpPr/>
          <p:nvPr/>
        </p:nvSpPr>
        <p:spPr>
          <a:xfrm>
            <a:off x="6262975" y="395750"/>
            <a:ext cx="1957800" cy="1437900"/>
          </a:xfrm>
          <a:prstGeom prst="roundRect">
            <a:avLst>
              <a:gd fmla="val 16667" name="adj"/>
            </a:avLst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9" name="Shape 459"/>
          <p:cNvSpPr txBox="1"/>
          <p:nvPr/>
        </p:nvSpPr>
        <p:spPr>
          <a:xfrm>
            <a:off x="1659000" y="4400100"/>
            <a:ext cx="7485000" cy="7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Form SIX groups. Each group will be given an envelope with sentence strips. </a:t>
            </a:r>
          </a:p>
        </p:txBody>
      </p:sp>
      <p:sp>
        <p:nvSpPr>
          <p:cNvPr id="460" name="Shape 460"/>
          <p:cNvSpPr txBox="1"/>
          <p:nvPr/>
        </p:nvSpPr>
        <p:spPr>
          <a:xfrm>
            <a:off x="49897" y="35991"/>
            <a:ext cx="1139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Explore</a:t>
            </a:r>
          </a:p>
        </p:txBody>
      </p:sp>
      <p:sp>
        <p:nvSpPr>
          <p:cNvPr id="461" name="Shape 461"/>
          <p:cNvSpPr/>
          <p:nvPr/>
        </p:nvSpPr>
        <p:spPr>
          <a:xfrm>
            <a:off x="3593100" y="2630125"/>
            <a:ext cx="1957800" cy="1437900"/>
          </a:xfrm>
          <a:prstGeom prst="roundRect">
            <a:avLst>
              <a:gd fmla="val 16667" name="adj"/>
            </a:avLst>
          </a:prstGeom>
          <a:solidFill>
            <a:srgbClr val="9A821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BA7C2E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ct val="25000"/>
              <a:buFont typeface="Roboto Condensed"/>
              <a:buNone/>
            </a:pPr>
            <a:r>
              <a:rPr b="1" i="0" lang="en-US" sz="3000" u="none" cap="none" strike="noStrike">
                <a:solidFill>
                  <a:srgbClr val="9A821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Sentence </a:t>
            </a:r>
            <a:br>
              <a:rPr b="1" i="0" lang="en-US" sz="3000" u="none" cap="none" strike="noStrike">
                <a:solidFill>
                  <a:srgbClr val="9A821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</a:br>
            <a:r>
              <a:rPr b="1" i="0" lang="en-US" sz="3000" u="none" cap="none" strike="noStrike">
                <a:solidFill>
                  <a:srgbClr val="9A821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Strips</a:t>
            </a:r>
            <a:r>
              <a:rPr b="1" i="0" lang="en-US" sz="2800" u="none" cap="none" strike="noStrike">
                <a:solidFill>
                  <a:srgbClr val="9A821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</a:p>
        </p:txBody>
      </p:sp>
      <p:pic>
        <p:nvPicPr>
          <p:cNvPr id="467" name="Shape 46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93900" y="0"/>
            <a:ext cx="5143500" cy="51435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68" name="Shape 468"/>
          <p:cNvCxnSpPr/>
          <p:nvPr/>
        </p:nvCxnSpPr>
        <p:spPr>
          <a:xfrm>
            <a:off x="3150296" y="2906038"/>
            <a:ext cx="2843407" cy="12525"/>
          </a:xfrm>
          <a:prstGeom prst="straightConnector1">
            <a:avLst/>
          </a:prstGeom>
          <a:noFill/>
          <a:ln cap="flat" cmpd="sng" w="9525">
            <a:solidFill>
              <a:srgbClr val="FDA73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69" name="Shape 469"/>
          <p:cNvCxnSpPr/>
          <p:nvPr/>
        </p:nvCxnSpPr>
        <p:spPr>
          <a:xfrm>
            <a:off x="4559473" y="2617939"/>
            <a:ext cx="12525" cy="2217106"/>
          </a:xfrm>
          <a:prstGeom prst="straightConnector1">
            <a:avLst/>
          </a:prstGeom>
          <a:noFill/>
          <a:ln cap="flat" cmpd="sng" w="9525">
            <a:solidFill>
              <a:srgbClr val="FDA73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70" name="Shape 470"/>
          <p:cNvSpPr/>
          <p:nvPr/>
        </p:nvSpPr>
        <p:spPr>
          <a:xfrm>
            <a:off x="2853843" y="823375"/>
            <a:ext cx="2031306" cy="267419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BA7C2E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1" name="Shape 471"/>
          <p:cNvSpPr/>
          <p:nvPr/>
        </p:nvSpPr>
        <p:spPr>
          <a:xfrm>
            <a:off x="3543819" y="1138438"/>
            <a:ext cx="2031306" cy="267419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BA7C2E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2" name="Shape 472"/>
          <p:cNvSpPr/>
          <p:nvPr/>
        </p:nvSpPr>
        <p:spPr>
          <a:xfrm>
            <a:off x="3744235" y="1455898"/>
            <a:ext cx="2031306" cy="267419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BA7C2E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3" name="Shape 473"/>
          <p:cNvSpPr/>
          <p:nvPr/>
        </p:nvSpPr>
        <p:spPr>
          <a:xfrm>
            <a:off x="3255722" y="1768565"/>
            <a:ext cx="2031306" cy="267419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BA7C2E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4" name="Shape 474"/>
          <p:cNvSpPr/>
          <p:nvPr/>
        </p:nvSpPr>
        <p:spPr>
          <a:xfrm>
            <a:off x="3962396" y="2077018"/>
            <a:ext cx="2031306" cy="267419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BA7C2E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5" name="Shape 475"/>
          <p:cNvSpPr txBox="1"/>
          <p:nvPr/>
        </p:nvSpPr>
        <p:spPr>
          <a:xfrm>
            <a:off x="3217099" y="2592850"/>
            <a:ext cx="123381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Short Stack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I Notice…</a:t>
            </a:r>
          </a:p>
        </p:txBody>
      </p:sp>
      <p:sp>
        <p:nvSpPr>
          <p:cNvPr id="476" name="Shape 476"/>
          <p:cNvSpPr txBox="1"/>
          <p:nvPr/>
        </p:nvSpPr>
        <p:spPr>
          <a:xfrm>
            <a:off x="4636542" y="2592850"/>
            <a:ext cx="135716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Short Stack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rPr>
              <a:t>I Wonder…</a:t>
            </a:r>
          </a:p>
        </p:txBody>
      </p:sp>
      <p:sp>
        <p:nvSpPr>
          <p:cNvPr id="477" name="Shape 477"/>
          <p:cNvSpPr txBox="1"/>
          <p:nvPr/>
        </p:nvSpPr>
        <p:spPr>
          <a:xfrm>
            <a:off x="49898" y="35991"/>
            <a:ext cx="113965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Explore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Shape 482"/>
          <p:cNvSpPr txBox="1"/>
          <p:nvPr>
            <p:ph type="title"/>
          </p:nvPr>
        </p:nvSpPr>
        <p:spPr>
          <a:xfrm>
            <a:off x="311700" y="88500"/>
            <a:ext cx="5351700" cy="1482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rgbClr val="434343"/>
                </a:solidFill>
              </a:rPr>
              <a:t>Snapshot: Why-Lighting  </a:t>
            </a:r>
          </a:p>
        </p:txBody>
      </p:sp>
      <p:sp>
        <p:nvSpPr>
          <p:cNvPr id="483" name="Shape 483"/>
          <p:cNvSpPr txBox="1"/>
          <p:nvPr/>
        </p:nvSpPr>
        <p:spPr>
          <a:xfrm>
            <a:off x="49897" y="35991"/>
            <a:ext cx="1139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>
                <a:solidFill>
                  <a:srgbClr val="D9D9D9"/>
                </a:solidFill>
              </a:rPr>
              <a:t>Explain</a:t>
            </a:r>
          </a:p>
        </p:txBody>
      </p:sp>
      <p:sp>
        <p:nvSpPr>
          <p:cNvPr id="484" name="Shape 484"/>
          <p:cNvSpPr txBox="1"/>
          <p:nvPr/>
        </p:nvSpPr>
        <p:spPr>
          <a:xfrm>
            <a:off x="420325" y="1570800"/>
            <a:ext cx="7566000" cy="9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-US" sz="1800">
                <a:latin typeface="Roboto"/>
                <a:ea typeface="Roboto"/>
                <a:cs typeface="Roboto"/>
                <a:sym typeface="Roboto"/>
              </a:rPr>
              <a:t>Structure Snapshot: </a:t>
            </a:r>
            <a:r>
              <a:rPr lang="en-US" sz="1800">
                <a:latin typeface="Roboto"/>
                <a:ea typeface="Roboto"/>
                <a:cs typeface="Roboto"/>
                <a:sym typeface="Roboto"/>
              </a:rPr>
              <a:t>Examine your passage. The paragraph is a “snapshot” of a full essay, and within it you’ll find several elements of an informative essay. </a:t>
            </a:r>
          </a:p>
          <a:p>
            <a:pPr indent="-342900" lvl="0" marL="457200">
              <a:spcBef>
                <a:spcPts val="0"/>
              </a:spcBef>
              <a:buSzPct val="100000"/>
              <a:buFont typeface="Roboto"/>
              <a:buChar char="-"/>
            </a:pPr>
            <a:r>
              <a:rPr lang="en-US" sz="1800">
                <a:latin typeface="Roboto"/>
                <a:ea typeface="Roboto"/>
                <a:cs typeface="Roboto"/>
                <a:sym typeface="Roboto"/>
              </a:rPr>
              <a:t>Using the Why-Lighting strategy, locate the following elements in the “snapshot” and highlight each element in the corresponding colors: </a:t>
            </a:r>
          </a:p>
          <a:p>
            <a:pPr indent="-342900" lvl="0" marL="914400" rtl="0">
              <a:spcBef>
                <a:spcPts val="0"/>
              </a:spcBef>
              <a:buSzPct val="100000"/>
              <a:buFont typeface="Roboto"/>
              <a:buChar char="-"/>
            </a:pPr>
            <a:r>
              <a:rPr lang="en-US" sz="1800">
                <a:latin typeface="Roboto"/>
                <a:ea typeface="Roboto"/>
                <a:cs typeface="Roboto"/>
                <a:sym typeface="Roboto"/>
              </a:rPr>
              <a:t>Thesis statement = pink </a:t>
            </a:r>
          </a:p>
          <a:p>
            <a:pPr indent="-342900" lvl="0" marL="914400" rtl="0">
              <a:spcBef>
                <a:spcPts val="0"/>
              </a:spcBef>
              <a:buSzPct val="100000"/>
              <a:buFont typeface="Roboto"/>
              <a:buChar char="-"/>
            </a:pPr>
            <a:r>
              <a:rPr lang="en-US" sz="1800">
                <a:latin typeface="Roboto"/>
                <a:ea typeface="Roboto"/>
                <a:cs typeface="Roboto"/>
                <a:sym typeface="Roboto"/>
              </a:rPr>
              <a:t>Evidence = yellow</a:t>
            </a:r>
          </a:p>
          <a:p>
            <a:pPr indent="-342900" lvl="0" marL="914400" rtl="0">
              <a:spcBef>
                <a:spcPts val="0"/>
              </a:spcBef>
              <a:buSzPct val="100000"/>
              <a:buFont typeface="Roboto"/>
              <a:buChar char="-"/>
            </a:pPr>
            <a:r>
              <a:rPr lang="en-US" sz="1800">
                <a:latin typeface="Roboto"/>
                <a:ea typeface="Roboto"/>
                <a:cs typeface="Roboto"/>
                <a:sym typeface="Roboto"/>
              </a:rPr>
              <a:t>Concluding statement = green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>
              <a:spcBef>
                <a:spcPts val="0"/>
              </a:spcBef>
              <a:buSzPct val="100000"/>
              <a:buFont typeface="Roboto"/>
              <a:buChar char="-"/>
            </a:pPr>
            <a:r>
              <a:rPr lang="en-US" sz="1800">
                <a:latin typeface="Roboto"/>
                <a:ea typeface="Roboto"/>
                <a:cs typeface="Roboto"/>
                <a:sym typeface="Roboto"/>
              </a:rPr>
              <a:t>In the margins, provide annotations that support what was highlighted.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K20 Center General 2016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