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13"/>
  </p:notesMasterIdLst>
  <p:sldIdLst>
    <p:sldId id="256" r:id="rId3"/>
    <p:sldId id="257" r:id="rId4"/>
    <p:sldId id="258" r:id="rId5"/>
    <p:sldId id="259" r:id="rId6"/>
    <p:sldId id="260" r:id="rId7"/>
    <p:sldId id="266" r:id="rId8"/>
    <p:sldId id="267" r:id="rId9"/>
    <p:sldId id="268" r:id="rId10"/>
    <p:sldId id="269" r:id="rId11"/>
    <p:sldId id="270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B3DCEF-3C78-46A0-8B98-50558A2C60D3}" v="15" dt="2021-09-24T18:04:38.386"/>
  </p1510:revLst>
</p1510:revInfo>
</file>

<file path=ppt/tableStyles.xml><?xml version="1.0" encoding="utf-8"?>
<a:tblStyleLst xmlns:a="http://schemas.openxmlformats.org/drawingml/2006/main" def="{4FE1FFAE-C277-41DE-B313-73A80C984298}">
  <a:tblStyle styleId="{4FE1FFAE-C277-41DE-B313-73A80C98429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339" autoAdjust="0"/>
  </p:normalViewPr>
  <p:slideViewPr>
    <p:cSldViewPr snapToGrid="0">
      <p:cViewPr varScale="1">
        <p:scale>
          <a:sx n="207" d="100"/>
          <a:sy n="207" d="100"/>
        </p:scale>
        <p:origin x="42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s, Daniella M." userId="87fb469b-cd7a-4b12-a1ae-bba5f0610088" providerId="ADAL" clId="{56B3DCEF-3C78-46A0-8B98-50558A2C60D3}"/>
    <pc:docChg chg="undo redo custSel addSld delSld modSld">
      <pc:chgData name="Peters, Daniella M." userId="87fb469b-cd7a-4b12-a1ae-bba5f0610088" providerId="ADAL" clId="{56B3DCEF-3C78-46A0-8B98-50558A2C60D3}" dt="2021-10-05T20:57:12.280" v="1579" actId="20577"/>
      <pc:docMkLst>
        <pc:docMk/>
      </pc:docMkLst>
      <pc:sldChg chg="modSp mod">
        <pc:chgData name="Peters, Daniella M." userId="87fb469b-cd7a-4b12-a1ae-bba5f0610088" providerId="ADAL" clId="{56B3DCEF-3C78-46A0-8B98-50558A2C60D3}" dt="2021-09-24T19:24:25.562" v="999" actId="1035"/>
        <pc:sldMkLst>
          <pc:docMk/>
          <pc:sldMk cId="0" sldId="258"/>
        </pc:sldMkLst>
        <pc:spChg chg="mod">
          <ac:chgData name="Peters, Daniella M." userId="87fb469b-cd7a-4b12-a1ae-bba5f0610088" providerId="ADAL" clId="{56B3DCEF-3C78-46A0-8B98-50558A2C60D3}" dt="2021-09-24T19:24:25.562" v="999" actId="1035"/>
          <ac:spMkLst>
            <pc:docMk/>
            <pc:sldMk cId="0" sldId="258"/>
            <ac:spMk id="100" creationId="{00000000-0000-0000-0000-000000000000}"/>
          </ac:spMkLst>
        </pc:spChg>
        <pc:spChg chg="mod">
          <ac:chgData name="Peters, Daniella M." userId="87fb469b-cd7a-4b12-a1ae-bba5f0610088" providerId="ADAL" clId="{56B3DCEF-3C78-46A0-8B98-50558A2C60D3}" dt="2021-09-24T19:24:25.562" v="999" actId="1035"/>
          <ac:spMkLst>
            <pc:docMk/>
            <pc:sldMk cId="0" sldId="258"/>
            <ac:spMk id="101" creationId="{00000000-0000-0000-0000-000000000000}"/>
          </ac:spMkLst>
        </pc:spChg>
      </pc:sldChg>
      <pc:sldChg chg="modSp mod">
        <pc:chgData name="Peters, Daniella M." userId="87fb469b-cd7a-4b12-a1ae-bba5f0610088" providerId="ADAL" clId="{56B3DCEF-3C78-46A0-8B98-50558A2C60D3}" dt="2021-09-24T19:22:59.911" v="987" actId="1035"/>
        <pc:sldMkLst>
          <pc:docMk/>
          <pc:sldMk cId="0" sldId="259"/>
        </pc:sldMkLst>
        <pc:spChg chg="mod">
          <ac:chgData name="Peters, Daniella M." userId="87fb469b-cd7a-4b12-a1ae-bba5f0610088" providerId="ADAL" clId="{56B3DCEF-3C78-46A0-8B98-50558A2C60D3}" dt="2021-09-24T19:22:59.911" v="987" actId="1035"/>
          <ac:spMkLst>
            <pc:docMk/>
            <pc:sldMk cId="0" sldId="259"/>
            <ac:spMk id="106" creationId="{00000000-0000-0000-0000-000000000000}"/>
          </ac:spMkLst>
        </pc:spChg>
        <pc:spChg chg="mod">
          <ac:chgData name="Peters, Daniella M." userId="87fb469b-cd7a-4b12-a1ae-bba5f0610088" providerId="ADAL" clId="{56B3DCEF-3C78-46A0-8B98-50558A2C60D3}" dt="2021-09-24T19:22:59.911" v="987" actId="1035"/>
          <ac:spMkLst>
            <pc:docMk/>
            <pc:sldMk cId="0" sldId="259"/>
            <ac:spMk id="107" creationId="{00000000-0000-0000-0000-000000000000}"/>
          </ac:spMkLst>
        </pc:spChg>
      </pc:sldChg>
      <pc:sldChg chg="addSp modSp mod">
        <pc:chgData name="Peters, Daniella M." userId="87fb469b-cd7a-4b12-a1ae-bba5f0610088" providerId="ADAL" clId="{56B3DCEF-3C78-46A0-8B98-50558A2C60D3}" dt="2021-09-24T19:31:24.235" v="1245" actId="20577"/>
        <pc:sldMkLst>
          <pc:docMk/>
          <pc:sldMk cId="0" sldId="260"/>
        </pc:sldMkLst>
        <pc:spChg chg="mod">
          <ac:chgData name="Peters, Daniella M." userId="87fb469b-cd7a-4b12-a1ae-bba5f0610088" providerId="ADAL" clId="{56B3DCEF-3C78-46A0-8B98-50558A2C60D3}" dt="2021-09-24T19:31:24.235" v="1245" actId="20577"/>
          <ac:spMkLst>
            <pc:docMk/>
            <pc:sldMk cId="0" sldId="260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56B3DCEF-3C78-46A0-8B98-50558A2C60D3}" dt="2021-09-24T17:09:50.089" v="14" actId="20577"/>
          <ac:spMkLst>
            <pc:docMk/>
            <pc:sldMk cId="0" sldId="260"/>
            <ac:spMk id="113" creationId="{00000000-0000-0000-0000-000000000000}"/>
          </ac:spMkLst>
        </pc:spChg>
        <pc:picChg chg="add mod">
          <ac:chgData name="Peters, Daniella M." userId="87fb469b-cd7a-4b12-a1ae-bba5f0610088" providerId="ADAL" clId="{56B3DCEF-3C78-46A0-8B98-50558A2C60D3}" dt="2021-09-24T17:55:01.491" v="627" actId="1076"/>
          <ac:picMkLst>
            <pc:docMk/>
            <pc:sldMk cId="0" sldId="260"/>
            <ac:picMk id="4" creationId="{4DD45E22-B924-4ACD-8E5B-1146F3734BE2}"/>
          </ac:picMkLst>
        </pc:picChg>
      </pc:sldChg>
      <pc:sldChg chg="del">
        <pc:chgData name="Peters, Daniella M." userId="87fb469b-cd7a-4b12-a1ae-bba5f0610088" providerId="ADAL" clId="{56B3DCEF-3C78-46A0-8B98-50558A2C60D3}" dt="2021-09-24T18:10:35.170" v="933" actId="47"/>
        <pc:sldMkLst>
          <pc:docMk/>
          <pc:sldMk cId="0" sldId="261"/>
        </pc:sldMkLst>
      </pc:sldChg>
      <pc:sldChg chg="del">
        <pc:chgData name="Peters, Daniella M." userId="87fb469b-cd7a-4b12-a1ae-bba5f0610088" providerId="ADAL" clId="{56B3DCEF-3C78-46A0-8B98-50558A2C60D3}" dt="2021-09-24T18:10:33.803" v="932" actId="47"/>
        <pc:sldMkLst>
          <pc:docMk/>
          <pc:sldMk cId="0" sldId="262"/>
        </pc:sldMkLst>
      </pc:sldChg>
      <pc:sldChg chg="del">
        <pc:chgData name="Peters, Daniella M." userId="87fb469b-cd7a-4b12-a1ae-bba5f0610088" providerId="ADAL" clId="{56B3DCEF-3C78-46A0-8B98-50558A2C60D3}" dt="2021-09-24T18:10:32.528" v="931" actId="47"/>
        <pc:sldMkLst>
          <pc:docMk/>
          <pc:sldMk cId="0" sldId="263"/>
        </pc:sldMkLst>
      </pc:sldChg>
      <pc:sldChg chg="del">
        <pc:chgData name="Peters, Daniella M." userId="87fb469b-cd7a-4b12-a1ae-bba5f0610088" providerId="ADAL" clId="{56B3DCEF-3C78-46A0-8B98-50558A2C60D3}" dt="2021-09-24T18:10:31.859" v="930" actId="47"/>
        <pc:sldMkLst>
          <pc:docMk/>
          <pc:sldMk cId="0" sldId="264"/>
        </pc:sldMkLst>
      </pc:sldChg>
      <pc:sldChg chg="del">
        <pc:chgData name="Peters, Daniella M." userId="87fb469b-cd7a-4b12-a1ae-bba5f0610088" providerId="ADAL" clId="{56B3DCEF-3C78-46A0-8B98-50558A2C60D3}" dt="2021-09-24T18:10:31.230" v="929" actId="47"/>
        <pc:sldMkLst>
          <pc:docMk/>
          <pc:sldMk cId="0" sldId="265"/>
        </pc:sldMkLst>
      </pc:sldChg>
      <pc:sldChg chg="addSp modSp mod">
        <pc:chgData name="Peters, Daniella M." userId="87fb469b-cd7a-4b12-a1ae-bba5f0610088" providerId="ADAL" clId="{56B3DCEF-3C78-46A0-8B98-50558A2C60D3}" dt="2021-09-24T18:20:14.215" v="974" actId="948"/>
        <pc:sldMkLst>
          <pc:docMk/>
          <pc:sldMk cId="1963117558" sldId="266"/>
        </pc:sldMkLst>
        <pc:spChg chg="mod">
          <ac:chgData name="Peters, Daniella M." userId="87fb469b-cd7a-4b12-a1ae-bba5f0610088" providerId="ADAL" clId="{56B3DCEF-3C78-46A0-8B98-50558A2C60D3}" dt="2021-09-24T18:20:14.215" v="974" actId="948"/>
          <ac:spMkLst>
            <pc:docMk/>
            <pc:sldMk cId="1963117558" sldId="266"/>
            <ac:spMk id="2" creationId="{4E0E0895-971F-43A5-9811-790251C05A2E}"/>
          </ac:spMkLst>
        </pc:spChg>
        <pc:spChg chg="mod">
          <ac:chgData name="Peters, Daniella M." userId="87fb469b-cd7a-4b12-a1ae-bba5f0610088" providerId="ADAL" clId="{56B3DCEF-3C78-46A0-8B98-50558A2C60D3}" dt="2021-09-24T17:12:02.436" v="23" actId="20577"/>
          <ac:spMkLst>
            <pc:docMk/>
            <pc:sldMk cId="1963117558" sldId="266"/>
            <ac:spMk id="3" creationId="{D78A2EB8-3375-4606-9CFA-32B4896059CF}"/>
          </ac:spMkLst>
        </pc:spChg>
        <pc:picChg chg="add mod">
          <ac:chgData name="Peters, Daniella M." userId="87fb469b-cd7a-4b12-a1ae-bba5f0610088" providerId="ADAL" clId="{56B3DCEF-3C78-46A0-8B98-50558A2C60D3}" dt="2021-09-24T17:54:31.617" v="625" actId="1076"/>
          <ac:picMkLst>
            <pc:docMk/>
            <pc:sldMk cId="1963117558" sldId="266"/>
            <ac:picMk id="4" creationId="{CBD576A6-F233-451D-A8FC-0CD34785077D}"/>
          </ac:picMkLst>
        </pc:picChg>
      </pc:sldChg>
      <pc:sldChg chg="addSp modSp mod">
        <pc:chgData name="Peters, Daniella M." userId="87fb469b-cd7a-4b12-a1ae-bba5f0610088" providerId="ADAL" clId="{56B3DCEF-3C78-46A0-8B98-50558A2C60D3}" dt="2021-09-24T17:31:00.915" v="260" actId="1076"/>
        <pc:sldMkLst>
          <pc:docMk/>
          <pc:sldMk cId="3438976474" sldId="267"/>
        </pc:sldMkLst>
        <pc:spChg chg="mod">
          <ac:chgData name="Peters, Daniella M." userId="87fb469b-cd7a-4b12-a1ae-bba5f0610088" providerId="ADAL" clId="{56B3DCEF-3C78-46A0-8B98-50558A2C60D3}" dt="2021-09-24T17:29:58.007" v="258" actId="20577"/>
          <ac:spMkLst>
            <pc:docMk/>
            <pc:sldMk cId="3438976474" sldId="267"/>
            <ac:spMk id="3" creationId="{16F336DE-9941-466A-A680-7918B9326C7F}"/>
          </ac:spMkLst>
        </pc:spChg>
        <pc:picChg chg="add mod modCrop">
          <ac:chgData name="Peters, Daniella M." userId="87fb469b-cd7a-4b12-a1ae-bba5f0610088" providerId="ADAL" clId="{56B3DCEF-3C78-46A0-8B98-50558A2C60D3}" dt="2021-09-24T17:31:00.915" v="260" actId="1076"/>
          <ac:picMkLst>
            <pc:docMk/>
            <pc:sldMk cId="3438976474" sldId="267"/>
            <ac:picMk id="4" creationId="{B5D8F026-95A2-4134-885C-C1B0762CEA48}"/>
          </ac:picMkLst>
        </pc:picChg>
      </pc:sldChg>
      <pc:sldChg chg="modSp new mod modNotesTx">
        <pc:chgData name="Peters, Daniella M." userId="87fb469b-cd7a-4b12-a1ae-bba5f0610088" providerId="ADAL" clId="{56B3DCEF-3C78-46A0-8B98-50558A2C60D3}" dt="2021-10-05T20:57:12.280" v="1579" actId="20577"/>
        <pc:sldMkLst>
          <pc:docMk/>
          <pc:sldMk cId="2812484873" sldId="268"/>
        </pc:sldMkLst>
        <pc:spChg chg="mod">
          <ac:chgData name="Peters, Daniella M." userId="87fb469b-cd7a-4b12-a1ae-bba5f0610088" providerId="ADAL" clId="{56B3DCEF-3C78-46A0-8B98-50558A2C60D3}" dt="2021-10-05T20:57:12.280" v="1579" actId="20577"/>
          <ac:spMkLst>
            <pc:docMk/>
            <pc:sldMk cId="2812484873" sldId="268"/>
            <ac:spMk id="2" creationId="{2C8029D3-8E10-471F-B51B-1F8B045637FF}"/>
          </ac:spMkLst>
        </pc:spChg>
        <pc:spChg chg="mod">
          <ac:chgData name="Peters, Daniella M." userId="87fb469b-cd7a-4b12-a1ae-bba5f0610088" providerId="ADAL" clId="{56B3DCEF-3C78-46A0-8B98-50558A2C60D3}" dt="2021-09-24T17:32:10.635" v="280" actId="20577"/>
          <ac:spMkLst>
            <pc:docMk/>
            <pc:sldMk cId="2812484873" sldId="268"/>
            <ac:spMk id="3" creationId="{A3D98F16-7B1E-448C-A893-B956A4CFF850}"/>
          </ac:spMkLst>
        </pc:spChg>
      </pc:sldChg>
      <pc:sldChg chg="add del">
        <pc:chgData name="Peters, Daniella M." userId="87fb469b-cd7a-4b12-a1ae-bba5f0610088" providerId="ADAL" clId="{56B3DCEF-3C78-46A0-8B98-50558A2C60D3}" dt="2021-09-24T17:31:47.545" v="262" actId="47"/>
        <pc:sldMkLst>
          <pc:docMk/>
          <pc:sldMk cId="2993433848" sldId="269"/>
        </pc:sldMkLst>
      </pc:sldChg>
      <pc:sldChg chg="addSp modSp add mod modNotesTx">
        <pc:chgData name="Peters, Daniella M." userId="87fb469b-cd7a-4b12-a1ae-bba5f0610088" providerId="ADAL" clId="{56B3DCEF-3C78-46A0-8B98-50558A2C60D3}" dt="2021-09-30T16:31:10.379" v="1350" actId="20577"/>
        <pc:sldMkLst>
          <pc:docMk/>
          <pc:sldMk cId="4144637442" sldId="269"/>
        </pc:sldMkLst>
        <pc:spChg chg="mod">
          <ac:chgData name="Peters, Daniella M." userId="87fb469b-cd7a-4b12-a1ae-bba5f0610088" providerId="ADAL" clId="{56B3DCEF-3C78-46A0-8B98-50558A2C60D3}" dt="2021-09-30T16:31:10.379" v="1350" actId="20577"/>
          <ac:spMkLst>
            <pc:docMk/>
            <pc:sldMk cId="4144637442" sldId="269"/>
            <ac:spMk id="2" creationId="{2C8029D3-8E10-471F-B51B-1F8B045637FF}"/>
          </ac:spMkLst>
        </pc:spChg>
        <pc:spChg chg="mod">
          <ac:chgData name="Peters, Daniella M." userId="87fb469b-cd7a-4b12-a1ae-bba5f0610088" providerId="ADAL" clId="{56B3DCEF-3C78-46A0-8B98-50558A2C60D3}" dt="2021-09-24T17:47:22.550" v="449" actId="20577"/>
          <ac:spMkLst>
            <pc:docMk/>
            <pc:sldMk cId="4144637442" sldId="269"/>
            <ac:spMk id="3" creationId="{A3D98F16-7B1E-448C-A893-B956A4CFF850}"/>
          </ac:spMkLst>
        </pc:spChg>
        <pc:picChg chg="add mod">
          <ac:chgData name="Peters, Daniella M." userId="87fb469b-cd7a-4b12-a1ae-bba5f0610088" providerId="ADAL" clId="{56B3DCEF-3C78-46A0-8B98-50558A2C60D3}" dt="2021-09-24T17:53:52.025" v="622" actId="1076"/>
          <ac:picMkLst>
            <pc:docMk/>
            <pc:sldMk cId="4144637442" sldId="269"/>
            <ac:picMk id="4" creationId="{81022728-168D-492E-9166-3DC17DF85B8C}"/>
          </ac:picMkLst>
        </pc:picChg>
      </pc:sldChg>
      <pc:sldChg chg="addSp modSp add mod modNotesTx">
        <pc:chgData name="Peters, Daniella M." userId="87fb469b-cd7a-4b12-a1ae-bba5f0610088" providerId="ADAL" clId="{56B3DCEF-3C78-46A0-8B98-50558A2C60D3}" dt="2021-09-24T19:26:30.429" v="1090"/>
        <pc:sldMkLst>
          <pc:docMk/>
          <pc:sldMk cId="820477253" sldId="270"/>
        </pc:sldMkLst>
        <pc:spChg chg="mod">
          <ac:chgData name="Peters, Daniella M." userId="87fb469b-cd7a-4b12-a1ae-bba5f0610088" providerId="ADAL" clId="{56B3DCEF-3C78-46A0-8B98-50558A2C60D3}" dt="2021-09-24T18:19:40.329" v="973" actId="948"/>
          <ac:spMkLst>
            <pc:docMk/>
            <pc:sldMk cId="820477253" sldId="270"/>
            <ac:spMk id="2" creationId="{2C8029D3-8E10-471F-B51B-1F8B045637FF}"/>
          </ac:spMkLst>
        </pc:spChg>
        <pc:spChg chg="mod">
          <ac:chgData name="Peters, Daniella M." userId="87fb469b-cd7a-4b12-a1ae-bba5f0610088" providerId="ADAL" clId="{56B3DCEF-3C78-46A0-8B98-50558A2C60D3}" dt="2021-09-24T17:56:07.811" v="649" actId="20577"/>
          <ac:spMkLst>
            <pc:docMk/>
            <pc:sldMk cId="820477253" sldId="270"/>
            <ac:spMk id="3" creationId="{A3D98F16-7B1E-448C-A893-B956A4CFF850}"/>
          </ac:spMkLst>
        </pc:spChg>
        <pc:picChg chg="add mod">
          <ac:chgData name="Peters, Daniella M." userId="87fb469b-cd7a-4b12-a1ae-bba5f0610088" providerId="ADAL" clId="{56B3DCEF-3C78-46A0-8B98-50558A2C60D3}" dt="2021-09-24T18:04:53.701" v="891" actId="1076"/>
          <ac:picMkLst>
            <pc:docMk/>
            <pc:sldMk cId="820477253" sldId="270"/>
            <ac:picMk id="4" creationId="{F9FC90D3-1141-4A11-AA0B-032B90466018}"/>
          </ac:picMkLst>
        </pc:picChg>
      </pc:sldChg>
      <pc:sldMasterChg chg="delSldLayout">
        <pc:chgData name="Peters, Daniella M." userId="87fb469b-cd7a-4b12-a1ae-bba5f0610088" providerId="ADAL" clId="{56B3DCEF-3C78-46A0-8B98-50558A2C60D3}" dt="2021-09-24T18:10:32.528" v="931" actId="47"/>
        <pc:sldMasterMkLst>
          <pc:docMk/>
          <pc:sldMasterMk cId="0" sldId="2147483667"/>
        </pc:sldMasterMkLst>
        <pc:sldLayoutChg chg="del">
          <pc:chgData name="Peters, Daniella M." userId="87fb469b-cd7a-4b12-a1ae-bba5f0610088" providerId="ADAL" clId="{56B3DCEF-3C78-46A0-8B98-50558A2C60D3}" dt="2021-09-24T18:10:32.528" v="931" actId="47"/>
          <pc:sldLayoutMkLst>
            <pc:docMk/>
            <pc:sldMasterMk cId="0" sldId="2147483667"/>
            <pc:sldLayoutMk cId="0" sldId="2147483650"/>
          </pc:sldLayoutMkLst>
        </pc:sldLayoutChg>
        <pc:sldLayoutChg chg="del">
          <pc:chgData name="Peters, Daniella M." userId="87fb469b-cd7a-4b12-a1ae-bba5f0610088" providerId="ADAL" clId="{56B3DCEF-3C78-46A0-8B98-50558A2C60D3}" dt="2021-09-24T18:10:31.859" v="930" actId="47"/>
          <pc:sldLayoutMkLst>
            <pc:docMk/>
            <pc:sldMasterMk cId="0" sldId="2147483667"/>
            <pc:sldLayoutMk cId="0" sldId="2147483651"/>
          </pc:sldLayoutMkLst>
        </pc:sldLayoutChg>
        <pc:sldLayoutChg chg="del">
          <pc:chgData name="Peters, Daniella M." userId="87fb469b-cd7a-4b12-a1ae-bba5f0610088" providerId="ADAL" clId="{56B3DCEF-3C78-46A0-8B98-50558A2C60D3}" dt="2021-09-24T18:10:31.230" v="929" actId="47"/>
          <pc:sldLayoutMkLst>
            <pc:docMk/>
            <pc:sldMasterMk cId="0" sldId="2147483667"/>
            <pc:sldLayoutMk cId="0" sldId="214748365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After students finish writing their answers, have them each turn to a partner and share their answers. After students discuss with their partners, have a whole-class discussion about their responses. </a:t>
            </a:r>
          </a:p>
          <a:p>
            <a:endParaRPr lang="en-US" dirty="0"/>
          </a:p>
          <a:p>
            <a:r>
              <a:rPr lang="en-US" dirty="0"/>
              <a:t>Strategy: K20 Center. (n.d.). Think-Pair-Share. Strategies. https://learn.k20center.ou.edu/strategy/139</a:t>
            </a:r>
          </a:p>
        </p:txBody>
      </p:sp>
    </p:spTree>
    <p:extLst>
      <p:ext uri="{BB962C8B-B14F-4D97-AF65-F5344CB8AC3E}">
        <p14:creationId xmlns:p14="http://schemas.microsoft.com/office/powerpoint/2010/main" val="12221408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Strategy: K20 Center. (n.d.). CUS and discuss. Strategies. https://learn.k20center.ou.edu/strategy/162</a:t>
            </a:r>
          </a:p>
        </p:txBody>
      </p:sp>
    </p:spTree>
    <p:extLst>
      <p:ext uri="{BB962C8B-B14F-4D97-AF65-F5344CB8AC3E}">
        <p14:creationId xmlns:p14="http://schemas.microsoft.com/office/powerpoint/2010/main" val="3377616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Strategy: K20 Center. (n.d.). Two-minute documentaries. Strategies. https://learn.k20center.ou.edu/strategy/177</a:t>
            </a:r>
          </a:p>
        </p:txBody>
      </p:sp>
    </p:spTree>
    <p:extLst>
      <p:ext uri="{BB962C8B-B14F-4D97-AF65-F5344CB8AC3E}">
        <p14:creationId xmlns:p14="http://schemas.microsoft.com/office/powerpoint/2010/main" val="1080933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icon to add media</a:t>
            </a:r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C8029D3-8E10-471F-B51B-1F8B04563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309352"/>
            <a:ext cx="5943600" cy="3434098"/>
          </a:xfrm>
        </p:spPr>
        <p:txBody>
          <a:bodyPr/>
          <a:lstStyle/>
          <a:p>
            <a:pPr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Make a two-minute documentary to share the findings of your article.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i="1" dirty="0"/>
              <a:t>You will present your documentary to the class</a:t>
            </a:r>
            <a:r>
              <a:rPr lang="en-US" dirty="0"/>
              <a:t>, so put effort into it and make it something you can be proud of! </a:t>
            </a:r>
          </a:p>
          <a:p>
            <a:pPr indent="-457200">
              <a:spcBef>
                <a:spcPts val="0"/>
              </a:spcBef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3D98F16-7B1E-448C-A893-B956A4CFF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Two-Minute Documentary</a:t>
            </a:r>
          </a:p>
        </p:txBody>
      </p:sp>
      <p:pic>
        <p:nvPicPr>
          <p:cNvPr id="4" name="Google Shape;148;p9" descr="Cover Image">
            <a:extLst>
              <a:ext uri="{FF2B5EF4-FFF2-40B4-BE49-F238E27FC236}">
                <a16:creationId xmlns:a16="http://schemas.microsoft.com/office/drawing/2014/main" id="{F9FC90D3-1141-4A11-AA0B-032B90466018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 t="43" b="42"/>
          <a:stretch/>
        </p:blipFill>
        <p:spPr>
          <a:xfrm>
            <a:off x="6781370" y="1619447"/>
            <a:ext cx="1905430" cy="19046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0477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You Are My Sunshine</a:t>
            </a:r>
            <a:endParaRPr dirty="0"/>
          </a:p>
        </p:txBody>
      </p:sp>
      <p:sp>
        <p:nvSpPr>
          <p:cNvPr id="95" name="Google Shape;95;p23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marR="34289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Photosynthesis</a:t>
            </a: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title"/>
          </p:nvPr>
        </p:nvSpPr>
        <p:spPr>
          <a:xfrm>
            <a:off x="530352" y="832113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530352" y="1873059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How does energy guide function?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>
            <a:spLocks noGrp="1"/>
          </p:cNvSpPr>
          <p:nvPr>
            <p:ph type="title"/>
          </p:nvPr>
        </p:nvSpPr>
        <p:spPr>
          <a:xfrm>
            <a:off x="530352" y="832113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Objectives</a:t>
            </a:r>
            <a:endParaRPr dirty="0"/>
          </a:p>
        </p:txBody>
      </p:sp>
      <p:sp>
        <p:nvSpPr>
          <p:cNvPr id="107" name="Google Shape;107;p25"/>
          <p:cNvSpPr txBox="1">
            <a:spLocks noGrp="1"/>
          </p:cNvSpPr>
          <p:nvPr>
            <p:ph type="body" idx="1"/>
          </p:nvPr>
        </p:nvSpPr>
        <p:spPr>
          <a:xfrm>
            <a:off x="530352" y="1873058"/>
            <a:ext cx="7772400" cy="279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n-US" sz="2000" dirty="0"/>
              <a:t>Determine how organisms capture and store free energy from physical sources (the sun) for use in biological processes (photosynthesis). 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n-US" sz="2000" dirty="0"/>
              <a:t>Evaluate the contributions of photosynthesis and the capturing of light in the creation of man-made technology. 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n-US" sz="2000" dirty="0"/>
              <a:t>Construct explanations based on scientific evidence as to how the interaction of subcellular structures provides essential function. 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n-US" sz="2000" dirty="0"/>
              <a:t>Investigate the best pigment for light absorption and its level of efficiency for photosynthesis. </a:t>
            </a:r>
            <a:endParaRPr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5491163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Why is this happening? </a:t>
            </a:r>
          </a:p>
          <a:p>
            <a:pPr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Write 2–4 sentences </a:t>
            </a:r>
            <a:r>
              <a:rPr lang="en-US"/>
              <a:t>to explain what </a:t>
            </a:r>
            <a:r>
              <a:rPr lang="en-US" dirty="0"/>
              <a:t>you’re observing.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Turn and share with a partner.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Toy Observation</a:t>
            </a:r>
            <a:endParaRPr dirty="0"/>
          </a:p>
        </p:txBody>
      </p:sp>
      <p:pic>
        <p:nvPicPr>
          <p:cNvPr id="4" name="Google Shape;114;p5">
            <a:extLst>
              <a:ext uri="{FF2B5EF4-FFF2-40B4-BE49-F238E27FC236}">
                <a16:creationId xmlns:a16="http://schemas.microsoft.com/office/drawing/2014/main" id="{4DD45E22-B924-4ACD-8E5B-1146F3734BE2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10250" y="1133475"/>
            <a:ext cx="2876550" cy="2876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E0E0895-971F-43A5-9811-790251C05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199" y="1309352"/>
            <a:ext cx="5495925" cy="3434098"/>
          </a:xfrm>
        </p:spPr>
        <p:txBody>
          <a:bodyPr/>
          <a:lstStyle/>
          <a:p>
            <a:pPr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As always, do your best to work quickly, but don’t go so fast that you trip over yourself. </a:t>
            </a:r>
          </a:p>
          <a:p>
            <a:pPr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From beginning to end, this should take the entire class period.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When you finish the data collection, start on the post-lab questions. 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78A2EB8-3375-4606-9CFA-32B489605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Time</a:t>
            </a:r>
          </a:p>
        </p:txBody>
      </p:sp>
      <p:pic>
        <p:nvPicPr>
          <p:cNvPr id="4" name="Google Shape;121;p6">
            <a:extLst>
              <a:ext uri="{FF2B5EF4-FFF2-40B4-BE49-F238E27FC236}">
                <a16:creationId xmlns:a16="http://schemas.microsoft.com/office/drawing/2014/main" id="{CBD576A6-F233-451D-A8FC-0CD34785077D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196013" y="1326356"/>
            <a:ext cx="2490787" cy="24907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6311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73457B0-6456-4625-A1B1-C62DF2F724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6F336DE-9941-466A-A680-7918B9326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Light-Dependent and -Independent Reactions</a:t>
            </a:r>
          </a:p>
        </p:txBody>
      </p:sp>
      <p:pic>
        <p:nvPicPr>
          <p:cNvPr id="4" name="Google Shape;127;p10">
            <a:extLst>
              <a:ext uri="{FF2B5EF4-FFF2-40B4-BE49-F238E27FC236}">
                <a16:creationId xmlns:a16="http://schemas.microsoft.com/office/drawing/2014/main" id="{B5D8F026-95A2-4134-885C-C1B0762CEA4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11656" b="16578"/>
          <a:stretch/>
        </p:blipFill>
        <p:spPr>
          <a:xfrm>
            <a:off x="1243851" y="1180764"/>
            <a:ext cx="6656298" cy="36912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8976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C8029D3-8E10-471F-B51B-1F8B045637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/>
              <a:t>6 CO</a:t>
            </a:r>
            <a:r>
              <a:rPr lang="en-US" sz="2400" b="1" baseline="-25000" dirty="0"/>
              <a:t>2</a:t>
            </a:r>
            <a:r>
              <a:rPr lang="en-US" sz="2400" b="1" dirty="0"/>
              <a:t> </a:t>
            </a:r>
            <a:r>
              <a:rPr lang="en-US" sz="2400" dirty="0"/>
              <a:t>+</a:t>
            </a:r>
            <a:r>
              <a:rPr lang="en-US" sz="2400" b="1" dirty="0"/>
              <a:t> 6 H</a:t>
            </a:r>
            <a:r>
              <a:rPr lang="en-US" sz="2400" b="1" baseline="-25000" dirty="0"/>
              <a:t>2</a:t>
            </a:r>
            <a:r>
              <a:rPr lang="en-US" sz="2400" b="1" dirty="0"/>
              <a:t>0 </a:t>
            </a:r>
            <a:r>
              <a:rPr lang="en-US" sz="2400" dirty="0"/>
              <a:t>→</a:t>
            </a:r>
            <a:r>
              <a:rPr lang="en-US" sz="2400" b="1" dirty="0"/>
              <a:t> C</a:t>
            </a:r>
            <a:r>
              <a:rPr lang="en-US" sz="2400" b="1" baseline="-25000" dirty="0"/>
              <a:t>6</a:t>
            </a:r>
            <a:r>
              <a:rPr lang="en-US" sz="2400" b="1" dirty="0"/>
              <a:t>H</a:t>
            </a:r>
            <a:r>
              <a:rPr lang="en-US" sz="2400" b="1" baseline="-25000" dirty="0"/>
              <a:t>12</a:t>
            </a:r>
            <a:r>
              <a:rPr lang="en-US" sz="2400" b="1" dirty="0"/>
              <a:t>O</a:t>
            </a:r>
            <a:r>
              <a:rPr lang="en-US" sz="2400" b="1" baseline="-25000" dirty="0"/>
              <a:t>6</a:t>
            </a:r>
            <a:r>
              <a:rPr lang="en-US" sz="2400" b="1" dirty="0"/>
              <a:t> </a:t>
            </a:r>
            <a:r>
              <a:rPr lang="en-US" sz="2400" dirty="0"/>
              <a:t>+</a:t>
            </a:r>
            <a:r>
              <a:rPr lang="en-US" sz="2400" b="1" dirty="0"/>
              <a:t> 6 O</a:t>
            </a:r>
            <a:r>
              <a:rPr lang="en-US" sz="2400" b="1" baseline="-25000" dirty="0"/>
              <a:t>2</a:t>
            </a:r>
            <a:endParaRPr lang="en-US" sz="2400" b="1" dirty="0"/>
          </a:p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en-US" sz="2000" dirty="0"/>
              <a:t>Consider the reaction for photosynthesis and how it relates to your lab data. Write your answers to the following questions: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n-US" sz="2000" dirty="0"/>
              <a:t>In the lab, where did the carbon dioxide come from?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n-US" sz="2000" dirty="0"/>
              <a:t>What role did the light play? What did the light do?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n-US" sz="2000" dirty="0"/>
              <a:t>What did you observe that let you know photosynthesis was occurring? How does that fit into the equation? </a:t>
            </a:r>
          </a:p>
          <a:p>
            <a:pPr indent="-457200">
              <a:spcBef>
                <a:spcPts val="0"/>
              </a:spcBef>
              <a:buSzPct val="100000"/>
            </a:pPr>
            <a:r>
              <a:rPr lang="en-US" sz="2000" dirty="0"/>
              <a:t>In the water solution, do you think the leaf disks were still </a:t>
            </a:r>
            <a:br>
              <a:rPr lang="en-US" sz="2000" dirty="0"/>
            </a:br>
            <a:r>
              <a:rPr lang="en-US" sz="2000" dirty="0"/>
              <a:t>making sugar? Why or why not?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3D98F16-7B1E-448C-A893-B956A4CFF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Think-Pair-Share</a:t>
            </a:r>
          </a:p>
        </p:txBody>
      </p:sp>
    </p:spTree>
    <p:extLst>
      <p:ext uri="{BB962C8B-B14F-4D97-AF65-F5344CB8AC3E}">
        <p14:creationId xmlns:p14="http://schemas.microsoft.com/office/powerpoint/2010/main" val="2812484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C8029D3-8E10-471F-B51B-1F8B04563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309352"/>
            <a:ext cx="6248400" cy="3434098"/>
          </a:xfrm>
        </p:spPr>
        <p:txBody>
          <a:bodyPr/>
          <a:lstStyle/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In your group, read your assigned article using the CUS and Discuss strategy: </a:t>
            </a:r>
          </a:p>
          <a:p>
            <a:pPr lvl="1" indent="-457200"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Circle things you don’t understand. </a:t>
            </a:r>
          </a:p>
          <a:p>
            <a:pPr lvl="1" indent="-457200"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Underline details that support the main idea. </a:t>
            </a:r>
          </a:p>
          <a:p>
            <a:pPr lvl="1" indent="-457200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Star the main idea. </a:t>
            </a:r>
          </a:p>
          <a:p>
            <a:pPr indent="-457200">
              <a:spcBef>
                <a:spcPts val="0"/>
              </a:spcBef>
            </a:pPr>
            <a:r>
              <a:rPr lang="en-US" dirty="0"/>
              <a:t>After reading</a:t>
            </a:r>
            <a:r>
              <a:rPr lang="en-US"/>
              <a:t>, discuss </a:t>
            </a:r>
            <a:r>
              <a:rPr lang="en-US" dirty="0"/>
              <a:t>with your group what you marked and why. </a:t>
            </a:r>
          </a:p>
          <a:p>
            <a:pPr indent="-457200">
              <a:spcBef>
                <a:spcPts val="0"/>
              </a:spcBef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3D98F16-7B1E-448C-A893-B956A4CFF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Photosynthesis Beyond the Plant</a:t>
            </a:r>
          </a:p>
        </p:txBody>
      </p:sp>
      <p:pic>
        <p:nvPicPr>
          <p:cNvPr id="4" name="Google Shape;141;p8">
            <a:extLst>
              <a:ext uri="{FF2B5EF4-FFF2-40B4-BE49-F238E27FC236}">
                <a16:creationId xmlns:a16="http://schemas.microsoft.com/office/drawing/2014/main" id="{81022728-168D-492E-9166-3DC17DF85B8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81800" y="161925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4637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.pptx" id="{FB11AECB-DEBB-4565-9502-161921046C3D}" vid="{8C4B9385-8DD8-4ABC-B82D-B601503170C4}"/>
    </a:ext>
  </a:extLst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.pptx" id="{FB11AECB-DEBB-4565-9502-161921046C3D}" vid="{7490C62D-3B0B-4AE8-9E00-D93D1F10E0FE}"/>
    </a:ext>
  </a:extLst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LEARN Slides</Template>
  <TotalTime>127</TotalTime>
  <Words>472</Words>
  <Application>Microsoft Office PowerPoint</Application>
  <PresentationFormat>On-screen Show (16:9)</PresentationFormat>
  <Paragraphs>39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Noto Sans Symbols</vt:lpstr>
      <vt:lpstr>LEARN theme</vt:lpstr>
      <vt:lpstr>LEARN theme</vt:lpstr>
      <vt:lpstr>PowerPoint Presentation</vt:lpstr>
      <vt:lpstr>You Are My Sunshine</vt:lpstr>
      <vt:lpstr>Essential Question</vt:lpstr>
      <vt:lpstr>Lesson Objectives</vt:lpstr>
      <vt:lpstr>Toy Observation</vt:lpstr>
      <vt:lpstr>Lab Time</vt:lpstr>
      <vt:lpstr>Light-Dependent and -Independent Reactions</vt:lpstr>
      <vt:lpstr>Think-Pair-Share</vt:lpstr>
      <vt:lpstr>Photosynthesis Beyond the Plant</vt:lpstr>
      <vt:lpstr>Two-Minute Documentary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 Are My Sunshine</dc:title>
  <dc:creator>k20center@ou.edu</dc:creator>
  <cp:lastModifiedBy>Daniella Peters</cp:lastModifiedBy>
  <cp:revision>1</cp:revision>
  <dcterms:created xsi:type="dcterms:W3CDTF">2021-09-24T16:32:01Z</dcterms:created>
  <dcterms:modified xsi:type="dcterms:W3CDTF">2021-10-05T20:57:16Z</dcterms:modified>
</cp:coreProperties>
</file>