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58" d="100"/>
          <a:sy n="158" d="100"/>
        </p:scale>
        <p:origin x="1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3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86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ramatics.org/get-ready-for-your-close-up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18cf9073c8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/>
              <a:t>**If we update the narrative to ask teachers to delete the version of the randomizer they will not need (paper or digital), this slide will become slide 9.</a:t>
            </a:r>
            <a:endParaRPr b="1" dirty="0"/>
          </a:p>
        </p:txBody>
      </p:sp>
      <p:sp>
        <p:nvSpPr>
          <p:cNvPr id="146" name="Google Shape;146;g218cf9073c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18cf9073c8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How am I feeling? What am I thinking? Strategies.</a:t>
            </a:r>
            <a:r>
              <a:rPr lang="en-US"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https://learn.k20center.ou.edu/strategy/187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g218cf9073c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  <a:highlight>
                  <a:srgbClr val="FFFFFF"/>
                </a:highlight>
              </a:rPr>
              <a:t>K20 Center. (2020, September 16). Choice boards. Strategies. </a:t>
            </a:r>
            <a:r>
              <a:rPr lang="en-US" sz="1200" dirty="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https://learn.k20center.ou.edu/strategy/73</a:t>
            </a:r>
            <a:endParaRPr sz="1200" dirty="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r>
              <a:rPr lang="en-US" sz="1200" dirty="0">
                <a:solidFill>
                  <a:srgbClr val="292929"/>
                </a:solidFill>
                <a:highlight>
                  <a:srgbClr val="FFFFFF"/>
                </a:highlight>
              </a:rPr>
              <a:t>	K20 Center. (2020, September 16). T-chart. Strategies. </a:t>
            </a:r>
            <a:r>
              <a:rPr lang="en-US" sz="1200" dirty="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https://learn.k20center.ou.edu/strategy/86</a:t>
            </a:r>
            <a:endParaRPr sz="1200" dirty="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endParaRPr sz="1200" dirty="0">
              <a:solidFill>
                <a:srgbClr val="292929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endParaRPr sz="1200" dirty="0">
              <a:solidFill>
                <a:srgbClr val="292929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0" name="Google Shape;11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14ff73cfa9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Three sticky notes. Strategies.</a:t>
            </a:r>
            <a:r>
              <a:rPr lang="en-US"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https://learn.k20center.ou.edu/strategy/153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Vegh, D. (2023). Get ready for your close-up: Tips for transitioning from stage to screen acting. Dramatics.</a:t>
            </a:r>
            <a:r>
              <a:rPr lang="en-US">
                <a:uFill>
                  <a:noFill/>
                </a:uFill>
                <a:hlinkClick r:id="rId4"/>
              </a:rPr>
              <a:t>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https://dramatics.org/get-ready-for-your-close-up/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g214ff73cfa9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14ff73cfa9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Jigsaw. Strategies.</a:t>
            </a:r>
            <a:r>
              <a:rPr lang="en-US"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https://learn.k20center.ou.edu/strategy/179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214ff73cfa9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4ff73cfa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2" name="Google Shape;132;g214ff73cfa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18cf9073c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g218cf9073c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>
            <a:spLocks noGrp="1"/>
          </p:cNvSpPr>
          <p:nvPr>
            <p:ph type="title"/>
          </p:nvPr>
        </p:nvSpPr>
        <p:spPr>
          <a:xfrm>
            <a:off x="457200" y="11175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Make a Scene</a:t>
            </a:r>
            <a:endParaRPr dirty="0"/>
          </a:p>
        </p:txBody>
      </p:sp>
      <p:sp>
        <p:nvSpPr>
          <p:cNvPr id="149" name="Google Shape;149;p31"/>
          <p:cNvSpPr txBox="1">
            <a:spLocks noGrp="1"/>
          </p:cNvSpPr>
          <p:nvPr>
            <p:ph type="body" idx="1"/>
          </p:nvPr>
        </p:nvSpPr>
        <p:spPr>
          <a:xfrm>
            <a:off x="457200" y="1098588"/>
            <a:ext cx="5020500" cy="260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sz="2400" dirty="0"/>
              <a:t>Record your randomized setting, production format, and time period.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dirty="0"/>
              <a:t>Write out your monologue and include notes on direction.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dirty="0"/>
              <a:t>Underline any changes you make to the dialogue.</a:t>
            </a:r>
            <a:endParaRPr sz="2400" dirty="0"/>
          </a:p>
        </p:txBody>
      </p:sp>
      <p:pic>
        <p:nvPicPr>
          <p:cNvPr id="150" name="Google Shape;150;p31"/>
          <p:cNvPicPr preferRelativeResize="0">
            <a:picLocks noGrp="1"/>
          </p:cNvPicPr>
          <p:nvPr>
            <p:ph type="pic" idx="2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50" y="166294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How Am I Feeling? What Am I Thinking?</a:t>
            </a:r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On a sticky note, answer the two questions: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am I Feeling?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am I Thinking?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Place your sticky note on the wall before you leave.</a:t>
            </a:r>
            <a:endParaRPr dirty="0"/>
          </a:p>
        </p:txBody>
      </p:sp>
      <p:pic>
        <p:nvPicPr>
          <p:cNvPr id="157" name="Google Shape;157;p32" descr="Strategy icon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3069" r="3069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/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Scene Things Differently</a:t>
            </a:r>
            <a:endParaRPr sz="5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3"/>
          <p:cNvSpPr txBox="1"/>
          <p:nvPr/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Character Portrayal on Stage Versus Film</a:t>
            </a:r>
            <a:endParaRPr sz="2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20000"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Why do actors and actresses portray characters differently for stage and film when drawing from the same source material?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473597" y="580801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18478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Font typeface="Arial" panose="020B0604020202020204" pitchFamily="34" charset="0"/>
              <a:buChar char="•"/>
            </a:pPr>
            <a:r>
              <a:rPr lang="en-US" dirty="0"/>
              <a:t>Identify differences in character portrayal based on the medium.</a:t>
            </a:r>
            <a:endParaRPr dirty="0"/>
          </a:p>
          <a:p>
            <a:pPr marL="518478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Font typeface="Arial" panose="020B0604020202020204" pitchFamily="34" charset="0"/>
              <a:buChar char="•"/>
            </a:pPr>
            <a:r>
              <a:rPr lang="en-US" dirty="0"/>
              <a:t>Analyze character portrayals.</a:t>
            </a:r>
            <a:endParaRPr dirty="0"/>
          </a:p>
          <a:p>
            <a:pPr marL="518478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Font typeface="Arial" panose="020B0604020202020204" pitchFamily="34" charset="0"/>
              <a:buChar char="•"/>
            </a:pPr>
            <a:r>
              <a:rPr lang="en-US" dirty="0"/>
              <a:t>Determine the most appropriate portrayal for the situation and the medium.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Choice Board: Compare &amp; Contrast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Navigate to the choice board and choose a play that interests you.</a:t>
            </a:r>
            <a:endParaRPr dirty="0"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As you watch the clips, think about the different choices the performers made and complete the T-Chart.</a:t>
            </a:r>
            <a:endParaRPr dirty="0"/>
          </a:p>
        </p:txBody>
      </p:sp>
      <p:pic>
        <p:nvPicPr>
          <p:cNvPr id="114" name="Google Shape;114;p26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" b="19"/>
          <a:stretch/>
        </p:blipFill>
        <p:spPr>
          <a:xfrm>
            <a:off x="5911850" y="1355190"/>
            <a:ext cx="1828800" cy="1828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6"/>
          <p:cNvPicPr preferRelativeResize="0">
            <a:picLocks noGrp="1"/>
          </p:cNvPicPr>
          <p:nvPr>
            <p:ph type="pic" idx="2"/>
          </p:nvPr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7475" y="2788749"/>
            <a:ext cx="1562575" cy="1461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4047" y="9914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Get Ready for Your Close-Up</a:t>
            </a:r>
            <a:endParaRPr dirty="0"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>
            <a:off x="454047" y="999208"/>
            <a:ext cx="5020500" cy="3440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000" dirty="0"/>
              <a:t>After reading the article by David </a:t>
            </a:r>
            <a:r>
              <a:rPr lang="en-US" sz="2000" dirty="0" err="1"/>
              <a:t>Vegh</a:t>
            </a:r>
            <a:r>
              <a:rPr lang="en-US" sz="2000" dirty="0"/>
              <a:t>, answer each of the following questions on a separate sticky note.</a:t>
            </a:r>
            <a:endParaRPr sz="2000" dirty="0"/>
          </a:p>
          <a:p>
            <a:pPr marL="514350" indent="-342900">
              <a:spcBef>
                <a:spcPts val="1200"/>
              </a:spcBef>
              <a:buSzPct val="100000"/>
            </a:pPr>
            <a:r>
              <a:rPr lang="en-US" sz="2000" dirty="0"/>
              <a:t>Write one word that summarizes the reading.</a:t>
            </a:r>
          </a:p>
          <a:p>
            <a:pPr marL="514350" indent="-342900">
              <a:spcBef>
                <a:spcPts val="1200"/>
              </a:spcBef>
              <a:buSzPct val="100000"/>
            </a:pPr>
            <a:r>
              <a:rPr lang="en-US" sz="2000" dirty="0"/>
              <a:t>Write a phrase that summarizes the reading.</a:t>
            </a:r>
          </a:p>
          <a:p>
            <a:pPr marL="514350" indent="-342900">
              <a:spcBef>
                <a:spcPts val="1200"/>
              </a:spcBef>
              <a:buSzPct val="100000"/>
            </a:pPr>
            <a:r>
              <a:rPr lang="en-US" sz="2000" dirty="0"/>
              <a:t>Write a sentence that summarizes the reading.</a:t>
            </a:r>
            <a:endParaRPr sz="2000" dirty="0"/>
          </a:p>
          <a:p>
            <a:pPr marL="1651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22" name="Google Shape;12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83387">
            <a:off x="5754225" y="1867875"/>
            <a:ext cx="3056700" cy="1180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>
            <a:spLocks noGrp="1"/>
          </p:cNvSpPr>
          <p:nvPr>
            <p:ph type="title"/>
          </p:nvPr>
        </p:nvSpPr>
        <p:spPr>
          <a:xfrm>
            <a:off x="457200" y="14013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Monologues</a:t>
            </a:r>
            <a:endParaRPr dirty="0"/>
          </a:p>
        </p:txBody>
      </p:sp>
      <p:sp>
        <p:nvSpPr>
          <p:cNvPr id="128" name="Google Shape;128;p28"/>
          <p:cNvSpPr txBox="1">
            <a:spLocks noGrp="1"/>
          </p:cNvSpPr>
          <p:nvPr>
            <p:ph type="body" idx="1"/>
          </p:nvPr>
        </p:nvSpPr>
        <p:spPr>
          <a:xfrm>
            <a:off x="457200" y="997532"/>
            <a:ext cx="5020500" cy="2981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In groups of three, review the available monologues: 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dirty="0"/>
              <a:t>Select one monologue.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dirty="0"/>
              <a:t>Divide it so each person only reads a portion.</a:t>
            </a:r>
          </a:p>
          <a:p>
            <a:pPr marL="342900" indent="-342900">
              <a:spcBef>
                <a:spcPts val="0"/>
              </a:spcBef>
            </a:pPr>
            <a:r>
              <a:rPr lang="en-US" sz="2400" dirty="0"/>
              <a:t>After reading, share with the group what happened in the section you read.</a:t>
            </a:r>
            <a:endParaRPr sz="2400" dirty="0"/>
          </a:p>
        </p:txBody>
      </p:sp>
      <p:pic>
        <p:nvPicPr>
          <p:cNvPr id="129" name="Google Shape;129;p28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" b="19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title"/>
          </p:nvPr>
        </p:nvSpPr>
        <p:spPr>
          <a:xfrm>
            <a:off x="457200" y="136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Make a Scene</a:t>
            </a:r>
            <a:endParaRPr dirty="0"/>
          </a:p>
        </p:txBody>
      </p:sp>
      <p:sp>
        <p:nvSpPr>
          <p:cNvPr id="135" name="Google Shape;135;p29"/>
          <p:cNvSpPr txBox="1">
            <a:spLocks noGrp="1"/>
          </p:cNvSpPr>
          <p:nvPr>
            <p:ph type="body" idx="1"/>
          </p:nvPr>
        </p:nvSpPr>
        <p:spPr>
          <a:xfrm>
            <a:off x="457200" y="1046504"/>
            <a:ext cx="5020500" cy="3175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In your small groups, perform the following steps:</a:t>
            </a:r>
          </a:p>
          <a:p>
            <a:pPr indent="-457200">
              <a:spcBef>
                <a:spcPts val="0"/>
              </a:spcBef>
            </a:pPr>
            <a:r>
              <a:rPr lang="en-US" sz="2400" dirty="0"/>
              <a:t>Assemble 3 randomizer cubes: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1 for setting,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1 for production format,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1 for time period.</a:t>
            </a:r>
          </a:p>
          <a:p>
            <a:pPr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Cut along the solid lines.</a:t>
            </a:r>
          </a:p>
          <a:p>
            <a:pPr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Fold on the dotted lines.</a:t>
            </a:r>
          </a:p>
          <a:p>
            <a:pPr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Tape or glue the edges together.</a:t>
            </a:r>
            <a:endParaRPr sz="2400" dirty="0"/>
          </a:p>
        </p:txBody>
      </p:sp>
      <p:pic>
        <p:nvPicPr>
          <p:cNvPr id="136" name="Google Shape;136;p29"/>
          <p:cNvPicPr preferRelativeResize="0">
            <a:picLocks noGrp="1"/>
          </p:cNvPicPr>
          <p:nvPr>
            <p:ph type="pic" idx="2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6395" y="1078027"/>
            <a:ext cx="2521794" cy="228633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Make a Scene: Digital Version</a:t>
            </a:r>
            <a:endParaRPr dirty="0"/>
          </a:p>
        </p:txBody>
      </p:sp>
      <p:sp>
        <p:nvSpPr>
          <p:cNvPr id="142" name="Google Shape;142;p3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186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In your small groups</a:t>
            </a:r>
            <a:endParaRPr sz="2400" dirty="0"/>
          </a:p>
          <a:p>
            <a:pPr marL="5207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/>
              <a:t>Go to k20.ou.edu/</a:t>
            </a:r>
            <a:r>
              <a:rPr lang="en-US" sz="2400" dirty="0" err="1"/>
              <a:t>modifyscene</a:t>
            </a:r>
            <a:r>
              <a:rPr lang="en-US" sz="2400" dirty="0"/>
              <a:t>.</a:t>
            </a:r>
          </a:p>
          <a:p>
            <a:pPr marL="5207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/>
              <a:t>Click “Shuffle Cards.”</a:t>
            </a:r>
          </a:p>
          <a:p>
            <a:pPr marL="5207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/>
              <a:t>Click “Draw” for each modifier.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43" name="Google Shape;143;p30"/>
          <p:cNvPicPr preferRelativeResize="0">
            <a:picLocks noGrp="1"/>
          </p:cNvPicPr>
          <p:nvPr>
            <p:ph type="pic" idx="2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50" y="1305050"/>
            <a:ext cx="2484176" cy="201339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551</Words>
  <Application>Microsoft Office PowerPoint</Application>
  <PresentationFormat>On-screen Show (16:9)</PresentationFormat>
  <Paragraphs>56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PowerPoint Presentation</vt:lpstr>
      <vt:lpstr>Essential Question</vt:lpstr>
      <vt:lpstr>Lesson Objectives</vt:lpstr>
      <vt:lpstr>Choice Board: Compare &amp; Contrast</vt:lpstr>
      <vt:lpstr>Get Ready for Your Close-Up</vt:lpstr>
      <vt:lpstr>Monologues</vt:lpstr>
      <vt:lpstr>Make a Scene</vt:lpstr>
      <vt:lpstr>Make a Scene: Digital Version</vt:lpstr>
      <vt:lpstr>Make a Scene</vt:lpstr>
      <vt:lpstr>How Am I Feeling? What Am I Thinking?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Scene Things Differently</dc:title>
  <dc:creator>K20 Center</dc:creator>
  <cp:lastModifiedBy>McLeod Porter, Delma</cp:lastModifiedBy>
  <cp:revision>3</cp:revision>
  <dcterms:modified xsi:type="dcterms:W3CDTF">2023-08-15T16:56:47Z</dcterms:modified>
</cp:coreProperties>
</file>