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8"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ndsey Link"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B74292-7A48-495F-B3CD-9196FB94265F}" v="5" dt="2023-08-30T19:41:22.429"/>
  </p1510:revLst>
</p1510:revInfo>
</file>

<file path=ppt/tableStyles.xml><?xml version="1.0" encoding="utf-8"?>
<a:tblStyleLst xmlns:a="http://schemas.openxmlformats.org/drawingml/2006/main" def="{9F30F12F-B0AA-4BD4-8F06-7BF2FC0B6FD7}">
  <a:tblStyle styleId="{9F30F12F-B0AA-4BD4-8F06-7BF2FC0B6FD7}" styleName="Table_0">
    <a:wholeTbl>
      <a:tcTxStyle b="off" i="off">
        <a:font>
          <a:latin typeface="Arial"/>
          <a:ea typeface="Arial"/>
          <a:cs typeface="Arial"/>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FE7E7"/>
          </a:solidFill>
        </a:fill>
      </a:tcStyle>
    </a:wholeTbl>
    <a:band1H>
      <a:tcTxStyle b="off" i="off"/>
      <a:tcStyle>
        <a:tcBdr/>
        <a:fill>
          <a:solidFill>
            <a:srgbClr val="DDCBCB"/>
          </a:solidFill>
        </a:fill>
      </a:tcStyle>
    </a:band1H>
    <a:band2H>
      <a:tcTxStyle b="off" i="off"/>
      <a:tcStyle>
        <a:tcBdr/>
      </a:tcStyle>
    </a:band2H>
    <a:band1V>
      <a:tcTxStyle b="off" i="off"/>
      <a:tcStyle>
        <a:tcBdr/>
        <a:fill>
          <a:solidFill>
            <a:srgbClr val="DDCBCB"/>
          </a:solidFill>
        </a:fill>
      </a:tcStyle>
    </a:band1V>
    <a:band2V>
      <a:tcTxStyle b="off" i="off"/>
      <a:tcStyle>
        <a:tcBdr/>
      </a:tcStyle>
    </a:band2V>
    <a:lastCol>
      <a:tcTxStyle b="on" i="off">
        <a:font>
          <a:latin typeface="Arial"/>
          <a:ea typeface="Arial"/>
          <a:cs typeface="Arial"/>
        </a:font>
        <a:srgbClr val="FFFFFF"/>
      </a:tcTxStyle>
      <a:tcStyle>
        <a:tcBdr/>
        <a:fill>
          <a:solidFill>
            <a:srgbClr val="991B1E"/>
          </a:solidFill>
        </a:fill>
      </a:tcStyle>
    </a:lastCol>
    <a:firstCol>
      <a:tcTxStyle b="on" i="off">
        <a:font>
          <a:latin typeface="Arial"/>
          <a:ea typeface="Arial"/>
          <a:cs typeface="Arial"/>
        </a:font>
        <a:srgbClr val="FFFFFF"/>
      </a:tcTxStyle>
      <a:tcStyle>
        <a:tcBdr/>
        <a:fill>
          <a:solidFill>
            <a:srgbClr val="991B1E"/>
          </a:solidFill>
        </a:fill>
      </a:tcStyle>
    </a:firstCol>
    <a:lastRow>
      <a:tcTxStyle b="on" i="off">
        <a:font>
          <a:latin typeface="Arial"/>
          <a:ea typeface="Arial"/>
          <a:cs typeface="Arial"/>
        </a:font>
        <a:srgbClr val="FFFFFF"/>
      </a:tcTxStyle>
      <a:tcStyle>
        <a:tcBdr>
          <a:top>
            <a:ln w="38100" cap="flat" cmpd="sng">
              <a:solidFill>
                <a:srgbClr val="FFFFFF"/>
              </a:solidFill>
              <a:prstDash val="solid"/>
              <a:round/>
              <a:headEnd type="none" w="sm" len="sm"/>
              <a:tailEnd type="none" w="sm" len="sm"/>
            </a:ln>
          </a:top>
        </a:tcBdr>
        <a:fill>
          <a:solidFill>
            <a:srgbClr val="991B1E"/>
          </a:solidFill>
        </a:fill>
      </a:tcStyle>
    </a:lastRow>
    <a:seCell>
      <a:tcTxStyle b="off" i="off"/>
      <a:tcStyle>
        <a:tcBdr/>
      </a:tcStyle>
    </a:seCell>
    <a:swCell>
      <a:tcTxStyle b="off" i="off"/>
      <a:tcStyle>
        <a:tcBdr/>
      </a:tcStyle>
    </a:swCell>
    <a:firstRow>
      <a:tcTxStyle b="on" i="off">
        <a:font>
          <a:latin typeface="Arial"/>
          <a:ea typeface="Arial"/>
          <a:cs typeface="Arial"/>
        </a:font>
        <a:srgbClr val="FFFFFF"/>
      </a:tcTxStyle>
      <a:tcStyle>
        <a:tcBdr>
          <a:bottom>
            <a:ln w="38100" cap="flat" cmpd="sng">
              <a:solidFill>
                <a:srgbClr val="FFFFFF"/>
              </a:solidFill>
              <a:prstDash val="solid"/>
              <a:round/>
              <a:headEnd type="none" w="sm" len="sm"/>
              <a:tailEnd type="none" w="sm" len="sm"/>
            </a:ln>
          </a:bottom>
        </a:tcBdr>
        <a:fill>
          <a:solidFill>
            <a:srgbClr val="991B1E"/>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39" d="100"/>
          <a:sy n="139" d="100"/>
        </p:scale>
        <p:origin x="176" y="5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urston, Taylor L." userId="S::tthurston@ou.edu::6cf13253-0ac0-42f9-a3f6-8deb29daa184" providerId="AD" clId="Web-{59B03828-24B5-6840-9A70-FDF1CFFD478B}"/>
    <pc:docChg chg="modSld">
      <pc:chgData name="Thurston, Taylor L." userId="S::tthurston@ou.edu::6cf13253-0ac0-42f9-a3f6-8deb29daa184" providerId="AD" clId="Web-{59B03828-24B5-6840-9A70-FDF1CFFD478B}" dt="2023-07-12T16:22:32.358" v="631" actId="20577"/>
      <pc:docMkLst>
        <pc:docMk/>
      </pc:docMkLst>
      <pc:sldChg chg="modSp">
        <pc:chgData name="Thurston, Taylor L." userId="S::tthurston@ou.edu::6cf13253-0ac0-42f9-a3f6-8deb29daa184" providerId="AD" clId="Web-{59B03828-24B5-6840-9A70-FDF1CFFD478B}" dt="2023-07-12T15:31:01.597" v="68" actId="20577"/>
        <pc:sldMkLst>
          <pc:docMk/>
          <pc:sldMk cId="0" sldId="257"/>
        </pc:sldMkLst>
        <pc:spChg chg="mod">
          <ac:chgData name="Thurston, Taylor L." userId="S::tthurston@ou.edu::6cf13253-0ac0-42f9-a3f6-8deb29daa184" providerId="AD" clId="Web-{59B03828-24B5-6840-9A70-FDF1CFFD478B}" dt="2023-07-12T15:31:01.597" v="68" actId="20577"/>
          <ac:spMkLst>
            <pc:docMk/>
            <pc:sldMk cId="0" sldId="257"/>
            <ac:spMk id="105" creationId="{00000000-0000-0000-0000-000000000000}"/>
          </ac:spMkLst>
        </pc:spChg>
      </pc:sldChg>
      <pc:sldChg chg="modSp">
        <pc:chgData name="Thurston, Taylor L." userId="S::tthurston@ou.edu::6cf13253-0ac0-42f9-a3f6-8deb29daa184" providerId="AD" clId="Web-{59B03828-24B5-6840-9A70-FDF1CFFD478B}" dt="2023-07-12T15:38:50.144" v="70" actId="20577"/>
        <pc:sldMkLst>
          <pc:docMk/>
          <pc:sldMk cId="0" sldId="260"/>
        </pc:sldMkLst>
        <pc:spChg chg="mod">
          <ac:chgData name="Thurston, Taylor L." userId="S::tthurston@ou.edu::6cf13253-0ac0-42f9-a3f6-8deb29daa184" providerId="AD" clId="Web-{59B03828-24B5-6840-9A70-FDF1CFFD478B}" dt="2023-07-12T15:38:50.144" v="70" actId="20577"/>
          <ac:spMkLst>
            <pc:docMk/>
            <pc:sldMk cId="0" sldId="260"/>
            <ac:spMk id="122" creationId="{00000000-0000-0000-0000-000000000000}"/>
          </ac:spMkLst>
        </pc:spChg>
      </pc:sldChg>
      <pc:sldChg chg="modSp">
        <pc:chgData name="Thurston, Taylor L." userId="S::tthurston@ou.edu::6cf13253-0ac0-42f9-a3f6-8deb29daa184" providerId="AD" clId="Web-{59B03828-24B5-6840-9A70-FDF1CFFD478B}" dt="2023-07-12T15:41:31.009" v="72" actId="20577"/>
        <pc:sldMkLst>
          <pc:docMk/>
          <pc:sldMk cId="0" sldId="261"/>
        </pc:sldMkLst>
        <pc:spChg chg="mod">
          <ac:chgData name="Thurston, Taylor L." userId="S::tthurston@ou.edu::6cf13253-0ac0-42f9-a3f6-8deb29daa184" providerId="AD" clId="Web-{59B03828-24B5-6840-9A70-FDF1CFFD478B}" dt="2023-07-12T15:40:15.553" v="71" actId="20577"/>
          <ac:spMkLst>
            <pc:docMk/>
            <pc:sldMk cId="0" sldId="261"/>
            <ac:spMk id="129" creationId="{00000000-0000-0000-0000-000000000000}"/>
          </ac:spMkLst>
        </pc:spChg>
        <pc:spChg chg="mod">
          <ac:chgData name="Thurston, Taylor L." userId="S::tthurston@ou.edu::6cf13253-0ac0-42f9-a3f6-8deb29daa184" providerId="AD" clId="Web-{59B03828-24B5-6840-9A70-FDF1CFFD478B}" dt="2023-07-12T15:41:31.009" v="72" actId="20577"/>
          <ac:spMkLst>
            <pc:docMk/>
            <pc:sldMk cId="0" sldId="261"/>
            <ac:spMk id="131" creationId="{00000000-0000-0000-0000-000000000000}"/>
          </ac:spMkLst>
        </pc:spChg>
      </pc:sldChg>
      <pc:sldChg chg="modSp">
        <pc:chgData name="Thurston, Taylor L." userId="S::tthurston@ou.edu::6cf13253-0ac0-42f9-a3f6-8deb29daa184" providerId="AD" clId="Web-{59B03828-24B5-6840-9A70-FDF1CFFD478B}" dt="2023-07-12T16:20:47.667" v="456" actId="20577"/>
        <pc:sldMkLst>
          <pc:docMk/>
          <pc:sldMk cId="0" sldId="262"/>
        </pc:sldMkLst>
        <pc:spChg chg="mod">
          <ac:chgData name="Thurston, Taylor L." userId="S::tthurston@ou.edu::6cf13253-0ac0-42f9-a3f6-8deb29daa184" providerId="AD" clId="Web-{59B03828-24B5-6840-9A70-FDF1CFFD478B}" dt="2023-07-12T16:20:47.667" v="456" actId="20577"/>
          <ac:spMkLst>
            <pc:docMk/>
            <pc:sldMk cId="0" sldId="262"/>
            <ac:spMk id="141" creationId="{00000000-0000-0000-0000-000000000000}"/>
          </ac:spMkLst>
        </pc:spChg>
      </pc:sldChg>
      <pc:sldChg chg="modSp">
        <pc:chgData name="Thurston, Taylor L." userId="S::tthurston@ou.edu::6cf13253-0ac0-42f9-a3f6-8deb29daa184" providerId="AD" clId="Web-{59B03828-24B5-6840-9A70-FDF1CFFD478B}" dt="2023-07-12T16:20:50.792" v="489" actId="20577"/>
        <pc:sldMkLst>
          <pc:docMk/>
          <pc:sldMk cId="0" sldId="263"/>
        </pc:sldMkLst>
        <pc:spChg chg="mod">
          <ac:chgData name="Thurston, Taylor L." userId="S::tthurston@ou.edu::6cf13253-0ac0-42f9-a3f6-8deb29daa184" providerId="AD" clId="Web-{59B03828-24B5-6840-9A70-FDF1CFFD478B}" dt="2023-07-12T16:20:50.792" v="489" actId="20577"/>
          <ac:spMkLst>
            <pc:docMk/>
            <pc:sldMk cId="0" sldId="263"/>
            <ac:spMk id="146" creationId="{00000000-0000-0000-0000-000000000000}"/>
          </ac:spMkLst>
        </pc:spChg>
      </pc:sldChg>
      <pc:sldChg chg="modSp">
        <pc:chgData name="Thurston, Taylor L." userId="S::tthurston@ou.edu::6cf13253-0ac0-42f9-a3f6-8deb29daa184" providerId="AD" clId="Web-{59B03828-24B5-6840-9A70-FDF1CFFD478B}" dt="2023-07-12T16:22:32.358" v="631" actId="20577"/>
        <pc:sldMkLst>
          <pc:docMk/>
          <pc:sldMk cId="0" sldId="265"/>
        </pc:sldMkLst>
        <pc:spChg chg="mod">
          <ac:chgData name="Thurston, Taylor L." userId="S::tthurston@ou.edu::6cf13253-0ac0-42f9-a3f6-8deb29daa184" providerId="AD" clId="Web-{59B03828-24B5-6840-9A70-FDF1CFFD478B}" dt="2023-07-12T16:21:09.449" v="556" actId="20577"/>
          <ac:spMkLst>
            <pc:docMk/>
            <pc:sldMk cId="0" sldId="265"/>
            <ac:spMk id="156" creationId="{00000000-0000-0000-0000-000000000000}"/>
          </ac:spMkLst>
        </pc:spChg>
        <pc:spChg chg="mod">
          <ac:chgData name="Thurston, Taylor L." userId="S::tthurston@ou.edu::6cf13253-0ac0-42f9-a3f6-8deb29daa184" providerId="AD" clId="Web-{59B03828-24B5-6840-9A70-FDF1CFFD478B}" dt="2023-07-12T16:22:32.358" v="631" actId="20577"/>
          <ac:spMkLst>
            <pc:docMk/>
            <pc:sldMk cId="0" sldId="265"/>
            <ac:spMk id="157" creationId="{00000000-0000-0000-0000-000000000000}"/>
          </ac:spMkLst>
        </pc:spChg>
      </pc:sldChg>
      <pc:sldChg chg="modSp">
        <pc:chgData name="Thurston, Taylor L." userId="S::tthurston@ou.edu::6cf13253-0ac0-42f9-a3f6-8deb29daa184" providerId="AD" clId="Web-{59B03828-24B5-6840-9A70-FDF1CFFD478B}" dt="2023-07-12T16:22:26.624" v="630" actId="20577"/>
        <pc:sldMkLst>
          <pc:docMk/>
          <pc:sldMk cId="0" sldId="267"/>
        </pc:sldMkLst>
        <pc:spChg chg="mod">
          <ac:chgData name="Thurston, Taylor L." userId="S::tthurston@ou.edu::6cf13253-0ac0-42f9-a3f6-8deb29daa184" providerId="AD" clId="Web-{59B03828-24B5-6840-9A70-FDF1CFFD478B}" dt="2023-07-12T16:22:10.451" v="628" actId="20577"/>
          <ac:spMkLst>
            <pc:docMk/>
            <pc:sldMk cId="0" sldId="267"/>
            <ac:spMk id="167" creationId="{00000000-0000-0000-0000-000000000000}"/>
          </ac:spMkLst>
        </pc:spChg>
        <pc:spChg chg="mod">
          <ac:chgData name="Thurston, Taylor L." userId="S::tthurston@ou.edu::6cf13253-0ac0-42f9-a3f6-8deb29daa184" providerId="AD" clId="Web-{59B03828-24B5-6840-9A70-FDF1CFFD478B}" dt="2023-07-12T16:22:26.624" v="630" actId="20577"/>
          <ac:spMkLst>
            <pc:docMk/>
            <pc:sldMk cId="0" sldId="267"/>
            <ac:spMk id="168" creationId="{00000000-0000-0000-0000-000000000000}"/>
          </ac:spMkLst>
        </pc:spChg>
      </pc:sldChg>
    </pc:docChg>
  </pc:docChgLst>
  <pc:docChgLst>
    <pc:chgData name="Thurston, Taylor L." userId="6cf13253-0ac0-42f9-a3f6-8deb29daa184" providerId="ADAL" clId="{84B74292-7A48-495F-B3CD-9196FB94265F}"/>
    <pc:docChg chg="undo custSel modSld">
      <pc:chgData name="Thurston, Taylor L." userId="6cf13253-0ac0-42f9-a3f6-8deb29daa184" providerId="ADAL" clId="{84B74292-7A48-495F-B3CD-9196FB94265F}" dt="2023-08-30T19:49:21.516" v="277" actId="13926"/>
      <pc:docMkLst>
        <pc:docMk/>
      </pc:docMkLst>
      <pc:sldChg chg="modSp mod">
        <pc:chgData name="Thurston, Taylor L." userId="6cf13253-0ac0-42f9-a3f6-8deb29daa184" providerId="ADAL" clId="{84B74292-7A48-495F-B3CD-9196FB94265F}" dt="2023-08-30T19:30:58.941" v="16" actId="20577"/>
        <pc:sldMkLst>
          <pc:docMk/>
          <pc:sldMk cId="0" sldId="276"/>
        </pc:sldMkLst>
        <pc:spChg chg="mod">
          <ac:chgData name="Thurston, Taylor L." userId="6cf13253-0ac0-42f9-a3f6-8deb29daa184" providerId="ADAL" clId="{84B74292-7A48-495F-B3CD-9196FB94265F}" dt="2023-08-30T19:30:58.941" v="16" actId="20577"/>
          <ac:spMkLst>
            <pc:docMk/>
            <pc:sldMk cId="0" sldId="276"/>
            <ac:spMk id="230" creationId="{00000000-0000-0000-0000-000000000000}"/>
          </ac:spMkLst>
        </pc:spChg>
      </pc:sldChg>
      <pc:sldChg chg="addSp delSp modSp mod">
        <pc:chgData name="Thurston, Taylor L." userId="6cf13253-0ac0-42f9-a3f6-8deb29daa184" providerId="ADAL" clId="{84B74292-7A48-495F-B3CD-9196FB94265F}" dt="2023-08-30T19:34:57.797" v="110" actId="20577"/>
        <pc:sldMkLst>
          <pc:docMk/>
          <pc:sldMk cId="0" sldId="277"/>
        </pc:sldMkLst>
        <pc:spChg chg="add del mod">
          <ac:chgData name="Thurston, Taylor L." userId="6cf13253-0ac0-42f9-a3f6-8deb29daa184" providerId="ADAL" clId="{84B74292-7A48-495F-B3CD-9196FB94265F}" dt="2023-08-30T19:34:48.488" v="109" actId="478"/>
          <ac:spMkLst>
            <pc:docMk/>
            <pc:sldMk cId="0" sldId="277"/>
            <ac:spMk id="2" creationId="{978BB17D-F4EE-355C-CD73-7C1DF0AE0F1C}"/>
          </ac:spMkLst>
        </pc:spChg>
        <pc:spChg chg="mod">
          <ac:chgData name="Thurston, Taylor L." userId="6cf13253-0ac0-42f9-a3f6-8deb29daa184" providerId="ADAL" clId="{84B74292-7A48-495F-B3CD-9196FB94265F}" dt="2023-08-30T19:34:57.797" v="110" actId="20577"/>
          <ac:spMkLst>
            <pc:docMk/>
            <pc:sldMk cId="0" sldId="277"/>
            <ac:spMk id="240" creationId="{00000000-0000-0000-0000-000000000000}"/>
          </ac:spMkLst>
        </pc:spChg>
      </pc:sldChg>
      <pc:sldChg chg="modSp mod">
        <pc:chgData name="Thurston, Taylor L." userId="6cf13253-0ac0-42f9-a3f6-8deb29daa184" providerId="ADAL" clId="{84B74292-7A48-495F-B3CD-9196FB94265F}" dt="2023-08-30T19:36:18.454" v="131"/>
        <pc:sldMkLst>
          <pc:docMk/>
          <pc:sldMk cId="0" sldId="278"/>
        </pc:sldMkLst>
        <pc:spChg chg="mod">
          <ac:chgData name="Thurston, Taylor L." userId="6cf13253-0ac0-42f9-a3f6-8deb29daa184" providerId="ADAL" clId="{84B74292-7A48-495F-B3CD-9196FB94265F}" dt="2023-08-30T19:36:18.454" v="131"/>
          <ac:spMkLst>
            <pc:docMk/>
            <pc:sldMk cId="0" sldId="278"/>
            <ac:spMk id="250" creationId="{00000000-0000-0000-0000-000000000000}"/>
          </ac:spMkLst>
        </pc:spChg>
      </pc:sldChg>
      <pc:sldChg chg="modSp mod">
        <pc:chgData name="Thurston, Taylor L." userId="6cf13253-0ac0-42f9-a3f6-8deb29daa184" providerId="ADAL" clId="{84B74292-7A48-495F-B3CD-9196FB94265F}" dt="2023-08-30T19:37:24.994" v="149" actId="14100"/>
        <pc:sldMkLst>
          <pc:docMk/>
          <pc:sldMk cId="0" sldId="279"/>
        </pc:sldMkLst>
        <pc:spChg chg="mod">
          <ac:chgData name="Thurston, Taylor L." userId="6cf13253-0ac0-42f9-a3f6-8deb29daa184" providerId="ADAL" clId="{84B74292-7A48-495F-B3CD-9196FB94265F}" dt="2023-08-30T19:37:24.994" v="149" actId="14100"/>
          <ac:spMkLst>
            <pc:docMk/>
            <pc:sldMk cId="0" sldId="279"/>
            <ac:spMk id="260" creationId="{00000000-0000-0000-0000-000000000000}"/>
          </ac:spMkLst>
        </pc:spChg>
      </pc:sldChg>
      <pc:sldChg chg="modSp mod">
        <pc:chgData name="Thurston, Taylor L." userId="6cf13253-0ac0-42f9-a3f6-8deb29daa184" providerId="ADAL" clId="{84B74292-7A48-495F-B3CD-9196FB94265F}" dt="2023-08-30T19:38:37.867" v="165" actId="13926"/>
        <pc:sldMkLst>
          <pc:docMk/>
          <pc:sldMk cId="0" sldId="281"/>
        </pc:sldMkLst>
        <pc:graphicFrameChg chg="mod modGraphic">
          <ac:chgData name="Thurston, Taylor L." userId="6cf13253-0ac0-42f9-a3f6-8deb29daa184" providerId="ADAL" clId="{84B74292-7A48-495F-B3CD-9196FB94265F}" dt="2023-08-30T19:38:37.867" v="165" actId="13926"/>
          <ac:graphicFrameMkLst>
            <pc:docMk/>
            <pc:sldMk cId="0" sldId="281"/>
            <ac:graphicFrameMk id="280" creationId="{00000000-0000-0000-0000-000000000000}"/>
          </ac:graphicFrameMkLst>
        </pc:graphicFrameChg>
      </pc:sldChg>
      <pc:sldChg chg="modSp mod modNotesTx">
        <pc:chgData name="Thurston, Taylor L." userId="6cf13253-0ac0-42f9-a3f6-8deb29daa184" providerId="ADAL" clId="{84B74292-7A48-495F-B3CD-9196FB94265F}" dt="2023-08-30T19:41:54.032" v="215" actId="114"/>
        <pc:sldMkLst>
          <pc:docMk/>
          <pc:sldMk cId="0" sldId="283"/>
        </pc:sldMkLst>
        <pc:spChg chg="mod">
          <ac:chgData name="Thurston, Taylor L." userId="6cf13253-0ac0-42f9-a3f6-8deb29daa184" providerId="ADAL" clId="{84B74292-7A48-495F-B3CD-9196FB94265F}" dt="2023-08-30T19:40:21.839" v="208" actId="20577"/>
          <ac:spMkLst>
            <pc:docMk/>
            <pc:sldMk cId="0" sldId="283"/>
            <ac:spMk id="297" creationId="{00000000-0000-0000-0000-000000000000}"/>
          </ac:spMkLst>
        </pc:spChg>
      </pc:sldChg>
      <pc:sldChg chg="modSp mod modNotesTx">
        <pc:chgData name="Thurston, Taylor L." userId="6cf13253-0ac0-42f9-a3f6-8deb29daa184" providerId="ADAL" clId="{84B74292-7A48-495F-B3CD-9196FB94265F}" dt="2023-08-30T19:43:53.963" v="226"/>
        <pc:sldMkLst>
          <pc:docMk/>
          <pc:sldMk cId="0" sldId="284"/>
        </pc:sldMkLst>
        <pc:spChg chg="mod">
          <ac:chgData name="Thurston, Taylor L." userId="6cf13253-0ac0-42f9-a3f6-8deb29daa184" providerId="ADAL" clId="{84B74292-7A48-495F-B3CD-9196FB94265F}" dt="2023-08-30T19:43:38.541" v="224" actId="6549"/>
          <ac:spMkLst>
            <pc:docMk/>
            <pc:sldMk cId="0" sldId="284"/>
            <ac:spMk id="311" creationId="{00000000-0000-0000-0000-000000000000}"/>
          </ac:spMkLst>
        </pc:spChg>
        <pc:spChg chg="mod">
          <ac:chgData name="Thurston, Taylor L." userId="6cf13253-0ac0-42f9-a3f6-8deb29daa184" providerId="ADAL" clId="{84B74292-7A48-495F-B3CD-9196FB94265F}" dt="2023-08-30T19:43:43.298" v="225" actId="13926"/>
          <ac:spMkLst>
            <pc:docMk/>
            <pc:sldMk cId="0" sldId="284"/>
            <ac:spMk id="312" creationId="{00000000-0000-0000-0000-000000000000}"/>
          </ac:spMkLst>
        </pc:spChg>
      </pc:sldChg>
      <pc:sldChg chg="modSp mod modNotesTx">
        <pc:chgData name="Thurston, Taylor L." userId="6cf13253-0ac0-42f9-a3f6-8deb29daa184" providerId="ADAL" clId="{84B74292-7A48-495F-B3CD-9196FB94265F}" dt="2023-08-30T19:44:53.356" v="234" actId="13926"/>
        <pc:sldMkLst>
          <pc:docMk/>
          <pc:sldMk cId="0" sldId="285"/>
        </pc:sldMkLst>
        <pc:spChg chg="mod">
          <ac:chgData name="Thurston, Taylor L." userId="6cf13253-0ac0-42f9-a3f6-8deb29daa184" providerId="ADAL" clId="{84B74292-7A48-495F-B3CD-9196FB94265F}" dt="2023-08-30T19:44:53.356" v="234" actId="13926"/>
          <ac:spMkLst>
            <pc:docMk/>
            <pc:sldMk cId="0" sldId="285"/>
            <ac:spMk id="319" creationId="{00000000-0000-0000-0000-000000000000}"/>
          </ac:spMkLst>
        </pc:spChg>
      </pc:sldChg>
      <pc:sldChg chg="modSp mod">
        <pc:chgData name="Thurston, Taylor L." userId="6cf13253-0ac0-42f9-a3f6-8deb29daa184" providerId="ADAL" clId="{84B74292-7A48-495F-B3CD-9196FB94265F}" dt="2023-08-30T19:46:08.663" v="249" actId="20577"/>
        <pc:sldMkLst>
          <pc:docMk/>
          <pc:sldMk cId="0" sldId="286"/>
        </pc:sldMkLst>
        <pc:spChg chg="mod">
          <ac:chgData name="Thurston, Taylor L." userId="6cf13253-0ac0-42f9-a3f6-8deb29daa184" providerId="ADAL" clId="{84B74292-7A48-495F-B3CD-9196FB94265F}" dt="2023-08-30T19:46:08.663" v="249" actId="20577"/>
          <ac:spMkLst>
            <pc:docMk/>
            <pc:sldMk cId="0" sldId="286"/>
            <ac:spMk id="329" creationId="{00000000-0000-0000-0000-000000000000}"/>
          </ac:spMkLst>
        </pc:spChg>
      </pc:sldChg>
      <pc:sldChg chg="modSp mod">
        <pc:chgData name="Thurston, Taylor L." userId="6cf13253-0ac0-42f9-a3f6-8deb29daa184" providerId="ADAL" clId="{84B74292-7A48-495F-B3CD-9196FB94265F}" dt="2023-08-30T19:46:38.759" v="250" actId="20577"/>
        <pc:sldMkLst>
          <pc:docMk/>
          <pc:sldMk cId="0" sldId="287"/>
        </pc:sldMkLst>
        <pc:spChg chg="mod">
          <ac:chgData name="Thurston, Taylor L." userId="6cf13253-0ac0-42f9-a3f6-8deb29daa184" providerId="ADAL" clId="{84B74292-7A48-495F-B3CD-9196FB94265F}" dt="2023-08-30T19:46:38.759" v="250" actId="20577"/>
          <ac:spMkLst>
            <pc:docMk/>
            <pc:sldMk cId="0" sldId="287"/>
            <ac:spMk id="339" creationId="{00000000-0000-0000-0000-000000000000}"/>
          </ac:spMkLst>
        </pc:spChg>
      </pc:sldChg>
      <pc:sldChg chg="modSp mod">
        <pc:chgData name="Thurston, Taylor L." userId="6cf13253-0ac0-42f9-a3f6-8deb29daa184" providerId="ADAL" clId="{84B74292-7A48-495F-B3CD-9196FB94265F}" dt="2023-08-30T19:49:21.516" v="277" actId="13926"/>
        <pc:sldMkLst>
          <pc:docMk/>
          <pc:sldMk cId="0" sldId="288"/>
        </pc:sldMkLst>
        <pc:spChg chg="mod">
          <ac:chgData name="Thurston, Taylor L." userId="6cf13253-0ac0-42f9-a3f6-8deb29daa184" providerId="ADAL" clId="{84B74292-7A48-495F-B3CD-9196FB94265F}" dt="2023-08-30T19:49:21.516" v="277" actId="13926"/>
          <ac:spMkLst>
            <pc:docMk/>
            <pc:sldMk cId="0" sldId="288"/>
            <ac:spMk id="349" creationId="{00000000-0000-0000-0000-000000000000}"/>
          </ac:spMkLst>
        </pc:spChg>
      </pc:sldChg>
    </pc:docChg>
  </pc:docChgLst>
  <pc:docChgLst>
    <pc:chgData name="Thurston, Taylor L." userId="S::tthurston@ou.edu::6cf13253-0ac0-42f9-a3f6-8deb29daa184" providerId="AD" clId="Web-{6ECFC3EA-6988-7B3D-E672-3D20774E7767}"/>
    <pc:docChg chg="modSld">
      <pc:chgData name="Thurston, Taylor L." userId="S::tthurston@ou.edu::6cf13253-0ac0-42f9-a3f6-8deb29daa184" providerId="AD" clId="Web-{6ECFC3EA-6988-7B3D-E672-3D20774E7767}" dt="2023-07-07T16:18:27.047" v="116" actId="20577"/>
      <pc:docMkLst>
        <pc:docMk/>
      </pc:docMkLst>
      <pc:sldChg chg="modSp">
        <pc:chgData name="Thurston, Taylor L." userId="S::tthurston@ou.edu::6cf13253-0ac0-42f9-a3f6-8deb29daa184" providerId="AD" clId="Web-{6ECFC3EA-6988-7B3D-E672-3D20774E7767}" dt="2023-07-07T16:05:37.504" v="3" actId="20577"/>
        <pc:sldMkLst>
          <pc:docMk/>
          <pc:sldMk cId="0" sldId="257"/>
        </pc:sldMkLst>
        <pc:spChg chg="mod">
          <ac:chgData name="Thurston, Taylor L." userId="S::tthurston@ou.edu::6cf13253-0ac0-42f9-a3f6-8deb29daa184" providerId="AD" clId="Web-{6ECFC3EA-6988-7B3D-E672-3D20774E7767}" dt="2023-07-07T16:05:37.504" v="3" actId="20577"/>
          <ac:spMkLst>
            <pc:docMk/>
            <pc:sldMk cId="0" sldId="257"/>
            <ac:spMk id="105" creationId="{00000000-0000-0000-0000-000000000000}"/>
          </ac:spMkLst>
        </pc:spChg>
      </pc:sldChg>
      <pc:sldChg chg="modSp">
        <pc:chgData name="Thurston, Taylor L." userId="S::tthurston@ou.edu::6cf13253-0ac0-42f9-a3f6-8deb29daa184" providerId="AD" clId="Web-{6ECFC3EA-6988-7B3D-E672-3D20774E7767}" dt="2023-07-07T16:05:55.504" v="4" actId="20577"/>
        <pc:sldMkLst>
          <pc:docMk/>
          <pc:sldMk cId="0" sldId="260"/>
        </pc:sldMkLst>
        <pc:spChg chg="mod">
          <ac:chgData name="Thurston, Taylor L." userId="S::tthurston@ou.edu::6cf13253-0ac0-42f9-a3f6-8deb29daa184" providerId="AD" clId="Web-{6ECFC3EA-6988-7B3D-E672-3D20774E7767}" dt="2023-07-07T16:05:55.504" v="4" actId="20577"/>
          <ac:spMkLst>
            <pc:docMk/>
            <pc:sldMk cId="0" sldId="260"/>
            <ac:spMk id="122" creationId="{00000000-0000-0000-0000-000000000000}"/>
          </ac:spMkLst>
        </pc:spChg>
      </pc:sldChg>
      <pc:sldChg chg="modSp">
        <pc:chgData name="Thurston, Taylor L." userId="S::tthurston@ou.edu::6cf13253-0ac0-42f9-a3f6-8deb29daa184" providerId="AD" clId="Web-{6ECFC3EA-6988-7B3D-E672-3D20774E7767}" dt="2023-07-07T16:06:44.256" v="12" actId="20577"/>
        <pc:sldMkLst>
          <pc:docMk/>
          <pc:sldMk cId="0" sldId="261"/>
        </pc:sldMkLst>
        <pc:spChg chg="mod">
          <ac:chgData name="Thurston, Taylor L." userId="S::tthurston@ou.edu::6cf13253-0ac0-42f9-a3f6-8deb29daa184" providerId="AD" clId="Web-{6ECFC3EA-6988-7B3D-E672-3D20774E7767}" dt="2023-07-07T16:06:44.256" v="12" actId="20577"/>
          <ac:spMkLst>
            <pc:docMk/>
            <pc:sldMk cId="0" sldId="261"/>
            <ac:spMk id="131" creationId="{00000000-0000-0000-0000-000000000000}"/>
          </ac:spMkLst>
        </pc:spChg>
      </pc:sldChg>
      <pc:sldChg chg="modSp">
        <pc:chgData name="Thurston, Taylor L." userId="S::tthurston@ou.edu::6cf13253-0ac0-42f9-a3f6-8deb29daa184" providerId="AD" clId="Web-{6ECFC3EA-6988-7B3D-E672-3D20774E7767}" dt="2023-07-07T16:07:02.804" v="16" actId="20577"/>
        <pc:sldMkLst>
          <pc:docMk/>
          <pc:sldMk cId="0" sldId="262"/>
        </pc:sldMkLst>
        <pc:spChg chg="mod">
          <ac:chgData name="Thurston, Taylor L." userId="S::tthurston@ou.edu::6cf13253-0ac0-42f9-a3f6-8deb29daa184" providerId="AD" clId="Web-{6ECFC3EA-6988-7B3D-E672-3D20774E7767}" dt="2023-07-07T16:07:02.804" v="16" actId="20577"/>
          <ac:spMkLst>
            <pc:docMk/>
            <pc:sldMk cId="0" sldId="262"/>
            <ac:spMk id="141" creationId="{00000000-0000-0000-0000-000000000000}"/>
          </ac:spMkLst>
        </pc:spChg>
      </pc:sldChg>
      <pc:sldChg chg="modSp">
        <pc:chgData name="Thurston, Taylor L." userId="S::tthurston@ou.edu::6cf13253-0ac0-42f9-a3f6-8deb29daa184" providerId="AD" clId="Web-{6ECFC3EA-6988-7B3D-E672-3D20774E7767}" dt="2023-07-07T16:07:25.586" v="20" actId="20577"/>
        <pc:sldMkLst>
          <pc:docMk/>
          <pc:sldMk cId="0" sldId="263"/>
        </pc:sldMkLst>
        <pc:spChg chg="mod">
          <ac:chgData name="Thurston, Taylor L." userId="S::tthurston@ou.edu::6cf13253-0ac0-42f9-a3f6-8deb29daa184" providerId="AD" clId="Web-{6ECFC3EA-6988-7B3D-E672-3D20774E7767}" dt="2023-07-07T16:07:25.586" v="20" actId="20577"/>
          <ac:spMkLst>
            <pc:docMk/>
            <pc:sldMk cId="0" sldId="263"/>
            <ac:spMk id="146" creationId="{00000000-0000-0000-0000-000000000000}"/>
          </ac:spMkLst>
        </pc:spChg>
      </pc:sldChg>
      <pc:sldChg chg="modSp">
        <pc:chgData name="Thurston, Taylor L." userId="S::tthurston@ou.edu::6cf13253-0ac0-42f9-a3f6-8deb29daa184" providerId="AD" clId="Web-{6ECFC3EA-6988-7B3D-E672-3D20774E7767}" dt="2023-07-07T16:07:43.149" v="23" actId="20577"/>
        <pc:sldMkLst>
          <pc:docMk/>
          <pc:sldMk cId="0" sldId="265"/>
        </pc:sldMkLst>
        <pc:spChg chg="mod">
          <ac:chgData name="Thurston, Taylor L." userId="S::tthurston@ou.edu::6cf13253-0ac0-42f9-a3f6-8deb29daa184" providerId="AD" clId="Web-{6ECFC3EA-6988-7B3D-E672-3D20774E7767}" dt="2023-07-07T16:07:43.149" v="23" actId="20577"/>
          <ac:spMkLst>
            <pc:docMk/>
            <pc:sldMk cId="0" sldId="265"/>
            <ac:spMk id="156" creationId="{00000000-0000-0000-0000-000000000000}"/>
          </ac:spMkLst>
        </pc:spChg>
      </pc:sldChg>
      <pc:sldChg chg="modSp">
        <pc:chgData name="Thurston, Taylor L." userId="S::tthurston@ou.edu::6cf13253-0ac0-42f9-a3f6-8deb29daa184" providerId="AD" clId="Web-{6ECFC3EA-6988-7B3D-E672-3D20774E7767}" dt="2023-07-07T16:08:06.165" v="28" actId="20577"/>
        <pc:sldMkLst>
          <pc:docMk/>
          <pc:sldMk cId="0" sldId="267"/>
        </pc:sldMkLst>
        <pc:spChg chg="mod">
          <ac:chgData name="Thurston, Taylor L." userId="S::tthurston@ou.edu::6cf13253-0ac0-42f9-a3f6-8deb29daa184" providerId="AD" clId="Web-{6ECFC3EA-6988-7B3D-E672-3D20774E7767}" dt="2023-07-07T16:08:06.165" v="28" actId="20577"/>
          <ac:spMkLst>
            <pc:docMk/>
            <pc:sldMk cId="0" sldId="267"/>
            <ac:spMk id="167" creationId="{00000000-0000-0000-0000-000000000000}"/>
          </ac:spMkLst>
        </pc:spChg>
      </pc:sldChg>
      <pc:sldChg chg="modSp">
        <pc:chgData name="Thurston, Taylor L." userId="S::tthurston@ou.edu::6cf13253-0ac0-42f9-a3f6-8deb29daa184" providerId="AD" clId="Web-{6ECFC3EA-6988-7B3D-E672-3D20774E7767}" dt="2023-07-07T16:08:26.150" v="31" actId="20577"/>
        <pc:sldMkLst>
          <pc:docMk/>
          <pc:sldMk cId="0" sldId="271"/>
        </pc:sldMkLst>
        <pc:spChg chg="mod">
          <ac:chgData name="Thurston, Taylor L." userId="S::tthurston@ou.edu::6cf13253-0ac0-42f9-a3f6-8deb29daa184" providerId="AD" clId="Web-{6ECFC3EA-6988-7B3D-E672-3D20774E7767}" dt="2023-07-07T16:08:26.150" v="31" actId="20577"/>
          <ac:spMkLst>
            <pc:docMk/>
            <pc:sldMk cId="0" sldId="271"/>
            <ac:spMk id="189" creationId="{00000000-0000-0000-0000-000000000000}"/>
          </ac:spMkLst>
        </pc:spChg>
      </pc:sldChg>
      <pc:sldChg chg="modSp">
        <pc:chgData name="Thurston, Taylor L." userId="S::tthurston@ou.edu::6cf13253-0ac0-42f9-a3f6-8deb29daa184" providerId="AD" clId="Web-{6ECFC3EA-6988-7B3D-E672-3D20774E7767}" dt="2023-07-07T16:08:53.214" v="37" actId="20577"/>
        <pc:sldMkLst>
          <pc:docMk/>
          <pc:sldMk cId="0" sldId="272"/>
        </pc:sldMkLst>
        <pc:spChg chg="mod">
          <ac:chgData name="Thurston, Taylor L." userId="S::tthurston@ou.edu::6cf13253-0ac0-42f9-a3f6-8deb29daa184" providerId="AD" clId="Web-{6ECFC3EA-6988-7B3D-E672-3D20774E7767}" dt="2023-07-07T16:08:53.214" v="37" actId="20577"/>
          <ac:spMkLst>
            <pc:docMk/>
            <pc:sldMk cId="0" sldId="272"/>
            <ac:spMk id="196" creationId="{00000000-0000-0000-0000-000000000000}"/>
          </ac:spMkLst>
        </pc:spChg>
      </pc:sldChg>
      <pc:sldChg chg="modSp">
        <pc:chgData name="Thurston, Taylor L." userId="S::tthurston@ou.edu::6cf13253-0ac0-42f9-a3f6-8deb29daa184" providerId="AD" clId="Web-{6ECFC3EA-6988-7B3D-E672-3D20774E7767}" dt="2023-07-07T16:09:27.121" v="40" actId="20577"/>
        <pc:sldMkLst>
          <pc:docMk/>
          <pc:sldMk cId="0" sldId="273"/>
        </pc:sldMkLst>
        <pc:spChg chg="mod">
          <ac:chgData name="Thurston, Taylor L." userId="S::tthurston@ou.edu::6cf13253-0ac0-42f9-a3f6-8deb29daa184" providerId="AD" clId="Web-{6ECFC3EA-6988-7B3D-E672-3D20774E7767}" dt="2023-07-07T16:09:27.121" v="40" actId="20577"/>
          <ac:spMkLst>
            <pc:docMk/>
            <pc:sldMk cId="0" sldId="273"/>
            <ac:spMk id="203" creationId="{00000000-0000-0000-0000-000000000000}"/>
          </ac:spMkLst>
        </pc:spChg>
      </pc:sldChg>
      <pc:sldChg chg="modSp">
        <pc:chgData name="Thurston, Taylor L." userId="S::tthurston@ou.edu::6cf13253-0ac0-42f9-a3f6-8deb29daa184" providerId="AD" clId="Web-{6ECFC3EA-6988-7B3D-E672-3D20774E7767}" dt="2023-07-07T16:09:36.184" v="42" actId="20577"/>
        <pc:sldMkLst>
          <pc:docMk/>
          <pc:sldMk cId="0" sldId="274"/>
        </pc:sldMkLst>
        <pc:spChg chg="mod">
          <ac:chgData name="Thurston, Taylor L." userId="S::tthurston@ou.edu::6cf13253-0ac0-42f9-a3f6-8deb29daa184" providerId="AD" clId="Web-{6ECFC3EA-6988-7B3D-E672-3D20774E7767}" dt="2023-07-07T16:09:36.184" v="42" actId="20577"/>
          <ac:spMkLst>
            <pc:docMk/>
            <pc:sldMk cId="0" sldId="274"/>
            <ac:spMk id="212" creationId="{00000000-0000-0000-0000-000000000000}"/>
          </ac:spMkLst>
        </pc:spChg>
      </pc:sldChg>
      <pc:sldChg chg="modSp">
        <pc:chgData name="Thurston, Taylor L." userId="S::tthurston@ou.edu::6cf13253-0ac0-42f9-a3f6-8deb29daa184" providerId="AD" clId="Web-{6ECFC3EA-6988-7B3D-E672-3D20774E7767}" dt="2023-07-07T16:09:52.294" v="44" actId="20577"/>
        <pc:sldMkLst>
          <pc:docMk/>
          <pc:sldMk cId="0" sldId="275"/>
        </pc:sldMkLst>
        <pc:spChg chg="mod">
          <ac:chgData name="Thurston, Taylor L." userId="S::tthurston@ou.edu::6cf13253-0ac0-42f9-a3f6-8deb29daa184" providerId="AD" clId="Web-{6ECFC3EA-6988-7B3D-E672-3D20774E7767}" dt="2023-07-07T16:09:52.294" v="44" actId="20577"/>
          <ac:spMkLst>
            <pc:docMk/>
            <pc:sldMk cId="0" sldId="275"/>
            <ac:spMk id="219" creationId="{00000000-0000-0000-0000-000000000000}"/>
          </ac:spMkLst>
        </pc:spChg>
      </pc:sldChg>
      <pc:sldChg chg="modSp">
        <pc:chgData name="Thurston, Taylor L." userId="S::tthurston@ou.edu::6cf13253-0ac0-42f9-a3f6-8deb29daa184" providerId="AD" clId="Web-{6ECFC3EA-6988-7B3D-E672-3D20774E7767}" dt="2023-07-07T16:10:13.014" v="47" actId="20577"/>
        <pc:sldMkLst>
          <pc:docMk/>
          <pc:sldMk cId="0" sldId="276"/>
        </pc:sldMkLst>
        <pc:spChg chg="mod">
          <ac:chgData name="Thurston, Taylor L." userId="S::tthurston@ou.edu::6cf13253-0ac0-42f9-a3f6-8deb29daa184" providerId="AD" clId="Web-{6ECFC3EA-6988-7B3D-E672-3D20774E7767}" dt="2023-07-07T16:10:13.014" v="47" actId="20577"/>
          <ac:spMkLst>
            <pc:docMk/>
            <pc:sldMk cId="0" sldId="276"/>
            <ac:spMk id="230" creationId="{00000000-0000-0000-0000-000000000000}"/>
          </ac:spMkLst>
        </pc:spChg>
      </pc:sldChg>
      <pc:sldChg chg="modSp">
        <pc:chgData name="Thurston, Taylor L." userId="S::tthurston@ou.edu::6cf13253-0ac0-42f9-a3f6-8deb29daa184" providerId="AD" clId="Web-{6ECFC3EA-6988-7B3D-E672-3D20774E7767}" dt="2023-07-07T16:10:41.124" v="51" actId="20577"/>
        <pc:sldMkLst>
          <pc:docMk/>
          <pc:sldMk cId="0" sldId="277"/>
        </pc:sldMkLst>
        <pc:spChg chg="mod">
          <ac:chgData name="Thurston, Taylor L." userId="S::tthurston@ou.edu::6cf13253-0ac0-42f9-a3f6-8deb29daa184" providerId="AD" clId="Web-{6ECFC3EA-6988-7B3D-E672-3D20774E7767}" dt="2023-07-07T16:10:41.124" v="51" actId="20577"/>
          <ac:spMkLst>
            <pc:docMk/>
            <pc:sldMk cId="0" sldId="277"/>
            <ac:spMk id="240" creationId="{00000000-0000-0000-0000-000000000000}"/>
          </ac:spMkLst>
        </pc:spChg>
      </pc:sldChg>
      <pc:sldChg chg="modSp">
        <pc:chgData name="Thurston, Taylor L." userId="S::tthurston@ou.edu::6cf13253-0ac0-42f9-a3f6-8deb29daa184" providerId="AD" clId="Web-{6ECFC3EA-6988-7B3D-E672-3D20774E7767}" dt="2023-07-07T16:11:35.845" v="57" actId="20577"/>
        <pc:sldMkLst>
          <pc:docMk/>
          <pc:sldMk cId="0" sldId="278"/>
        </pc:sldMkLst>
        <pc:spChg chg="mod">
          <ac:chgData name="Thurston, Taylor L." userId="S::tthurston@ou.edu::6cf13253-0ac0-42f9-a3f6-8deb29daa184" providerId="AD" clId="Web-{6ECFC3EA-6988-7B3D-E672-3D20774E7767}" dt="2023-07-07T16:11:35.845" v="57" actId="20577"/>
          <ac:spMkLst>
            <pc:docMk/>
            <pc:sldMk cId="0" sldId="278"/>
            <ac:spMk id="250" creationId="{00000000-0000-0000-0000-000000000000}"/>
          </ac:spMkLst>
        </pc:spChg>
      </pc:sldChg>
      <pc:sldChg chg="modSp">
        <pc:chgData name="Thurston, Taylor L." userId="S::tthurston@ou.edu::6cf13253-0ac0-42f9-a3f6-8deb29daa184" providerId="AD" clId="Web-{6ECFC3EA-6988-7B3D-E672-3D20774E7767}" dt="2023-07-07T16:12:21.675" v="70" actId="20577"/>
        <pc:sldMkLst>
          <pc:docMk/>
          <pc:sldMk cId="0" sldId="279"/>
        </pc:sldMkLst>
        <pc:spChg chg="mod">
          <ac:chgData name="Thurston, Taylor L." userId="S::tthurston@ou.edu::6cf13253-0ac0-42f9-a3f6-8deb29daa184" providerId="AD" clId="Web-{6ECFC3EA-6988-7B3D-E672-3D20774E7767}" dt="2023-07-07T16:12:21.675" v="70" actId="20577"/>
          <ac:spMkLst>
            <pc:docMk/>
            <pc:sldMk cId="0" sldId="279"/>
            <ac:spMk id="260" creationId="{00000000-0000-0000-0000-000000000000}"/>
          </ac:spMkLst>
        </pc:spChg>
      </pc:sldChg>
      <pc:sldChg chg="modSp">
        <pc:chgData name="Thurston, Taylor L." userId="S::tthurston@ou.edu::6cf13253-0ac0-42f9-a3f6-8deb29daa184" providerId="AD" clId="Web-{6ECFC3EA-6988-7B3D-E672-3D20774E7767}" dt="2023-07-07T16:12:45.801" v="76"/>
        <pc:sldMkLst>
          <pc:docMk/>
          <pc:sldMk cId="0" sldId="281"/>
        </pc:sldMkLst>
        <pc:graphicFrameChg chg="mod modGraphic">
          <ac:chgData name="Thurston, Taylor L." userId="S::tthurston@ou.edu::6cf13253-0ac0-42f9-a3f6-8deb29daa184" providerId="AD" clId="Web-{6ECFC3EA-6988-7B3D-E672-3D20774E7767}" dt="2023-07-07T16:12:45.801" v="76"/>
          <ac:graphicFrameMkLst>
            <pc:docMk/>
            <pc:sldMk cId="0" sldId="281"/>
            <ac:graphicFrameMk id="280" creationId="{00000000-0000-0000-0000-000000000000}"/>
          </ac:graphicFrameMkLst>
        </pc:graphicFrameChg>
      </pc:sldChg>
      <pc:sldChg chg="modSp">
        <pc:chgData name="Thurston, Taylor L." userId="S::tthurston@ou.edu::6cf13253-0ac0-42f9-a3f6-8deb29daa184" providerId="AD" clId="Web-{6ECFC3EA-6988-7B3D-E672-3D20774E7767}" dt="2023-07-07T16:13:22.958" v="80" actId="20577"/>
        <pc:sldMkLst>
          <pc:docMk/>
          <pc:sldMk cId="0" sldId="283"/>
        </pc:sldMkLst>
        <pc:spChg chg="mod">
          <ac:chgData name="Thurston, Taylor L." userId="S::tthurston@ou.edu::6cf13253-0ac0-42f9-a3f6-8deb29daa184" providerId="AD" clId="Web-{6ECFC3EA-6988-7B3D-E672-3D20774E7767}" dt="2023-07-07T16:13:22.958" v="80" actId="20577"/>
          <ac:spMkLst>
            <pc:docMk/>
            <pc:sldMk cId="0" sldId="283"/>
            <ac:spMk id="297" creationId="{00000000-0000-0000-0000-000000000000}"/>
          </ac:spMkLst>
        </pc:spChg>
      </pc:sldChg>
      <pc:sldChg chg="addSp delSp modSp">
        <pc:chgData name="Thurston, Taylor L." userId="S::tthurston@ou.edu::6cf13253-0ac0-42f9-a3f6-8deb29daa184" providerId="AD" clId="Web-{6ECFC3EA-6988-7B3D-E672-3D20774E7767}" dt="2023-07-07T16:15:20.603" v="96" actId="20577"/>
        <pc:sldMkLst>
          <pc:docMk/>
          <pc:sldMk cId="0" sldId="284"/>
        </pc:sldMkLst>
        <pc:spChg chg="add del mod">
          <ac:chgData name="Thurston, Taylor L." userId="S::tthurston@ou.edu::6cf13253-0ac0-42f9-a3f6-8deb29daa184" providerId="AD" clId="Web-{6ECFC3EA-6988-7B3D-E672-3D20774E7767}" dt="2023-07-07T16:14:28.711" v="90"/>
          <ac:spMkLst>
            <pc:docMk/>
            <pc:sldMk cId="0" sldId="284"/>
            <ac:spMk id="2" creationId="{F50C569F-A47D-E281-823C-1FF3FE6724C0}"/>
          </ac:spMkLst>
        </pc:spChg>
        <pc:spChg chg="mod">
          <ac:chgData name="Thurston, Taylor L." userId="S::tthurston@ou.edu::6cf13253-0ac0-42f9-a3f6-8deb29daa184" providerId="AD" clId="Web-{6ECFC3EA-6988-7B3D-E672-3D20774E7767}" dt="2023-07-07T16:15:20.603" v="96" actId="20577"/>
          <ac:spMkLst>
            <pc:docMk/>
            <pc:sldMk cId="0" sldId="284"/>
            <ac:spMk id="311" creationId="{00000000-0000-0000-0000-000000000000}"/>
          </ac:spMkLst>
        </pc:spChg>
        <pc:spChg chg="mod">
          <ac:chgData name="Thurston, Taylor L." userId="S::tthurston@ou.edu::6cf13253-0ac0-42f9-a3f6-8deb29daa184" providerId="AD" clId="Web-{6ECFC3EA-6988-7B3D-E672-3D20774E7767}" dt="2023-07-07T16:13:33.834" v="81" actId="20577"/>
          <ac:spMkLst>
            <pc:docMk/>
            <pc:sldMk cId="0" sldId="284"/>
            <ac:spMk id="312" creationId="{00000000-0000-0000-0000-000000000000}"/>
          </ac:spMkLst>
        </pc:spChg>
      </pc:sldChg>
      <pc:sldChg chg="modSp">
        <pc:chgData name="Thurston, Taylor L." userId="S::tthurston@ou.edu::6cf13253-0ac0-42f9-a3f6-8deb29daa184" providerId="AD" clId="Web-{6ECFC3EA-6988-7B3D-E672-3D20774E7767}" dt="2023-07-07T16:15:36.713" v="97" actId="20577"/>
        <pc:sldMkLst>
          <pc:docMk/>
          <pc:sldMk cId="0" sldId="285"/>
        </pc:sldMkLst>
        <pc:spChg chg="mod">
          <ac:chgData name="Thurston, Taylor L." userId="S::tthurston@ou.edu::6cf13253-0ac0-42f9-a3f6-8deb29daa184" providerId="AD" clId="Web-{6ECFC3EA-6988-7B3D-E672-3D20774E7767}" dt="2023-07-07T16:15:36.713" v="97" actId="20577"/>
          <ac:spMkLst>
            <pc:docMk/>
            <pc:sldMk cId="0" sldId="285"/>
            <ac:spMk id="319" creationId="{00000000-0000-0000-0000-000000000000}"/>
          </ac:spMkLst>
        </pc:spChg>
      </pc:sldChg>
      <pc:sldChg chg="modSp">
        <pc:chgData name="Thurston, Taylor L." userId="S::tthurston@ou.edu::6cf13253-0ac0-42f9-a3f6-8deb29daa184" providerId="AD" clId="Web-{6ECFC3EA-6988-7B3D-E672-3D20774E7767}" dt="2023-07-07T16:16:23.543" v="100" actId="20577"/>
        <pc:sldMkLst>
          <pc:docMk/>
          <pc:sldMk cId="0" sldId="286"/>
        </pc:sldMkLst>
        <pc:spChg chg="mod">
          <ac:chgData name="Thurston, Taylor L." userId="S::tthurston@ou.edu::6cf13253-0ac0-42f9-a3f6-8deb29daa184" providerId="AD" clId="Web-{6ECFC3EA-6988-7B3D-E672-3D20774E7767}" dt="2023-07-07T16:16:23.543" v="100" actId="20577"/>
          <ac:spMkLst>
            <pc:docMk/>
            <pc:sldMk cId="0" sldId="286"/>
            <ac:spMk id="329" creationId="{00000000-0000-0000-0000-000000000000}"/>
          </ac:spMkLst>
        </pc:spChg>
      </pc:sldChg>
      <pc:sldChg chg="modSp">
        <pc:chgData name="Thurston, Taylor L." userId="S::tthurston@ou.edu::6cf13253-0ac0-42f9-a3f6-8deb29daa184" providerId="AD" clId="Web-{6ECFC3EA-6988-7B3D-E672-3D20774E7767}" dt="2023-07-07T16:17:11.638" v="112" actId="20577"/>
        <pc:sldMkLst>
          <pc:docMk/>
          <pc:sldMk cId="0" sldId="288"/>
        </pc:sldMkLst>
        <pc:spChg chg="mod">
          <ac:chgData name="Thurston, Taylor L." userId="S::tthurston@ou.edu::6cf13253-0ac0-42f9-a3f6-8deb29daa184" providerId="AD" clId="Web-{6ECFC3EA-6988-7B3D-E672-3D20774E7767}" dt="2023-07-07T16:17:11.638" v="112" actId="20577"/>
          <ac:spMkLst>
            <pc:docMk/>
            <pc:sldMk cId="0" sldId="288"/>
            <ac:spMk id="349" creationId="{00000000-0000-0000-0000-000000000000}"/>
          </ac:spMkLst>
        </pc:spChg>
      </pc:sldChg>
      <pc:sldChg chg="modSp">
        <pc:chgData name="Thurston, Taylor L." userId="S::tthurston@ou.edu::6cf13253-0ac0-42f9-a3f6-8deb29daa184" providerId="AD" clId="Web-{6ECFC3EA-6988-7B3D-E672-3D20774E7767}" dt="2023-07-07T16:18:27.047" v="116" actId="20577"/>
        <pc:sldMkLst>
          <pc:docMk/>
          <pc:sldMk cId="0" sldId="293"/>
        </pc:sldMkLst>
        <pc:spChg chg="mod">
          <ac:chgData name="Thurston, Taylor L." userId="S::tthurston@ou.edu::6cf13253-0ac0-42f9-a3f6-8deb29daa184" providerId="AD" clId="Web-{6ECFC3EA-6988-7B3D-E672-3D20774E7767}" dt="2023-07-07T16:18:27.047" v="116" actId="20577"/>
          <ac:spMkLst>
            <pc:docMk/>
            <pc:sldMk cId="0" sldId="293"/>
            <ac:spMk id="383" creationId="{00000000-0000-0000-0000-000000000000}"/>
          </ac:spMkLst>
        </pc:spChg>
      </pc:sldChg>
    </pc:docChg>
  </pc:docChgLst>
  <pc:docChgLst>
    <pc:chgData name="Guest User" userId="S::urn:spo:anon#d3e05acf10015abdca7b34093a1305eddd359fffaf335f718df044d3189800d6::" providerId="AD" clId="Web-{34C1F9F1-4CCE-8666-210E-4407A80EF3DD}"/>
    <pc:docChg chg="modSld">
      <pc:chgData name="Guest User" userId="S::urn:spo:anon#d3e05acf10015abdca7b34093a1305eddd359fffaf335f718df044d3189800d6::" providerId="AD" clId="Web-{34C1F9F1-4CCE-8666-210E-4407A80EF3DD}" dt="2023-07-21T15:44:04.222" v="287" actId="20577"/>
      <pc:docMkLst>
        <pc:docMk/>
      </pc:docMkLst>
      <pc:sldChg chg="modSp">
        <pc:chgData name="Guest User" userId="S::urn:spo:anon#d3e05acf10015abdca7b34093a1305eddd359fffaf335f718df044d3189800d6::" providerId="AD" clId="Web-{34C1F9F1-4CCE-8666-210E-4407A80EF3DD}" dt="2023-07-21T14:18:39.363" v="19" actId="20577"/>
        <pc:sldMkLst>
          <pc:docMk/>
          <pc:sldMk cId="0" sldId="271"/>
        </pc:sldMkLst>
        <pc:spChg chg="mod">
          <ac:chgData name="Guest User" userId="S::urn:spo:anon#d3e05acf10015abdca7b34093a1305eddd359fffaf335f718df044d3189800d6::" providerId="AD" clId="Web-{34C1F9F1-4CCE-8666-210E-4407A80EF3DD}" dt="2023-07-21T14:18:39.363" v="19" actId="20577"/>
          <ac:spMkLst>
            <pc:docMk/>
            <pc:sldMk cId="0" sldId="271"/>
            <ac:spMk id="189" creationId="{00000000-0000-0000-0000-000000000000}"/>
          </ac:spMkLst>
        </pc:spChg>
      </pc:sldChg>
      <pc:sldChg chg="modSp">
        <pc:chgData name="Guest User" userId="S::urn:spo:anon#d3e05acf10015abdca7b34093a1305eddd359fffaf335f718df044d3189800d6::" providerId="AD" clId="Web-{34C1F9F1-4CCE-8666-210E-4407A80EF3DD}" dt="2023-07-21T14:21:14.683" v="73" actId="20577"/>
        <pc:sldMkLst>
          <pc:docMk/>
          <pc:sldMk cId="0" sldId="272"/>
        </pc:sldMkLst>
        <pc:spChg chg="mod">
          <ac:chgData name="Guest User" userId="S::urn:spo:anon#d3e05acf10015abdca7b34093a1305eddd359fffaf335f718df044d3189800d6::" providerId="AD" clId="Web-{34C1F9F1-4CCE-8666-210E-4407A80EF3DD}" dt="2023-07-21T14:21:14.683" v="73" actId="20577"/>
          <ac:spMkLst>
            <pc:docMk/>
            <pc:sldMk cId="0" sldId="272"/>
            <ac:spMk id="196" creationId="{00000000-0000-0000-0000-000000000000}"/>
          </ac:spMkLst>
        </pc:spChg>
      </pc:sldChg>
      <pc:sldChg chg="modSp">
        <pc:chgData name="Guest User" userId="S::urn:spo:anon#d3e05acf10015abdca7b34093a1305eddd359fffaf335f718df044d3189800d6::" providerId="AD" clId="Web-{34C1F9F1-4CCE-8666-210E-4407A80EF3DD}" dt="2023-07-21T14:27:59.903" v="193" actId="20577"/>
        <pc:sldMkLst>
          <pc:docMk/>
          <pc:sldMk cId="0" sldId="273"/>
        </pc:sldMkLst>
        <pc:spChg chg="mod">
          <ac:chgData name="Guest User" userId="S::urn:spo:anon#d3e05acf10015abdca7b34093a1305eddd359fffaf335f718df044d3189800d6::" providerId="AD" clId="Web-{34C1F9F1-4CCE-8666-210E-4407A80EF3DD}" dt="2023-07-21T14:27:59.903" v="193" actId="20577"/>
          <ac:spMkLst>
            <pc:docMk/>
            <pc:sldMk cId="0" sldId="273"/>
            <ac:spMk id="203" creationId="{00000000-0000-0000-0000-000000000000}"/>
          </ac:spMkLst>
        </pc:spChg>
      </pc:sldChg>
      <pc:sldChg chg="modSp">
        <pc:chgData name="Guest User" userId="S::urn:spo:anon#d3e05acf10015abdca7b34093a1305eddd359fffaf335f718df044d3189800d6::" providerId="AD" clId="Web-{34C1F9F1-4CCE-8666-210E-4407A80EF3DD}" dt="2023-07-21T14:28:20.764" v="204" actId="20577"/>
        <pc:sldMkLst>
          <pc:docMk/>
          <pc:sldMk cId="0" sldId="274"/>
        </pc:sldMkLst>
        <pc:spChg chg="mod">
          <ac:chgData name="Guest User" userId="S::urn:spo:anon#d3e05acf10015abdca7b34093a1305eddd359fffaf335f718df044d3189800d6::" providerId="AD" clId="Web-{34C1F9F1-4CCE-8666-210E-4407A80EF3DD}" dt="2023-07-21T14:28:20.764" v="204" actId="20577"/>
          <ac:spMkLst>
            <pc:docMk/>
            <pc:sldMk cId="0" sldId="274"/>
            <ac:spMk id="212" creationId="{00000000-0000-0000-0000-000000000000}"/>
          </ac:spMkLst>
        </pc:spChg>
      </pc:sldChg>
      <pc:sldChg chg="modSp">
        <pc:chgData name="Guest User" userId="S::urn:spo:anon#d3e05acf10015abdca7b34093a1305eddd359fffaf335f718df044d3189800d6::" providerId="AD" clId="Web-{34C1F9F1-4CCE-8666-210E-4407A80EF3DD}" dt="2023-07-21T14:42:33.254" v="206" actId="20577"/>
        <pc:sldMkLst>
          <pc:docMk/>
          <pc:sldMk cId="0" sldId="275"/>
        </pc:sldMkLst>
        <pc:spChg chg="mod">
          <ac:chgData name="Guest User" userId="S::urn:spo:anon#d3e05acf10015abdca7b34093a1305eddd359fffaf335f718df044d3189800d6::" providerId="AD" clId="Web-{34C1F9F1-4CCE-8666-210E-4407A80EF3DD}" dt="2023-07-21T14:42:33.254" v="206" actId="20577"/>
          <ac:spMkLst>
            <pc:docMk/>
            <pc:sldMk cId="0" sldId="275"/>
            <ac:spMk id="219" creationId="{00000000-0000-0000-0000-000000000000}"/>
          </ac:spMkLst>
        </pc:spChg>
      </pc:sldChg>
      <pc:sldChg chg="modSp">
        <pc:chgData name="Guest User" userId="S::urn:spo:anon#d3e05acf10015abdca7b34093a1305eddd359fffaf335f718df044d3189800d6::" providerId="AD" clId="Web-{34C1F9F1-4CCE-8666-210E-4407A80EF3DD}" dt="2023-07-21T15:39:42.713" v="286" actId="20577"/>
        <pc:sldMkLst>
          <pc:docMk/>
          <pc:sldMk cId="0" sldId="278"/>
        </pc:sldMkLst>
        <pc:spChg chg="mod">
          <ac:chgData name="Guest User" userId="S::urn:spo:anon#d3e05acf10015abdca7b34093a1305eddd359fffaf335f718df044d3189800d6::" providerId="AD" clId="Web-{34C1F9F1-4CCE-8666-210E-4407A80EF3DD}" dt="2023-07-21T15:39:42.713" v="286" actId="20577"/>
          <ac:spMkLst>
            <pc:docMk/>
            <pc:sldMk cId="0" sldId="278"/>
            <ac:spMk id="250" creationId="{00000000-0000-0000-0000-000000000000}"/>
          </ac:spMkLst>
        </pc:spChg>
      </pc:sldChg>
      <pc:sldChg chg="modSp">
        <pc:chgData name="Guest User" userId="S::urn:spo:anon#d3e05acf10015abdca7b34093a1305eddd359fffaf335f718df044d3189800d6::" providerId="AD" clId="Web-{34C1F9F1-4CCE-8666-210E-4407A80EF3DD}" dt="2023-07-21T15:00:29.067" v="209" actId="20577"/>
        <pc:sldMkLst>
          <pc:docMk/>
          <pc:sldMk cId="0" sldId="290"/>
        </pc:sldMkLst>
        <pc:spChg chg="mod">
          <ac:chgData name="Guest User" userId="S::urn:spo:anon#d3e05acf10015abdca7b34093a1305eddd359fffaf335f718df044d3189800d6::" providerId="AD" clId="Web-{34C1F9F1-4CCE-8666-210E-4407A80EF3DD}" dt="2023-07-21T15:00:29.067" v="209" actId="20577"/>
          <ac:spMkLst>
            <pc:docMk/>
            <pc:sldMk cId="0" sldId="290"/>
            <ac:spMk id="363" creationId="{00000000-0000-0000-0000-000000000000}"/>
          </ac:spMkLst>
        </pc:spChg>
      </pc:sldChg>
      <pc:sldChg chg="modSp">
        <pc:chgData name="Guest User" userId="S::urn:spo:anon#d3e05acf10015abdca7b34093a1305eddd359fffaf335f718df044d3189800d6::" providerId="AD" clId="Web-{34C1F9F1-4CCE-8666-210E-4407A80EF3DD}" dt="2023-07-21T15:44:04.222" v="287" actId="20577"/>
        <pc:sldMkLst>
          <pc:docMk/>
          <pc:sldMk cId="0" sldId="293"/>
        </pc:sldMkLst>
        <pc:spChg chg="mod">
          <ac:chgData name="Guest User" userId="S::urn:spo:anon#d3e05acf10015abdca7b34093a1305eddd359fffaf335f718df044d3189800d6::" providerId="AD" clId="Web-{34C1F9F1-4CCE-8666-210E-4407A80EF3DD}" dt="2023-07-21T15:44:04.222" v="287" actId="20577"/>
          <ac:spMkLst>
            <pc:docMk/>
            <pc:sldMk cId="0" sldId="293"/>
            <ac:spMk id="383" creationId="{00000000-0000-0000-0000-00000000000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0" dt="2023-07-02T15:18:13.205" idx="1">
    <p:pos x="6000" y="0"/>
    <p:text>Add interactive activity link here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2a48a196bf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2a48a196b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5629b2f5a2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5629b2f5a2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5629b2f5a2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5629b2f5a2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5629b2f5a2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5629b2f5a2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1c39ac30e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1c39ac30e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Link to the interactive activity: https://k20center.ou.edu/e-learning/monster-monday/</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5629b2f5a2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5629b2f5a2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5629b2f5a2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5629b2f5a2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5629b2f5a2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5629b2f5a2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5629b2f5a2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5629b2f5a2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5629b2f5a2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5629b2f5a2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5629b2f5a2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5629b2f5a2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288c933a0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288c933a0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Wetherell, M. A. “Duke.” (2019). </a:t>
            </a:r>
            <a:r>
              <a:rPr lang="en" i="1">
                <a:solidFill>
                  <a:schemeClr val="dk1"/>
                </a:solidFill>
              </a:rPr>
              <a:t>The Loch Ness Monster</a:t>
            </a:r>
            <a:r>
              <a:rPr lang="en">
                <a:solidFill>
                  <a:schemeClr val="dk1"/>
                </a:solidFill>
              </a:rPr>
              <a:t>. Wikimedia Commons. Retrieved July 4, 2023, from https://commons.wikimedia.org/wiki/File:Loch_Ness_Monster-1.jpg. </a:t>
            </a:r>
            <a:endParaRPr sz="1200">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1c39ac30e5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15" name="Google Shape;215;g21c39ac30e5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5629b2f5a2_0_2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26" name="Google Shape;226;g25629b2f5a2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1c39ac30e5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36" name="Google Shape;236;g21c39ac30e5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5629b2f5a2_0_2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46" name="Google Shape;246;g25629b2f5a2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1c39ac30e5_0_1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56" name="Google Shape;256;g21c39ac30e5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5629b2f5a2_0_3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b="1">
                <a:solidFill>
                  <a:schemeClr val="dk1"/>
                </a:solidFill>
              </a:rPr>
              <a:t>Video source: </a:t>
            </a:r>
            <a:r>
              <a:rPr lang="en">
                <a:solidFill>
                  <a:schemeClr val="dk1"/>
                </a:solidFill>
              </a:rPr>
              <a:t>Tulsaccprof. (2012, Dec. 17). Writing an effective thesis statement [Video]. YouTube. https://www.youtube.com/watch?v=4sx42_C10zw</a:t>
            </a:r>
            <a:endParaRPr>
              <a:solidFill>
                <a:schemeClr val="dk1"/>
              </a:solidFill>
            </a:endParaRPr>
          </a:p>
          <a:p>
            <a:pPr marL="0" lvl="0" indent="0" algn="l" rtl="0">
              <a:lnSpc>
                <a:spcPct val="100000"/>
              </a:lnSpc>
              <a:spcBef>
                <a:spcPts val="0"/>
              </a:spcBef>
              <a:spcAft>
                <a:spcPts val="0"/>
              </a:spcAft>
              <a:buSzPts val="1400"/>
              <a:buNone/>
            </a:pPr>
            <a:endParaRPr/>
          </a:p>
        </p:txBody>
      </p:sp>
      <p:sp>
        <p:nvSpPr>
          <p:cNvPr id="266" name="Google Shape;266;g25629b2f5a2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5629b2f5a2_0_3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73" name="Google Shape;273;g25629b2f5a2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5629b2f5a2_0_3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400"/>
              <a:buNone/>
            </a:pPr>
            <a:r>
              <a:rPr lang="en" b="1">
                <a:solidFill>
                  <a:schemeClr val="dk1"/>
                </a:solidFill>
              </a:rPr>
              <a:t>Video source: </a:t>
            </a:r>
            <a:r>
              <a:rPr lang="en">
                <a:solidFill>
                  <a:schemeClr val="dk1"/>
                </a:solidFill>
              </a:rPr>
              <a:t>Andrew. (2013, April 21). How to write a thesis for beginners [Video]. YouTube. https://www.youtube.com/watch?v=wCzuAMVmIZ8</a:t>
            </a:r>
            <a:endParaRPr>
              <a:solidFill>
                <a:schemeClr val="dk1"/>
              </a:solidFill>
            </a:endParaRPr>
          </a:p>
          <a:p>
            <a:pPr marL="0" lvl="0" indent="0" algn="l" rtl="0">
              <a:spcBef>
                <a:spcPts val="0"/>
              </a:spcBef>
              <a:spcAft>
                <a:spcPts val="0"/>
              </a:spcAft>
              <a:buSzPts val="1400"/>
              <a:buNone/>
            </a:pPr>
            <a:endParaRPr b="1">
              <a:solidFill>
                <a:schemeClr val="dk1"/>
              </a:solidFill>
            </a:endParaRPr>
          </a:p>
          <a:p>
            <a:pPr marL="0" lvl="0" indent="0" algn="l" rtl="0">
              <a:lnSpc>
                <a:spcPct val="100000"/>
              </a:lnSpc>
              <a:spcBef>
                <a:spcPts val="0"/>
              </a:spcBef>
              <a:spcAft>
                <a:spcPts val="0"/>
              </a:spcAft>
              <a:buSzPts val="1400"/>
              <a:buNone/>
            </a:pPr>
            <a:endParaRPr/>
          </a:p>
        </p:txBody>
      </p:sp>
      <p:sp>
        <p:nvSpPr>
          <p:cNvPr id="283" name="Google Shape;283;g25629b2f5a2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1c39ac30e5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dirty="0"/>
              <a:t>Bailey, H. (2022, December 30). </a:t>
            </a:r>
            <a:r>
              <a:rPr lang="en-US" i="1" dirty="0"/>
              <a:t>10 Tips For Effectively Incorporating Evidence In Your Essay</a:t>
            </a:r>
            <a:r>
              <a:rPr lang="en-US" dirty="0"/>
              <a:t>. Essay Freelance Writers. https://essayfreelancewriters.com/blog/tips-for-effectively-incorporating-evidence-in-your-essay</a:t>
            </a:r>
          </a:p>
        </p:txBody>
      </p:sp>
      <p:sp>
        <p:nvSpPr>
          <p:cNvPr id="293" name="Google Shape;293;g21c39ac30e5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5629b2f5a2_0_2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dirty="0"/>
              <a:t>Bailey, H. (2022, December 30). </a:t>
            </a:r>
            <a:r>
              <a:rPr lang="en-US" i="1" dirty="0"/>
              <a:t>10 Tips For Effectively Incorporating Evidence In Your Essay</a:t>
            </a:r>
            <a:r>
              <a:rPr lang="en-US" dirty="0"/>
              <a:t>. Essay Freelance Writers. https://essayfreelancewriters.com/blog/tips-for-effectively-incorporating-evidence-in-your-essay</a:t>
            </a:r>
          </a:p>
        </p:txBody>
      </p:sp>
      <p:sp>
        <p:nvSpPr>
          <p:cNvPr id="303" name="Google Shape;303;g25629b2f5a2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1c39ac30e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1c39ac30e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err="1">
                <a:effectLst/>
              </a:rPr>
              <a:t>Elylv</a:t>
            </a:r>
            <a:r>
              <a:rPr lang="en-US" dirty="0">
                <a:effectLst/>
              </a:rPr>
              <a:t>. (2017, July 21). </a:t>
            </a:r>
            <a:r>
              <a:rPr lang="en-US" i="1" dirty="0">
                <a:effectLst/>
              </a:rPr>
              <a:t>Napoleon Dynamite - Nessie</a:t>
            </a:r>
            <a:r>
              <a:rPr lang="en-US" dirty="0">
                <a:effectLst/>
              </a:rPr>
              <a:t>. YouTube. https://www.youtube.com/watch?v=93CIrSkeoCg</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5629b2f5a2_0_2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dirty="0"/>
              <a:t>Bailey, H. (2022, December 30). </a:t>
            </a:r>
            <a:r>
              <a:rPr lang="en-US" i="1" dirty="0"/>
              <a:t>10 Tips For Effectively Incorporating Evidence In Your Essay</a:t>
            </a:r>
            <a:r>
              <a:rPr lang="en-US" dirty="0"/>
              <a:t>. Essay Freelance Writers. https://essayfreelancewriters.com/blog/tips-for-effectively-incorporating-evidence-in-your-essay</a:t>
            </a:r>
          </a:p>
        </p:txBody>
      </p:sp>
      <p:sp>
        <p:nvSpPr>
          <p:cNvPr id="315" name="Google Shape;315;g25629b2f5a2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5629b2f5a2_0_2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25" name="Google Shape;325;g25629b2f5a2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1c39ac30e5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35" name="Google Shape;335;g21c39ac30e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1c39ac30e5_0_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45" name="Google Shape;345;g21c39ac30e5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5629b2f5a2_0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25629b2f5a2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5629b2f5a2_0_2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59" name="Google Shape;359;g25629b2f5a2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5629b2f5a2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25629b2f5a2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5629b2f5a2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5629b2f5a2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5629b2f5a2_0_3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79" name="Google Shape;379;g25629b2f5a2_0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5629b2f5a2_0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25629b2f5a2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46e809ffcb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46e809ffcb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46e809ffcb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146e809ffcb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d86d57a66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7" name="Google Shape;127;g1d86d57a66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2a48a196b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2a48a196b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5629b2f5a2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5629b2f5a2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5629b2f5a2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5629b2f5a2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Link to the interactive activity: https://k20center.ou.edu/e-learning/monster-monday/?scene=canada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EARN Logo" type="blank">
  <p:cSld name="BLANK">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3616452" y="1028700"/>
            <a:ext cx="1911096" cy="31227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8"/>
        <p:cNvGrpSpPr/>
        <p:nvPr/>
      </p:nvGrpSpPr>
      <p:grpSpPr>
        <a:xfrm>
          <a:off x="0" y="0"/>
          <a:ext cx="0" cy="0"/>
          <a:chOff x="0" y="0"/>
          <a:chExt cx="0" cy="0"/>
        </a:xfrm>
      </p:grpSpPr>
      <p:sp>
        <p:nvSpPr>
          <p:cNvPr id="49" name="Google Shape;49;p11"/>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0" name="Google Shape;50;p11"/>
          <p:cNvSpPr txBox="1">
            <a:spLocks noGrp="1"/>
          </p:cNvSpPr>
          <p:nvPr>
            <p:ph type="body" idx="1"/>
          </p:nvPr>
        </p:nvSpPr>
        <p:spPr>
          <a:xfrm>
            <a:off x="457200" y="1391436"/>
            <a:ext cx="4040100" cy="494400"/>
          </a:xfrm>
          <a:prstGeom prst="rect">
            <a:avLst/>
          </a:prstGeom>
          <a:noFill/>
          <a:ln>
            <a:noFill/>
          </a:ln>
        </p:spPr>
        <p:txBody>
          <a:bodyPr spcFirstLastPara="1" wrap="square" lIns="45700" tIns="0" rIns="45700" bIns="0" anchor="ctr" anchorCtr="0">
            <a:noAutofit/>
          </a:bodyPr>
          <a:lstStyle>
            <a:lvl1pPr marL="457200" lvl="0" indent="-228600" algn="l" rtl="0">
              <a:lnSpc>
                <a:spcPct val="100000"/>
              </a:lnSpc>
              <a:spcBef>
                <a:spcPts val="480"/>
              </a:spcBef>
              <a:spcAft>
                <a:spcPts val="0"/>
              </a:spcAft>
              <a:buSzPts val="2400"/>
              <a:buNone/>
              <a:defRPr sz="2400" b="1" cap="none">
                <a:solidFill>
                  <a:schemeClr val="dk2"/>
                </a:solidFill>
              </a:defRPr>
            </a:lvl1pPr>
            <a:lvl2pPr marL="914400" lvl="1" indent="-228600" algn="l" rtl="0">
              <a:lnSpc>
                <a:spcPct val="100000"/>
              </a:lnSpc>
              <a:spcBef>
                <a:spcPts val="300"/>
              </a:spcBef>
              <a:spcAft>
                <a:spcPts val="0"/>
              </a:spcAft>
              <a:buSzPts val="1275"/>
              <a:buNone/>
              <a:defRPr sz="1500" b="1"/>
            </a:lvl2pPr>
            <a:lvl3pPr marL="1371600" lvl="2" indent="-228600" algn="l" rtl="0">
              <a:lnSpc>
                <a:spcPct val="100000"/>
              </a:lnSpc>
              <a:spcBef>
                <a:spcPts val="270"/>
              </a:spcBef>
              <a:spcAft>
                <a:spcPts val="0"/>
              </a:spcAft>
              <a:buSzPts val="945"/>
              <a:buNone/>
              <a:defRPr sz="1350" b="1"/>
            </a:lvl3pPr>
            <a:lvl4pPr marL="1828800" lvl="3" indent="-228600" algn="l" rtl="0">
              <a:lnSpc>
                <a:spcPct val="100000"/>
              </a:lnSpc>
              <a:spcBef>
                <a:spcPts val="240"/>
              </a:spcBef>
              <a:spcAft>
                <a:spcPts val="0"/>
              </a:spcAft>
              <a:buSzPts val="780"/>
              <a:buNone/>
              <a:defRPr sz="1200" b="1"/>
            </a:lvl4pPr>
            <a:lvl5pPr marL="2286000" lvl="4" indent="-228600" algn="l" rtl="0">
              <a:lnSpc>
                <a:spcPct val="100000"/>
              </a:lnSpc>
              <a:spcBef>
                <a:spcPts val="240"/>
              </a:spcBef>
              <a:spcAft>
                <a:spcPts val="0"/>
              </a:spcAft>
              <a:buSzPts val="780"/>
              <a:buNone/>
              <a:defRPr sz="1200" b="1"/>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
        <p:nvSpPr>
          <p:cNvPr id="51" name="Google Shape;51;p11"/>
          <p:cNvSpPr txBox="1">
            <a:spLocks noGrp="1"/>
          </p:cNvSpPr>
          <p:nvPr>
            <p:ph type="body" idx="2"/>
          </p:nvPr>
        </p:nvSpPr>
        <p:spPr>
          <a:xfrm>
            <a:off x="4645027" y="1394820"/>
            <a:ext cx="4041900" cy="491100"/>
          </a:xfrm>
          <a:prstGeom prst="rect">
            <a:avLst/>
          </a:prstGeom>
          <a:noFill/>
          <a:ln>
            <a:noFill/>
          </a:ln>
        </p:spPr>
        <p:txBody>
          <a:bodyPr spcFirstLastPara="1" wrap="square" lIns="45700" tIns="0" rIns="45700" bIns="0" anchor="ctr" anchorCtr="0">
            <a:normAutofit/>
          </a:bodyPr>
          <a:lstStyle>
            <a:lvl1pPr marL="457200" lvl="0" indent="-228600" algn="l" rtl="0">
              <a:lnSpc>
                <a:spcPct val="100000"/>
              </a:lnSpc>
              <a:spcBef>
                <a:spcPts val="480"/>
              </a:spcBef>
              <a:spcAft>
                <a:spcPts val="0"/>
              </a:spcAft>
              <a:buSzPts val="2400"/>
              <a:buNone/>
              <a:defRPr sz="2400" b="1" cap="none">
                <a:solidFill>
                  <a:schemeClr val="dk2"/>
                </a:solidFill>
              </a:defRPr>
            </a:lvl1pPr>
            <a:lvl2pPr marL="914400" lvl="1" indent="-228600" algn="l" rtl="0">
              <a:lnSpc>
                <a:spcPct val="100000"/>
              </a:lnSpc>
              <a:spcBef>
                <a:spcPts val="300"/>
              </a:spcBef>
              <a:spcAft>
                <a:spcPts val="0"/>
              </a:spcAft>
              <a:buSzPts val="1275"/>
              <a:buNone/>
              <a:defRPr sz="1500" b="1"/>
            </a:lvl2pPr>
            <a:lvl3pPr marL="1371600" lvl="2" indent="-228600" algn="l" rtl="0">
              <a:lnSpc>
                <a:spcPct val="100000"/>
              </a:lnSpc>
              <a:spcBef>
                <a:spcPts val="270"/>
              </a:spcBef>
              <a:spcAft>
                <a:spcPts val="0"/>
              </a:spcAft>
              <a:buSzPts val="945"/>
              <a:buNone/>
              <a:defRPr sz="1350" b="1"/>
            </a:lvl3pPr>
            <a:lvl4pPr marL="1828800" lvl="3" indent="-228600" algn="l" rtl="0">
              <a:lnSpc>
                <a:spcPct val="100000"/>
              </a:lnSpc>
              <a:spcBef>
                <a:spcPts val="240"/>
              </a:spcBef>
              <a:spcAft>
                <a:spcPts val="0"/>
              </a:spcAft>
              <a:buSzPts val="780"/>
              <a:buNone/>
              <a:defRPr sz="1200" b="1"/>
            </a:lvl4pPr>
            <a:lvl5pPr marL="2286000" lvl="4" indent="-228600" algn="l" rtl="0">
              <a:lnSpc>
                <a:spcPct val="100000"/>
              </a:lnSpc>
              <a:spcBef>
                <a:spcPts val="240"/>
              </a:spcBef>
              <a:spcAft>
                <a:spcPts val="0"/>
              </a:spcAft>
              <a:buSzPts val="780"/>
              <a:buNone/>
              <a:defRPr sz="1200" b="1"/>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
        <p:nvSpPr>
          <p:cNvPr id="52" name="Google Shape;52;p11"/>
          <p:cNvSpPr txBox="1">
            <a:spLocks noGrp="1"/>
          </p:cNvSpPr>
          <p:nvPr>
            <p:ph type="body" idx="3"/>
          </p:nvPr>
        </p:nvSpPr>
        <p:spPr>
          <a:xfrm>
            <a:off x="457200" y="1974760"/>
            <a:ext cx="4040100" cy="2795400"/>
          </a:xfrm>
          <a:prstGeom prst="rect">
            <a:avLst/>
          </a:prstGeom>
          <a:noFill/>
          <a:ln>
            <a:noFill/>
          </a:ln>
        </p:spPr>
        <p:txBody>
          <a:bodyPr spcFirstLastPara="1" wrap="square" lIns="91425" tIns="0" rIns="91425" bIns="45700" anchor="t" anchorCtr="0">
            <a:normAutofit/>
          </a:bodyPr>
          <a:lstStyle>
            <a:lvl1pPr marL="457200" lvl="0" indent="-342900" algn="l" rtl="0">
              <a:lnSpc>
                <a:spcPct val="100000"/>
              </a:lnSpc>
              <a:spcBef>
                <a:spcPts val="360"/>
              </a:spcBef>
              <a:spcAft>
                <a:spcPts val="0"/>
              </a:spcAft>
              <a:buSzPts val="1800"/>
              <a:buChar char="•"/>
              <a:defRPr sz="1800"/>
            </a:lvl1pPr>
            <a:lvl2pPr marL="914400" lvl="1" indent="-323850" algn="l" rtl="0">
              <a:lnSpc>
                <a:spcPct val="100000"/>
              </a:lnSpc>
              <a:spcBef>
                <a:spcPts val="300"/>
              </a:spcBef>
              <a:spcAft>
                <a:spcPts val="0"/>
              </a:spcAft>
              <a:buSzPts val="1500"/>
              <a:buFont typeface="Arial"/>
              <a:buChar char="•"/>
              <a:defRPr sz="1500"/>
            </a:lvl2pPr>
            <a:lvl3pPr marL="1371600" lvl="2" indent="-314325" algn="l" rtl="0">
              <a:lnSpc>
                <a:spcPct val="100000"/>
              </a:lnSpc>
              <a:spcBef>
                <a:spcPts val="270"/>
              </a:spcBef>
              <a:spcAft>
                <a:spcPts val="0"/>
              </a:spcAft>
              <a:buSzPts val="1350"/>
              <a:buFont typeface="Arial"/>
              <a:buChar char="•"/>
              <a:defRPr sz="1350"/>
            </a:lvl3pPr>
            <a:lvl4pPr marL="1828800" lvl="3" indent="-304800" algn="l" rtl="0">
              <a:lnSpc>
                <a:spcPct val="100000"/>
              </a:lnSpc>
              <a:spcBef>
                <a:spcPts val="240"/>
              </a:spcBef>
              <a:spcAft>
                <a:spcPts val="0"/>
              </a:spcAft>
              <a:buSzPts val="1200"/>
              <a:buFont typeface="Arial"/>
              <a:buChar char="•"/>
              <a:defRPr sz="1200"/>
            </a:lvl4pPr>
            <a:lvl5pPr marL="2286000" lvl="4" indent="-304800" algn="l" rtl="0">
              <a:lnSpc>
                <a:spcPct val="100000"/>
              </a:lnSpc>
              <a:spcBef>
                <a:spcPts val="240"/>
              </a:spcBef>
              <a:spcAft>
                <a:spcPts val="0"/>
              </a:spcAft>
              <a:buSzPts val="1200"/>
              <a:buFont typeface="Arial"/>
              <a:buChar char="•"/>
              <a:defRPr sz="120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53" name="Google Shape;53;p11"/>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54" name="Google Shape;54;p11"/>
          <p:cNvSpPr txBox="1">
            <a:spLocks noGrp="1"/>
          </p:cNvSpPr>
          <p:nvPr>
            <p:ph type="body" idx="4"/>
          </p:nvPr>
        </p:nvSpPr>
        <p:spPr>
          <a:xfrm>
            <a:off x="4649788" y="1974760"/>
            <a:ext cx="4040100" cy="2795400"/>
          </a:xfrm>
          <a:prstGeom prst="rect">
            <a:avLst/>
          </a:prstGeom>
          <a:noFill/>
          <a:ln>
            <a:noFill/>
          </a:ln>
        </p:spPr>
        <p:txBody>
          <a:bodyPr spcFirstLastPara="1" wrap="square" lIns="91425" tIns="0" rIns="91425" bIns="45700" anchor="t" anchorCtr="0">
            <a:normAutofit/>
          </a:bodyPr>
          <a:lstStyle>
            <a:lvl1pPr marL="457200" lvl="0" indent="-342900" algn="l" rtl="0">
              <a:lnSpc>
                <a:spcPct val="100000"/>
              </a:lnSpc>
              <a:spcBef>
                <a:spcPts val="360"/>
              </a:spcBef>
              <a:spcAft>
                <a:spcPts val="0"/>
              </a:spcAft>
              <a:buSzPts val="1800"/>
              <a:buChar char="•"/>
              <a:defRPr sz="1800"/>
            </a:lvl1pPr>
            <a:lvl2pPr marL="914400" lvl="1" indent="-323850" algn="l" rtl="0">
              <a:lnSpc>
                <a:spcPct val="100000"/>
              </a:lnSpc>
              <a:spcBef>
                <a:spcPts val="300"/>
              </a:spcBef>
              <a:spcAft>
                <a:spcPts val="0"/>
              </a:spcAft>
              <a:buSzPts val="1500"/>
              <a:buFont typeface="Arial"/>
              <a:buChar char="•"/>
              <a:defRPr sz="1500"/>
            </a:lvl2pPr>
            <a:lvl3pPr marL="1371600" lvl="2" indent="-314325" algn="l" rtl="0">
              <a:lnSpc>
                <a:spcPct val="100000"/>
              </a:lnSpc>
              <a:spcBef>
                <a:spcPts val="270"/>
              </a:spcBef>
              <a:spcAft>
                <a:spcPts val="0"/>
              </a:spcAft>
              <a:buSzPts val="1350"/>
              <a:buFont typeface="Arial"/>
              <a:buChar char="•"/>
              <a:defRPr sz="1350"/>
            </a:lvl3pPr>
            <a:lvl4pPr marL="1828800" lvl="3" indent="-304800" algn="l" rtl="0">
              <a:lnSpc>
                <a:spcPct val="100000"/>
              </a:lnSpc>
              <a:spcBef>
                <a:spcPts val="240"/>
              </a:spcBef>
              <a:spcAft>
                <a:spcPts val="0"/>
              </a:spcAft>
              <a:buSzPts val="1200"/>
              <a:buFont typeface="Arial"/>
              <a:buChar char="•"/>
              <a:defRPr sz="1200"/>
            </a:lvl4pPr>
            <a:lvl5pPr marL="2286000" lvl="4" indent="-304800" algn="l" rtl="0">
              <a:lnSpc>
                <a:spcPct val="100000"/>
              </a:lnSpc>
              <a:spcBef>
                <a:spcPts val="240"/>
              </a:spcBef>
              <a:spcAft>
                <a:spcPts val="0"/>
              </a:spcAft>
              <a:buSzPts val="1200"/>
              <a:buFont typeface="Arial"/>
              <a:buChar char="•"/>
              <a:defRPr sz="120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Graphic">
  <p:cSld name="Content with Graphic">
    <p:spTree>
      <p:nvGrpSpPr>
        <p:cNvPr id="1" name="Shape 55"/>
        <p:cNvGrpSpPr/>
        <p:nvPr/>
      </p:nvGrpSpPr>
      <p:grpSpPr>
        <a:xfrm>
          <a:off x="0" y="0"/>
          <a:ext cx="0" cy="0"/>
          <a:chOff x="0" y="0"/>
          <a:chExt cx="0" cy="0"/>
        </a:xfrm>
      </p:grpSpPr>
      <p:sp>
        <p:nvSpPr>
          <p:cNvPr id="56" name="Google Shape;56;p12"/>
          <p:cNvSpPr txBox="1">
            <a:spLocks noGrp="1"/>
          </p:cNvSpPr>
          <p:nvPr>
            <p:ph type="body" idx="1"/>
          </p:nvPr>
        </p:nvSpPr>
        <p:spPr>
          <a:xfrm>
            <a:off x="3581400" y="1330012"/>
            <a:ext cx="5111700" cy="3257700"/>
          </a:xfrm>
          <a:prstGeom prst="rect">
            <a:avLst/>
          </a:prstGeom>
          <a:noFill/>
          <a:ln>
            <a:noFill/>
          </a:ln>
        </p:spPr>
        <p:txBody>
          <a:bodyPr spcFirstLastPara="1" wrap="square" lIns="91425" tIns="0" rIns="91425" bIns="45700" anchor="t" anchorCtr="0">
            <a:normAutofit/>
          </a:bodyPr>
          <a:lstStyle>
            <a:lvl1pPr marL="457200" lvl="0" indent="-228600" algn="l" rtl="0">
              <a:lnSpc>
                <a:spcPct val="100000"/>
              </a:lnSpc>
              <a:spcBef>
                <a:spcPts val="420"/>
              </a:spcBef>
              <a:spcAft>
                <a:spcPts val="0"/>
              </a:spcAft>
              <a:buSzPts val="2100"/>
              <a:buNone/>
              <a:defRPr sz="2100"/>
            </a:lvl1pPr>
            <a:lvl2pPr marL="914400" lvl="1" indent="-333883" algn="l" rtl="0">
              <a:lnSpc>
                <a:spcPct val="100000"/>
              </a:lnSpc>
              <a:spcBef>
                <a:spcPts val="390"/>
              </a:spcBef>
              <a:spcAft>
                <a:spcPts val="0"/>
              </a:spcAft>
              <a:buSzPts val="1658"/>
              <a:buChar char="⚫"/>
              <a:defRPr sz="1950"/>
            </a:lvl2pPr>
            <a:lvl3pPr marL="1371600" lvl="2" indent="-308610" algn="l" rtl="0">
              <a:lnSpc>
                <a:spcPct val="100000"/>
              </a:lnSpc>
              <a:spcBef>
                <a:spcPts val="360"/>
              </a:spcBef>
              <a:spcAft>
                <a:spcPts val="0"/>
              </a:spcAft>
              <a:buSzPts val="1260"/>
              <a:buChar char="⚫"/>
              <a:defRPr sz="1800"/>
            </a:lvl3pPr>
            <a:lvl4pPr marL="1828800" lvl="3" indent="-290512" algn="l" rtl="0">
              <a:lnSpc>
                <a:spcPct val="100000"/>
              </a:lnSpc>
              <a:spcBef>
                <a:spcPts val="300"/>
              </a:spcBef>
              <a:spcAft>
                <a:spcPts val="0"/>
              </a:spcAft>
              <a:buSzPts val="975"/>
              <a:buChar char="⚫"/>
              <a:defRPr sz="1500"/>
            </a:lvl4pPr>
            <a:lvl5pPr marL="2286000" lvl="4" indent="-284289" algn="l" rtl="0">
              <a:lnSpc>
                <a:spcPct val="100000"/>
              </a:lnSpc>
              <a:spcBef>
                <a:spcPts val="270"/>
              </a:spcBef>
              <a:spcAft>
                <a:spcPts val="0"/>
              </a:spcAft>
              <a:buSzPts val="877"/>
              <a:buChar char="⚫"/>
              <a:defRPr sz="135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
        <p:nvSpPr>
          <p:cNvPr id="57" name="Google Shape;57;p12"/>
          <p:cNvSpPr txBox="1">
            <a:spLocks noGrp="1"/>
          </p:cNvSpPr>
          <p:nvPr>
            <p:ph type="body" idx="2"/>
          </p:nvPr>
        </p:nvSpPr>
        <p:spPr>
          <a:xfrm>
            <a:off x="450850" y="1330012"/>
            <a:ext cx="3124200" cy="3257700"/>
          </a:xfrm>
          <a:prstGeom prst="rect">
            <a:avLst/>
          </a:prstGeom>
          <a:noFill/>
          <a:ln>
            <a:noFill/>
          </a:ln>
        </p:spPr>
        <p:txBody>
          <a:bodyPr spcFirstLastPara="1" wrap="square" lIns="91425" tIns="0" rIns="91425" bIns="45700" anchor="t" anchorCtr="0">
            <a:normAutofit/>
          </a:bodyPr>
          <a:lstStyle>
            <a:lvl1pPr marL="457200" lvl="0" indent="-342900" algn="l" rtl="0">
              <a:lnSpc>
                <a:spcPct val="100000"/>
              </a:lnSpc>
              <a:spcBef>
                <a:spcPts val="360"/>
              </a:spcBef>
              <a:spcAft>
                <a:spcPts val="0"/>
              </a:spcAft>
              <a:buSzPts val="1800"/>
              <a:buChar char="•"/>
              <a:defRPr sz="1800"/>
            </a:lvl1pPr>
            <a:lvl2pPr marL="914400" lvl="1" indent="-330200" algn="l" rtl="0">
              <a:lnSpc>
                <a:spcPct val="100000"/>
              </a:lnSpc>
              <a:spcBef>
                <a:spcPts val="320"/>
              </a:spcBef>
              <a:spcAft>
                <a:spcPts val="0"/>
              </a:spcAft>
              <a:buSzPts val="1600"/>
              <a:buFont typeface="Arial"/>
              <a:buChar char="•"/>
              <a:defRPr sz="1600"/>
            </a:lvl2pPr>
            <a:lvl3pPr marL="1371600" lvl="2" indent="-317500" algn="l" rtl="0">
              <a:lnSpc>
                <a:spcPct val="100000"/>
              </a:lnSpc>
              <a:spcBef>
                <a:spcPts val="280"/>
              </a:spcBef>
              <a:spcAft>
                <a:spcPts val="0"/>
              </a:spcAft>
              <a:buSzPts val="1400"/>
              <a:buFont typeface="Arial"/>
              <a:buChar char="•"/>
              <a:defRPr sz="1400"/>
            </a:lvl3pPr>
            <a:lvl4pPr marL="1828800" lvl="3" indent="-311150" algn="l" rtl="0">
              <a:lnSpc>
                <a:spcPct val="100000"/>
              </a:lnSpc>
              <a:spcBef>
                <a:spcPts val="260"/>
              </a:spcBef>
              <a:spcAft>
                <a:spcPts val="0"/>
              </a:spcAft>
              <a:buSzPts val="1300"/>
              <a:buFont typeface="Arial"/>
              <a:buChar char="•"/>
              <a:defRPr sz="1300"/>
            </a:lvl4pPr>
            <a:lvl5pPr marL="2286000" lvl="4" indent="-304800" algn="l" rtl="0">
              <a:lnSpc>
                <a:spcPct val="100000"/>
              </a:lnSpc>
              <a:spcBef>
                <a:spcPts val="240"/>
              </a:spcBef>
              <a:spcAft>
                <a:spcPts val="0"/>
              </a:spcAft>
              <a:buSzPts val="1200"/>
              <a:buFont typeface="Arial"/>
              <a:buChar char="•"/>
              <a:defRPr sz="120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58" name="Google Shape;58;p12"/>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59" name="Google Shape;59;p12"/>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ideo">
  <p:cSld name="Video">
    <p:spTree>
      <p:nvGrpSpPr>
        <p:cNvPr id="1" name="Shape 60"/>
        <p:cNvGrpSpPr/>
        <p:nvPr/>
      </p:nvGrpSpPr>
      <p:grpSpPr>
        <a:xfrm>
          <a:off x="0" y="0"/>
          <a:ext cx="0" cy="0"/>
          <a:chOff x="0" y="0"/>
          <a:chExt cx="0" cy="0"/>
        </a:xfrm>
      </p:grpSpPr>
      <p:pic>
        <p:nvPicPr>
          <p:cNvPr id="61" name="Google Shape;61;p13"/>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62" name="Google Shape;62;p13"/>
          <p:cNvSpPr>
            <a:spLocks noGrp="1"/>
          </p:cNvSpPr>
          <p:nvPr>
            <p:ph type="media" idx="2"/>
          </p:nvPr>
        </p:nvSpPr>
        <p:spPr>
          <a:xfrm>
            <a:off x="457200" y="1343696"/>
            <a:ext cx="6125700" cy="3408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R="0" lvl="1" algn="l" rtl="0">
              <a:lnSpc>
                <a:spcPct val="100000"/>
              </a:lnSpc>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R="0" lvl="2" algn="l" rtl="0">
              <a:lnSpc>
                <a:spcPct val="100000"/>
              </a:lnSpc>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R="0" lvl="5" algn="l" rtl="0">
              <a:lnSpc>
                <a:spcPct val="100000"/>
              </a:lnSpc>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R="0" lvl="6" algn="l" rtl="0">
              <a:lnSpc>
                <a:spcPct val="100000"/>
              </a:lnSpc>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R="0" lvl="7" algn="l" rtl="0">
              <a:lnSpc>
                <a:spcPct val="100000"/>
              </a:lnSpc>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R="0" lvl="8" algn="l" rtl="0">
              <a:lnSpc>
                <a:spcPct val="100000"/>
              </a:lnSpc>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
        <p:nvSpPr>
          <p:cNvPr id="63" name="Google Shape;63;p13"/>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64"/>
        <p:cNvGrpSpPr/>
        <p:nvPr/>
      </p:nvGrpSpPr>
      <p:grpSpPr>
        <a:xfrm>
          <a:off x="0" y="0"/>
          <a:ext cx="0" cy="0"/>
          <a:chOff x="0" y="0"/>
          <a:chExt cx="0" cy="0"/>
        </a:xfrm>
      </p:grpSpPr>
      <p:pic>
        <p:nvPicPr>
          <p:cNvPr id="65" name="Google Shape;65;p14"/>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66" name="Google Shape;66;p14"/>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67"/>
        <p:cNvGrpSpPr/>
        <p:nvPr/>
      </p:nvGrpSpPr>
      <p:grpSpPr>
        <a:xfrm>
          <a:off x="0" y="0"/>
          <a:ext cx="0" cy="0"/>
          <a:chOff x="0" y="0"/>
          <a:chExt cx="0" cy="0"/>
        </a:xfrm>
      </p:grpSpPr>
      <p:pic>
        <p:nvPicPr>
          <p:cNvPr id="68" name="Google Shape;68;p15"/>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69" name="Google Shape;69;p15"/>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70"/>
        <p:cNvGrpSpPr/>
        <p:nvPr/>
      </p:nvGrpSpPr>
      <p:grpSpPr>
        <a:xfrm>
          <a:off x="0" y="0"/>
          <a:ext cx="0" cy="0"/>
          <a:chOff x="0" y="0"/>
          <a:chExt cx="0" cy="0"/>
        </a:xfrm>
      </p:grpSpPr>
      <p:pic>
        <p:nvPicPr>
          <p:cNvPr id="71" name="Google Shape;71;p16"/>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White BG">
  <p:cSld name="Blank White BG">
    <p:bg>
      <p:bgPr>
        <a:solidFill>
          <a:schemeClr val="lt1"/>
        </a:solidFill>
        <a:effectLst/>
      </p:bgPr>
    </p:bg>
    <p:spTree>
      <p:nvGrpSpPr>
        <p:cNvPr id="1" name="Shape 72"/>
        <p:cNvGrpSpPr/>
        <p:nvPr/>
      </p:nvGrpSpPr>
      <p:grpSpPr>
        <a:xfrm>
          <a:off x="0" y="0"/>
          <a:ext cx="0" cy="0"/>
          <a:chOff x="0" y="0"/>
          <a:chExt cx="0" cy="0"/>
        </a:xfrm>
      </p:grpSpPr>
      <p:pic>
        <p:nvPicPr>
          <p:cNvPr id="73" name="Google Shape;73;p17"/>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No Logo">
  <p:cSld name="Blank No Logo">
    <p:spTree>
      <p:nvGrpSpPr>
        <p:cNvPr id="1" name="Shape 74"/>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trategy v1 1">
  <p:cSld name="Strategy v1_1">
    <p:spTree>
      <p:nvGrpSpPr>
        <p:cNvPr id="1" name="Shape 75"/>
        <p:cNvGrpSpPr/>
        <p:nvPr/>
      </p:nvGrpSpPr>
      <p:grpSpPr>
        <a:xfrm>
          <a:off x="0" y="0"/>
          <a:ext cx="0" cy="0"/>
          <a:chOff x="0" y="0"/>
          <a:chExt cx="0" cy="0"/>
        </a:xfrm>
      </p:grpSpPr>
      <p:pic>
        <p:nvPicPr>
          <p:cNvPr id="76" name="Google Shape;76;p19"/>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77" name="Google Shape;77;p19"/>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8" name="Google Shape;78;p19"/>
          <p:cNvSpPr txBox="1">
            <a:spLocks noGrp="1"/>
          </p:cNvSpPr>
          <p:nvPr>
            <p:ph type="body" idx="1"/>
          </p:nvPr>
        </p:nvSpPr>
        <p:spPr>
          <a:xfrm>
            <a:off x="457200" y="1305059"/>
            <a:ext cx="5020500" cy="3621000"/>
          </a:xfrm>
          <a:prstGeom prst="rect">
            <a:avLst/>
          </a:prstGeom>
          <a:noFill/>
          <a:ln>
            <a:noFill/>
          </a:ln>
        </p:spPr>
        <p:txBody>
          <a:bodyPr spcFirstLastPara="1" wrap="square" lIns="91400" tIns="91400" rIns="91400" bIns="91400" anchor="t" anchorCtr="0">
            <a:normAutofit/>
          </a:bodyPr>
          <a:lstStyle>
            <a:lvl1pPr marL="457200" lvl="0" indent="-393700" algn="l" rtl="0">
              <a:spcBef>
                <a:spcPts val="520"/>
              </a:spcBef>
              <a:spcAft>
                <a:spcPts val="0"/>
              </a:spcAft>
              <a:buSzPts val="2600"/>
              <a:buChar char="•"/>
              <a:defRPr/>
            </a:lvl1pPr>
            <a:lvl2pPr marL="914400" lvl="1" indent="-325755" algn="l" rtl="0">
              <a:spcBef>
                <a:spcPts val="360"/>
              </a:spcBef>
              <a:spcAft>
                <a:spcPts val="0"/>
              </a:spcAft>
              <a:buSzPts val="1530"/>
              <a:buChar char="⚫"/>
              <a:defRPr/>
            </a:lvl2pPr>
            <a:lvl3pPr marL="1371600" lvl="2" indent="-298608" algn="l" rtl="0">
              <a:spcBef>
                <a:spcPts val="315"/>
              </a:spcBef>
              <a:spcAft>
                <a:spcPts val="0"/>
              </a:spcAft>
              <a:buSzPts val="1103"/>
              <a:buChar char="⚫"/>
              <a:defRPr/>
            </a:lvl3pPr>
            <a:lvl4pPr marL="1828800" lvl="3" indent="-290512" algn="l" rtl="0">
              <a:spcBef>
                <a:spcPts val="300"/>
              </a:spcBef>
              <a:spcAft>
                <a:spcPts val="0"/>
              </a:spcAft>
              <a:buSzPts val="975"/>
              <a:buChar char="⚫"/>
              <a:defRPr/>
            </a:lvl4pPr>
            <a:lvl5pPr marL="2286000" lvl="4" indent="-284321" algn="l" rtl="0">
              <a:spcBef>
                <a:spcPts val="270"/>
              </a:spcBef>
              <a:spcAft>
                <a:spcPts val="0"/>
              </a:spcAft>
              <a:buSzPts val="877"/>
              <a:buChar char="⚫"/>
              <a:defRPr sz="1350"/>
            </a:lvl5pPr>
            <a:lvl6pPr marL="2743200" lvl="5" indent="-297179" algn="l" rtl="0">
              <a:spcBef>
                <a:spcPts val="270"/>
              </a:spcBef>
              <a:spcAft>
                <a:spcPts val="0"/>
              </a:spcAft>
              <a:buSzPts val="1080"/>
              <a:buChar char="⚫"/>
              <a:defRPr sz="1350"/>
            </a:lvl6pPr>
            <a:lvl7pPr marL="3200400" lvl="6" indent="-297179" algn="l" rtl="0">
              <a:spcBef>
                <a:spcPts val="270"/>
              </a:spcBef>
              <a:spcAft>
                <a:spcPts val="0"/>
              </a:spcAft>
              <a:buSzPts val="1080"/>
              <a:buChar char="⚫"/>
              <a:defRPr sz="1350"/>
            </a:lvl7pPr>
            <a:lvl8pPr marL="3657600" lvl="7" indent="-314325" algn="l" rtl="0">
              <a:spcBef>
                <a:spcPts val="270"/>
              </a:spcBef>
              <a:spcAft>
                <a:spcPts val="0"/>
              </a:spcAft>
              <a:buSzPts val="1350"/>
              <a:buFont typeface="Calibri"/>
              <a:buChar char="•"/>
              <a:defRPr sz="1350"/>
            </a:lvl8pPr>
            <a:lvl9pPr marL="4114800" lvl="8" indent="-314325" algn="l" rtl="0">
              <a:spcBef>
                <a:spcPts val="270"/>
              </a:spcBef>
              <a:spcAft>
                <a:spcPts val="0"/>
              </a:spcAft>
              <a:buSzPts val="1350"/>
              <a:buFont typeface="Calibri"/>
              <a:buChar char="•"/>
              <a:defRPr sz="1350"/>
            </a:lvl9pPr>
          </a:lstStyle>
          <a:p>
            <a:endParaRPr/>
          </a:p>
        </p:txBody>
      </p:sp>
      <p:sp>
        <p:nvSpPr>
          <p:cNvPr id="79" name="Google Shape;79;p19"/>
          <p:cNvSpPr>
            <a:spLocks noGrp="1"/>
          </p:cNvSpPr>
          <p:nvPr>
            <p:ph type="pic" idx="2"/>
          </p:nvPr>
        </p:nvSpPr>
        <p:spPr>
          <a:xfrm>
            <a:off x="5911850" y="1663336"/>
            <a:ext cx="1828800" cy="1827900"/>
          </a:xfrm>
          <a:prstGeom prst="rect">
            <a:avLst/>
          </a:prstGeom>
          <a:noFill/>
          <a:ln>
            <a:noFill/>
          </a:ln>
        </p:spPr>
        <p:txBody>
          <a:bodyPr spcFirstLastPara="1" wrap="square" lIns="91425" tIns="45700" rIns="91425" bIns="45700" anchor="t" anchorCtr="0">
            <a:noAutofit/>
          </a:bodyPr>
          <a:lstStyle>
            <a:lvl1pPr marR="0" lvl="0" algn="l" rtl="0">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R="0" lvl="1" algn="l" rtl="0">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R="0" lvl="2" algn="l" rtl="0">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R="0" lvl="5" algn="l" rtl="0">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R="0" lvl="6" algn="l" rtl="0">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R="0" lvl="7" algn="l" rtl="0">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R="0" lvl="8" algn="l" rtl="0">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trategy v1 2">
  <p:cSld name="Strategy v1_2">
    <p:spTree>
      <p:nvGrpSpPr>
        <p:cNvPr id="1" name="Shape 80"/>
        <p:cNvGrpSpPr/>
        <p:nvPr/>
      </p:nvGrpSpPr>
      <p:grpSpPr>
        <a:xfrm>
          <a:off x="0" y="0"/>
          <a:ext cx="0" cy="0"/>
          <a:chOff x="0" y="0"/>
          <a:chExt cx="0" cy="0"/>
        </a:xfrm>
      </p:grpSpPr>
      <p:pic>
        <p:nvPicPr>
          <p:cNvPr id="81" name="Google Shape;81;p20"/>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82" name="Google Shape;82;p20"/>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3" name="Google Shape;83;p20"/>
          <p:cNvSpPr txBox="1">
            <a:spLocks noGrp="1"/>
          </p:cNvSpPr>
          <p:nvPr>
            <p:ph type="body" idx="1"/>
          </p:nvPr>
        </p:nvSpPr>
        <p:spPr>
          <a:xfrm>
            <a:off x="457200" y="1305059"/>
            <a:ext cx="5020500" cy="3621000"/>
          </a:xfrm>
          <a:prstGeom prst="rect">
            <a:avLst/>
          </a:prstGeom>
          <a:noFill/>
          <a:ln>
            <a:noFill/>
          </a:ln>
        </p:spPr>
        <p:txBody>
          <a:bodyPr spcFirstLastPara="1" wrap="square" lIns="91400" tIns="91400" rIns="91400" bIns="91400" anchor="t" anchorCtr="0">
            <a:normAutofit/>
          </a:bodyPr>
          <a:lstStyle>
            <a:lvl1pPr marL="457200" lvl="0" indent="-393700" algn="l" rtl="0">
              <a:spcBef>
                <a:spcPts val="520"/>
              </a:spcBef>
              <a:spcAft>
                <a:spcPts val="0"/>
              </a:spcAft>
              <a:buSzPts val="2600"/>
              <a:buChar char="•"/>
              <a:defRPr/>
            </a:lvl1pPr>
            <a:lvl2pPr marL="914400" lvl="1" indent="-325755" algn="l" rtl="0">
              <a:spcBef>
                <a:spcPts val="360"/>
              </a:spcBef>
              <a:spcAft>
                <a:spcPts val="0"/>
              </a:spcAft>
              <a:buSzPts val="1530"/>
              <a:buChar char="⚫"/>
              <a:defRPr/>
            </a:lvl2pPr>
            <a:lvl3pPr marL="1371600" lvl="2" indent="-298608" algn="l" rtl="0">
              <a:spcBef>
                <a:spcPts val="315"/>
              </a:spcBef>
              <a:spcAft>
                <a:spcPts val="0"/>
              </a:spcAft>
              <a:buSzPts val="1103"/>
              <a:buChar char="⚫"/>
              <a:defRPr/>
            </a:lvl3pPr>
            <a:lvl4pPr marL="1828800" lvl="3" indent="-290512" algn="l" rtl="0">
              <a:spcBef>
                <a:spcPts val="300"/>
              </a:spcBef>
              <a:spcAft>
                <a:spcPts val="0"/>
              </a:spcAft>
              <a:buSzPts val="975"/>
              <a:buChar char="⚫"/>
              <a:defRPr/>
            </a:lvl4pPr>
            <a:lvl5pPr marL="2286000" lvl="4" indent="-284321" algn="l" rtl="0">
              <a:spcBef>
                <a:spcPts val="270"/>
              </a:spcBef>
              <a:spcAft>
                <a:spcPts val="0"/>
              </a:spcAft>
              <a:buSzPts val="877"/>
              <a:buChar char="⚫"/>
              <a:defRPr sz="1350"/>
            </a:lvl5pPr>
            <a:lvl6pPr marL="2743200" lvl="5" indent="-297179" algn="l" rtl="0">
              <a:spcBef>
                <a:spcPts val="270"/>
              </a:spcBef>
              <a:spcAft>
                <a:spcPts val="0"/>
              </a:spcAft>
              <a:buSzPts val="1080"/>
              <a:buChar char="⚫"/>
              <a:defRPr sz="1350"/>
            </a:lvl6pPr>
            <a:lvl7pPr marL="3200400" lvl="6" indent="-297179" algn="l" rtl="0">
              <a:spcBef>
                <a:spcPts val="270"/>
              </a:spcBef>
              <a:spcAft>
                <a:spcPts val="0"/>
              </a:spcAft>
              <a:buSzPts val="1080"/>
              <a:buChar char="⚫"/>
              <a:defRPr sz="1350"/>
            </a:lvl7pPr>
            <a:lvl8pPr marL="3657600" lvl="7" indent="-314325" algn="l" rtl="0">
              <a:spcBef>
                <a:spcPts val="270"/>
              </a:spcBef>
              <a:spcAft>
                <a:spcPts val="0"/>
              </a:spcAft>
              <a:buSzPts val="1350"/>
              <a:buFont typeface="Calibri"/>
              <a:buChar char="•"/>
              <a:defRPr sz="1350"/>
            </a:lvl8pPr>
            <a:lvl9pPr marL="4114800" lvl="8" indent="-314325" algn="l" rtl="0">
              <a:spcBef>
                <a:spcPts val="270"/>
              </a:spcBef>
              <a:spcAft>
                <a:spcPts val="0"/>
              </a:spcAft>
              <a:buSzPts val="1350"/>
              <a:buFont typeface="Calibri"/>
              <a:buChar char="•"/>
              <a:defRPr sz="1350"/>
            </a:lvl9pPr>
          </a:lstStyle>
          <a:p>
            <a:endParaRPr/>
          </a:p>
        </p:txBody>
      </p:sp>
      <p:sp>
        <p:nvSpPr>
          <p:cNvPr id="84" name="Google Shape;84;p20"/>
          <p:cNvSpPr>
            <a:spLocks noGrp="1"/>
          </p:cNvSpPr>
          <p:nvPr>
            <p:ph type="pic" idx="2"/>
          </p:nvPr>
        </p:nvSpPr>
        <p:spPr>
          <a:xfrm>
            <a:off x="5911850" y="1663336"/>
            <a:ext cx="1828800" cy="1827900"/>
          </a:xfrm>
          <a:prstGeom prst="rect">
            <a:avLst/>
          </a:prstGeom>
          <a:noFill/>
          <a:ln>
            <a:noFill/>
          </a:ln>
        </p:spPr>
        <p:txBody>
          <a:bodyPr spcFirstLastPara="1" wrap="square" lIns="91425" tIns="45700" rIns="91425" bIns="45700" anchor="t" anchorCtr="0">
            <a:noAutofit/>
          </a:bodyPr>
          <a:lstStyle>
            <a:lvl1pPr marR="0" lvl="0" algn="l" rtl="0">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R="0" lvl="1" algn="l" rtl="0">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R="0" lvl="2" algn="l" rtl="0">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R="0" lvl="5" algn="l" rtl="0">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R="0" lvl="6" algn="l" rtl="0">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R="0" lvl="7" algn="l" rtl="0">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R="0" lvl="8" algn="l" rtl="0">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
        <p:cNvGrpSpPr/>
        <p:nvPr/>
      </p:nvGrpSpPr>
      <p:grpSpPr>
        <a:xfrm>
          <a:off x="0" y="0"/>
          <a:ext cx="0" cy="0"/>
          <a:chOff x="0" y="0"/>
          <a:chExt cx="0" cy="0"/>
        </a:xfrm>
      </p:grpSpPr>
      <p:sp>
        <p:nvSpPr>
          <p:cNvPr id="11" name="Google Shape;11;p3"/>
          <p:cNvSpPr txBox="1">
            <a:spLocks noGrp="1"/>
          </p:cNvSpPr>
          <p:nvPr>
            <p:ph type="body" idx="1"/>
          </p:nvPr>
        </p:nvSpPr>
        <p:spPr>
          <a:xfrm>
            <a:off x="457200" y="1309352"/>
            <a:ext cx="8229600" cy="3434100"/>
          </a:xfrm>
          <a:prstGeom prst="rect">
            <a:avLst/>
          </a:prstGeom>
          <a:noFill/>
          <a:ln>
            <a:noFill/>
          </a:ln>
        </p:spPr>
        <p:txBody>
          <a:bodyPr spcFirstLastPara="1" wrap="square" lIns="91425" tIns="45700" rIns="91425" bIns="45700" anchor="t" anchorCtr="0">
            <a:normAutofit/>
          </a:bodyPr>
          <a:lstStyle>
            <a:lvl1pPr marL="457200" lvl="0" indent="-393700" algn="l" rtl="0">
              <a:lnSpc>
                <a:spcPct val="100000"/>
              </a:lnSpc>
              <a:spcBef>
                <a:spcPts val="520"/>
              </a:spcBef>
              <a:spcAft>
                <a:spcPts val="0"/>
              </a:spcAft>
              <a:buClr>
                <a:schemeClr val="accent4"/>
              </a:buClr>
              <a:buSzPts val="2600"/>
              <a:buFont typeface="Arial"/>
              <a:buChar char="•"/>
              <a:defRPr sz="2600"/>
            </a:lvl1pPr>
            <a:lvl2pPr marL="914400" lvl="1" indent="-355600" algn="l" rtl="0">
              <a:lnSpc>
                <a:spcPct val="100000"/>
              </a:lnSpc>
              <a:spcBef>
                <a:spcPts val="400"/>
              </a:spcBef>
              <a:spcAft>
                <a:spcPts val="0"/>
              </a:spcAft>
              <a:buSzPts val="2000"/>
              <a:buFont typeface="Arial"/>
              <a:buChar char="•"/>
              <a:defRPr sz="2000"/>
            </a:lvl2pPr>
            <a:lvl3pPr marL="1371600" lvl="2" indent="-336550" algn="l" rtl="0">
              <a:lnSpc>
                <a:spcPct val="100000"/>
              </a:lnSpc>
              <a:spcBef>
                <a:spcPts val="340"/>
              </a:spcBef>
              <a:spcAft>
                <a:spcPts val="0"/>
              </a:spcAft>
              <a:buSzPts val="1700"/>
              <a:buFont typeface="Arial"/>
              <a:buChar char="•"/>
              <a:defRPr sz="1700"/>
            </a:lvl3pPr>
            <a:lvl4pPr marL="1828800" lvl="3" indent="-323850" algn="l" rtl="0">
              <a:lnSpc>
                <a:spcPct val="100000"/>
              </a:lnSpc>
              <a:spcBef>
                <a:spcPts val="300"/>
              </a:spcBef>
              <a:spcAft>
                <a:spcPts val="0"/>
              </a:spcAft>
              <a:buSzPts val="1500"/>
              <a:buFont typeface="Arial"/>
              <a:buChar char="•"/>
              <a:defRPr/>
            </a:lvl4pPr>
            <a:lvl5pPr marL="2286000" lvl="4" indent="-314325" algn="l" rtl="0">
              <a:lnSpc>
                <a:spcPct val="100000"/>
              </a:lnSpc>
              <a:spcBef>
                <a:spcPts val="270"/>
              </a:spcBef>
              <a:spcAft>
                <a:spcPts val="0"/>
              </a:spcAft>
              <a:buSzPts val="1350"/>
              <a:buFont typeface="Arial"/>
              <a:buChar char="•"/>
              <a:defRPr sz="135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12" name="Google Shape;12;p3"/>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3" name="Google Shape;13;p3"/>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trategy v1 3">
  <p:cSld name="Strategy v1_3">
    <p:spTree>
      <p:nvGrpSpPr>
        <p:cNvPr id="1" name="Shape 85"/>
        <p:cNvGrpSpPr/>
        <p:nvPr/>
      </p:nvGrpSpPr>
      <p:grpSpPr>
        <a:xfrm>
          <a:off x="0" y="0"/>
          <a:ext cx="0" cy="0"/>
          <a:chOff x="0" y="0"/>
          <a:chExt cx="0" cy="0"/>
        </a:xfrm>
      </p:grpSpPr>
      <p:pic>
        <p:nvPicPr>
          <p:cNvPr id="86" name="Google Shape;86;p21"/>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87" name="Google Shape;87;p21"/>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8" name="Google Shape;88;p21"/>
          <p:cNvSpPr txBox="1">
            <a:spLocks noGrp="1"/>
          </p:cNvSpPr>
          <p:nvPr>
            <p:ph type="body" idx="1"/>
          </p:nvPr>
        </p:nvSpPr>
        <p:spPr>
          <a:xfrm>
            <a:off x="457200" y="1305059"/>
            <a:ext cx="5020500" cy="3621000"/>
          </a:xfrm>
          <a:prstGeom prst="rect">
            <a:avLst/>
          </a:prstGeom>
          <a:noFill/>
          <a:ln>
            <a:noFill/>
          </a:ln>
        </p:spPr>
        <p:txBody>
          <a:bodyPr spcFirstLastPara="1" wrap="square" lIns="91400" tIns="91400" rIns="91400" bIns="91400" anchor="t" anchorCtr="0">
            <a:normAutofit/>
          </a:bodyPr>
          <a:lstStyle>
            <a:lvl1pPr marL="457200" lvl="0" indent="-393700" algn="l" rtl="0">
              <a:spcBef>
                <a:spcPts val="520"/>
              </a:spcBef>
              <a:spcAft>
                <a:spcPts val="0"/>
              </a:spcAft>
              <a:buSzPts val="2600"/>
              <a:buChar char="•"/>
              <a:defRPr/>
            </a:lvl1pPr>
            <a:lvl2pPr marL="914400" lvl="1" indent="-325755" algn="l" rtl="0">
              <a:spcBef>
                <a:spcPts val="360"/>
              </a:spcBef>
              <a:spcAft>
                <a:spcPts val="0"/>
              </a:spcAft>
              <a:buSzPts val="1530"/>
              <a:buChar char="⚫"/>
              <a:defRPr/>
            </a:lvl2pPr>
            <a:lvl3pPr marL="1371600" lvl="2" indent="-298608" algn="l" rtl="0">
              <a:spcBef>
                <a:spcPts val="315"/>
              </a:spcBef>
              <a:spcAft>
                <a:spcPts val="0"/>
              </a:spcAft>
              <a:buSzPts val="1103"/>
              <a:buChar char="⚫"/>
              <a:defRPr/>
            </a:lvl3pPr>
            <a:lvl4pPr marL="1828800" lvl="3" indent="-290512" algn="l" rtl="0">
              <a:spcBef>
                <a:spcPts val="300"/>
              </a:spcBef>
              <a:spcAft>
                <a:spcPts val="0"/>
              </a:spcAft>
              <a:buSzPts val="975"/>
              <a:buChar char="⚫"/>
              <a:defRPr/>
            </a:lvl4pPr>
            <a:lvl5pPr marL="2286000" lvl="4" indent="-284321" algn="l" rtl="0">
              <a:spcBef>
                <a:spcPts val="270"/>
              </a:spcBef>
              <a:spcAft>
                <a:spcPts val="0"/>
              </a:spcAft>
              <a:buSzPts val="877"/>
              <a:buChar char="⚫"/>
              <a:defRPr sz="1350"/>
            </a:lvl5pPr>
            <a:lvl6pPr marL="2743200" lvl="5" indent="-297179" algn="l" rtl="0">
              <a:spcBef>
                <a:spcPts val="270"/>
              </a:spcBef>
              <a:spcAft>
                <a:spcPts val="0"/>
              </a:spcAft>
              <a:buSzPts val="1080"/>
              <a:buChar char="⚫"/>
              <a:defRPr sz="1350"/>
            </a:lvl6pPr>
            <a:lvl7pPr marL="3200400" lvl="6" indent="-297179" algn="l" rtl="0">
              <a:spcBef>
                <a:spcPts val="270"/>
              </a:spcBef>
              <a:spcAft>
                <a:spcPts val="0"/>
              </a:spcAft>
              <a:buSzPts val="1080"/>
              <a:buChar char="⚫"/>
              <a:defRPr sz="1350"/>
            </a:lvl7pPr>
            <a:lvl8pPr marL="3657600" lvl="7" indent="-314325" algn="l" rtl="0">
              <a:spcBef>
                <a:spcPts val="270"/>
              </a:spcBef>
              <a:spcAft>
                <a:spcPts val="0"/>
              </a:spcAft>
              <a:buSzPts val="1350"/>
              <a:buFont typeface="Calibri"/>
              <a:buChar char="•"/>
              <a:defRPr sz="1350"/>
            </a:lvl8pPr>
            <a:lvl9pPr marL="4114800" lvl="8" indent="-314325" algn="l" rtl="0">
              <a:spcBef>
                <a:spcPts val="270"/>
              </a:spcBef>
              <a:spcAft>
                <a:spcPts val="0"/>
              </a:spcAft>
              <a:buSzPts val="1350"/>
              <a:buFont typeface="Calibri"/>
              <a:buChar char="•"/>
              <a:defRPr sz="1350"/>
            </a:lvl9pPr>
          </a:lstStyle>
          <a:p>
            <a:endParaRPr/>
          </a:p>
        </p:txBody>
      </p:sp>
      <p:sp>
        <p:nvSpPr>
          <p:cNvPr id="89" name="Google Shape;89;p21"/>
          <p:cNvSpPr>
            <a:spLocks noGrp="1"/>
          </p:cNvSpPr>
          <p:nvPr>
            <p:ph type="pic" idx="2"/>
          </p:nvPr>
        </p:nvSpPr>
        <p:spPr>
          <a:xfrm>
            <a:off x="5911850" y="1663336"/>
            <a:ext cx="1828800" cy="1827900"/>
          </a:xfrm>
          <a:prstGeom prst="rect">
            <a:avLst/>
          </a:prstGeom>
          <a:noFill/>
          <a:ln>
            <a:noFill/>
          </a:ln>
        </p:spPr>
        <p:txBody>
          <a:bodyPr spcFirstLastPara="1" wrap="square" lIns="91425" tIns="45700" rIns="91425" bIns="45700" anchor="t" anchorCtr="0">
            <a:noAutofit/>
          </a:bodyPr>
          <a:lstStyle>
            <a:lvl1pPr marR="0" lvl="0" algn="l" rtl="0">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R="0" lvl="1" algn="l" rtl="0">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R="0" lvl="2" algn="l" rtl="0">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R="0" lvl="5" algn="l" rtl="0">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R="0" lvl="6" algn="l" rtl="0">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R="0" lvl="7" algn="l" rtl="0">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R="0" lvl="8" algn="l" rtl="0">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trategy v1">
  <p:cSld name="Strategy v1">
    <p:spTree>
      <p:nvGrpSpPr>
        <p:cNvPr id="1" name="Shape 14"/>
        <p:cNvGrpSpPr/>
        <p:nvPr/>
      </p:nvGrpSpPr>
      <p:grpSpPr>
        <a:xfrm>
          <a:off x="0" y="0"/>
          <a:ext cx="0" cy="0"/>
          <a:chOff x="0" y="0"/>
          <a:chExt cx="0" cy="0"/>
        </a:xfrm>
      </p:grpSpPr>
      <p:pic>
        <p:nvPicPr>
          <p:cNvPr id="15" name="Google Shape;15;p4"/>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6" name="Google Shape;16;p4"/>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 name="Google Shape;17;p4"/>
          <p:cNvSpPr txBox="1">
            <a:spLocks noGrp="1"/>
          </p:cNvSpPr>
          <p:nvPr>
            <p:ph type="body" idx="1"/>
          </p:nvPr>
        </p:nvSpPr>
        <p:spPr>
          <a:xfrm>
            <a:off x="457200" y="1305059"/>
            <a:ext cx="5020500" cy="3621000"/>
          </a:xfrm>
          <a:prstGeom prst="rect">
            <a:avLst/>
          </a:prstGeom>
          <a:noFill/>
          <a:ln>
            <a:noFill/>
          </a:ln>
        </p:spPr>
        <p:txBody>
          <a:bodyPr spcFirstLastPara="1" wrap="square" lIns="91400" tIns="91400" rIns="91400" bIns="91400" anchor="t" anchorCtr="0">
            <a:normAutofit/>
          </a:bodyPr>
          <a:lstStyle>
            <a:lvl1pPr marL="457200" lvl="0" indent="-393700" algn="l" rtl="0">
              <a:lnSpc>
                <a:spcPct val="100000"/>
              </a:lnSpc>
              <a:spcBef>
                <a:spcPts val="520"/>
              </a:spcBef>
              <a:spcAft>
                <a:spcPts val="0"/>
              </a:spcAft>
              <a:buSzPts val="2600"/>
              <a:buChar char="•"/>
              <a:defRPr/>
            </a:lvl1pPr>
            <a:lvl2pPr marL="914400" lvl="1" indent="-325755" algn="l" rtl="0">
              <a:lnSpc>
                <a:spcPct val="100000"/>
              </a:lnSpc>
              <a:spcBef>
                <a:spcPts val="360"/>
              </a:spcBef>
              <a:spcAft>
                <a:spcPts val="0"/>
              </a:spcAft>
              <a:buSzPts val="1530"/>
              <a:buChar char="⚫"/>
              <a:defRPr/>
            </a:lvl2pPr>
            <a:lvl3pPr marL="1371600" lvl="2" indent="-298640" algn="l" rtl="0">
              <a:lnSpc>
                <a:spcPct val="100000"/>
              </a:lnSpc>
              <a:spcBef>
                <a:spcPts val="315"/>
              </a:spcBef>
              <a:spcAft>
                <a:spcPts val="0"/>
              </a:spcAft>
              <a:buSzPts val="1103"/>
              <a:buChar char="⚫"/>
              <a:defRPr/>
            </a:lvl3pPr>
            <a:lvl4pPr marL="1828800" lvl="3" indent="-290512" algn="l" rtl="0">
              <a:lnSpc>
                <a:spcPct val="100000"/>
              </a:lnSpc>
              <a:spcBef>
                <a:spcPts val="300"/>
              </a:spcBef>
              <a:spcAft>
                <a:spcPts val="0"/>
              </a:spcAft>
              <a:buSzPts val="975"/>
              <a:buChar char="⚫"/>
              <a:defRPr/>
            </a:lvl4pPr>
            <a:lvl5pPr marL="2286000" lvl="4" indent="-284289" algn="l" rtl="0">
              <a:lnSpc>
                <a:spcPct val="100000"/>
              </a:lnSpc>
              <a:spcBef>
                <a:spcPts val="270"/>
              </a:spcBef>
              <a:spcAft>
                <a:spcPts val="0"/>
              </a:spcAft>
              <a:buSzPts val="877"/>
              <a:buChar char="⚫"/>
              <a:defRPr sz="1350"/>
            </a:lvl5pPr>
            <a:lvl6pPr marL="2743200" lvl="5" indent="-297179" algn="l" rtl="0">
              <a:lnSpc>
                <a:spcPct val="100000"/>
              </a:lnSpc>
              <a:spcBef>
                <a:spcPts val="270"/>
              </a:spcBef>
              <a:spcAft>
                <a:spcPts val="0"/>
              </a:spcAft>
              <a:buSzPts val="1080"/>
              <a:buChar char="⚫"/>
              <a:defRPr sz="1350"/>
            </a:lvl6pPr>
            <a:lvl7pPr marL="3200400" lvl="6" indent="-297179" algn="l" rtl="0">
              <a:lnSpc>
                <a:spcPct val="100000"/>
              </a:lnSpc>
              <a:spcBef>
                <a:spcPts val="270"/>
              </a:spcBef>
              <a:spcAft>
                <a:spcPts val="0"/>
              </a:spcAft>
              <a:buSzPts val="1080"/>
              <a:buChar char="⚫"/>
              <a:defRPr sz="1350"/>
            </a:lvl7pPr>
            <a:lvl8pPr marL="3657600" lvl="7" indent="-314325" algn="l" rtl="0">
              <a:lnSpc>
                <a:spcPct val="100000"/>
              </a:lnSpc>
              <a:spcBef>
                <a:spcPts val="270"/>
              </a:spcBef>
              <a:spcAft>
                <a:spcPts val="0"/>
              </a:spcAft>
              <a:buSzPts val="1350"/>
              <a:buFont typeface="Calibri"/>
              <a:buChar char="•"/>
              <a:defRPr sz="1350"/>
            </a:lvl8pPr>
            <a:lvl9pPr marL="4114800" lvl="8" indent="-314325" algn="l" rtl="0">
              <a:lnSpc>
                <a:spcPct val="100000"/>
              </a:lnSpc>
              <a:spcBef>
                <a:spcPts val="270"/>
              </a:spcBef>
              <a:spcAft>
                <a:spcPts val="0"/>
              </a:spcAft>
              <a:buSzPts val="1350"/>
              <a:buFont typeface="Calibri"/>
              <a:buChar char="•"/>
              <a:defRPr sz="1350"/>
            </a:lvl9pPr>
          </a:lstStyle>
          <a:p>
            <a:endParaRPr/>
          </a:p>
        </p:txBody>
      </p:sp>
      <p:sp>
        <p:nvSpPr>
          <p:cNvPr id="18" name="Google Shape;18;p4"/>
          <p:cNvSpPr>
            <a:spLocks noGrp="1"/>
          </p:cNvSpPr>
          <p:nvPr>
            <p:ph type="pic" idx="2"/>
          </p:nvPr>
        </p:nvSpPr>
        <p:spPr>
          <a:xfrm>
            <a:off x="5911850" y="1663336"/>
            <a:ext cx="1828800" cy="18279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trategy v2">
  <p:cSld name="Strategy v2">
    <p:spTree>
      <p:nvGrpSpPr>
        <p:cNvPr id="1" name="Shape 19"/>
        <p:cNvGrpSpPr/>
        <p:nvPr/>
      </p:nvGrpSpPr>
      <p:grpSpPr>
        <a:xfrm>
          <a:off x="0" y="0"/>
          <a:ext cx="0" cy="0"/>
          <a:chOff x="0" y="0"/>
          <a:chExt cx="0" cy="0"/>
        </a:xfrm>
      </p:grpSpPr>
      <p:pic>
        <p:nvPicPr>
          <p:cNvPr id="20" name="Google Shape;20;p5"/>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21" name="Google Shape;21;p5"/>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 name="Google Shape;22;p5"/>
          <p:cNvSpPr txBox="1">
            <a:spLocks noGrp="1"/>
          </p:cNvSpPr>
          <p:nvPr>
            <p:ph type="body" idx="1"/>
          </p:nvPr>
        </p:nvSpPr>
        <p:spPr>
          <a:xfrm>
            <a:off x="457200" y="1305059"/>
            <a:ext cx="3994500" cy="3621000"/>
          </a:xfrm>
          <a:prstGeom prst="rect">
            <a:avLst/>
          </a:prstGeom>
          <a:noFill/>
          <a:ln>
            <a:noFill/>
          </a:ln>
        </p:spPr>
        <p:txBody>
          <a:bodyPr spcFirstLastPara="1" wrap="square" lIns="91400" tIns="91400" rIns="91400" bIns="91400" anchor="t" anchorCtr="0">
            <a:normAutofit/>
          </a:bodyPr>
          <a:lstStyle>
            <a:lvl1pPr marL="457200" lvl="0" indent="-393700" algn="l" rtl="0">
              <a:lnSpc>
                <a:spcPct val="100000"/>
              </a:lnSpc>
              <a:spcBef>
                <a:spcPts val="520"/>
              </a:spcBef>
              <a:spcAft>
                <a:spcPts val="0"/>
              </a:spcAft>
              <a:buSzPts val="2600"/>
              <a:buChar char="•"/>
              <a:defRPr/>
            </a:lvl1pPr>
            <a:lvl2pPr marL="914400" lvl="1" indent="-325755" algn="l" rtl="0">
              <a:lnSpc>
                <a:spcPct val="100000"/>
              </a:lnSpc>
              <a:spcBef>
                <a:spcPts val="360"/>
              </a:spcBef>
              <a:spcAft>
                <a:spcPts val="0"/>
              </a:spcAft>
              <a:buSzPts val="1530"/>
              <a:buChar char="⚫"/>
              <a:defRPr/>
            </a:lvl2pPr>
            <a:lvl3pPr marL="1371600" lvl="2" indent="-298640" algn="l" rtl="0">
              <a:lnSpc>
                <a:spcPct val="100000"/>
              </a:lnSpc>
              <a:spcBef>
                <a:spcPts val="315"/>
              </a:spcBef>
              <a:spcAft>
                <a:spcPts val="0"/>
              </a:spcAft>
              <a:buSzPts val="1103"/>
              <a:buChar char="⚫"/>
              <a:defRPr/>
            </a:lvl3pPr>
            <a:lvl4pPr marL="1828800" lvl="3" indent="-290512" algn="l" rtl="0">
              <a:lnSpc>
                <a:spcPct val="100000"/>
              </a:lnSpc>
              <a:spcBef>
                <a:spcPts val="300"/>
              </a:spcBef>
              <a:spcAft>
                <a:spcPts val="0"/>
              </a:spcAft>
              <a:buSzPts val="975"/>
              <a:buChar char="⚫"/>
              <a:defRPr/>
            </a:lvl4pPr>
            <a:lvl5pPr marL="2286000" lvl="4" indent="-284289" algn="l" rtl="0">
              <a:lnSpc>
                <a:spcPct val="100000"/>
              </a:lnSpc>
              <a:spcBef>
                <a:spcPts val="270"/>
              </a:spcBef>
              <a:spcAft>
                <a:spcPts val="0"/>
              </a:spcAft>
              <a:buSzPts val="877"/>
              <a:buChar char="⚫"/>
              <a:defRPr sz="1350"/>
            </a:lvl5pPr>
            <a:lvl6pPr marL="2743200" lvl="5" indent="-297179" algn="l" rtl="0">
              <a:lnSpc>
                <a:spcPct val="100000"/>
              </a:lnSpc>
              <a:spcBef>
                <a:spcPts val="270"/>
              </a:spcBef>
              <a:spcAft>
                <a:spcPts val="0"/>
              </a:spcAft>
              <a:buSzPts val="1080"/>
              <a:buChar char="⚫"/>
              <a:defRPr sz="1350"/>
            </a:lvl6pPr>
            <a:lvl7pPr marL="3200400" lvl="6" indent="-297179" algn="l" rtl="0">
              <a:lnSpc>
                <a:spcPct val="100000"/>
              </a:lnSpc>
              <a:spcBef>
                <a:spcPts val="270"/>
              </a:spcBef>
              <a:spcAft>
                <a:spcPts val="0"/>
              </a:spcAft>
              <a:buSzPts val="1080"/>
              <a:buChar char="⚫"/>
              <a:defRPr sz="1350"/>
            </a:lvl7pPr>
            <a:lvl8pPr marL="3657600" lvl="7" indent="-314325" algn="l" rtl="0">
              <a:lnSpc>
                <a:spcPct val="100000"/>
              </a:lnSpc>
              <a:spcBef>
                <a:spcPts val="270"/>
              </a:spcBef>
              <a:spcAft>
                <a:spcPts val="0"/>
              </a:spcAft>
              <a:buSzPts val="1350"/>
              <a:buFont typeface="Calibri"/>
              <a:buChar char="•"/>
              <a:defRPr sz="1350"/>
            </a:lvl8pPr>
            <a:lvl9pPr marL="4114800" lvl="8" indent="-314325" algn="l" rtl="0">
              <a:lnSpc>
                <a:spcPct val="100000"/>
              </a:lnSpc>
              <a:spcBef>
                <a:spcPts val="270"/>
              </a:spcBef>
              <a:spcAft>
                <a:spcPts val="0"/>
              </a:spcAft>
              <a:buSzPts val="1350"/>
              <a:buFont typeface="Calibri"/>
              <a:buChar char="•"/>
              <a:defRPr sz="1350"/>
            </a:lvl9pPr>
          </a:lstStyle>
          <a:p>
            <a:endParaRPr/>
          </a:p>
        </p:txBody>
      </p:sp>
      <p:sp>
        <p:nvSpPr>
          <p:cNvPr id="23" name="Google Shape;23;p5"/>
          <p:cNvSpPr>
            <a:spLocks noGrp="1"/>
          </p:cNvSpPr>
          <p:nvPr>
            <p:ph type="pic" idx="2"/>
          </p:nvPr>
        </p:nvSpPr>
        <p:spPr>
          <a:xfrm>
            <a:off x="4692302" y="1305059"/>
            <a:ext cx="3994200" cy="1420800"/>
          </a:xfrm>
          <a:prstGeom prst="rect">
            <a:avLst/>
          </a:prstGeom>
          <a:noFill/>
          <a:ln w="9525" cap="flat" cmpd="sng">
            <a:solidFill>
              <a:srgbClr val="BCD4E9"/>
            </a:solidFill>
            <a:prstDash val="solid"/>
            <a:round/>
            <a:headEnd type="none" w="sm" len="sm"/>
            <a:tailEnd type="none" w="sm" len="sm"/>
          </a:ln>
        </p:spPr>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ull Quote">
  <p:cSld name="Pull Quote">
    <p:spTree>
      <p:nvGrpSpPr>
        <p:cNvPr id="1" name="Shape 24"/>
        <p:cNvGrpSpPr/>
        <p:nvPr/>
      </p:nvGrpSpPr>
      <p:grpSpPr>
        <a:xfrm>
          <a:off x="0" y="0"/>
          <a:ext cx="0" cy="0"/>
          <a:chOff x="0" y="0"/>
          <a:chExt cx="0" cy="0"/>
        </a:xfrm>
      </p:grpSpPr>
      <p:sp>
        <p:nvSpPr>
          <p:cNvPr id="25" name="Google Shape;25;p6"/>
          <p:cNvSpPr/>
          <p:nvPr/>
        </p:nvSpPr>
        <p:spPr>
          <a:xfrm>
            <a:off x="1721476" y="1313644"/>
            <a:ext cx="5700900" cy="3206700"/>
          </a:xfrm>
          <a:prstGeom prst="snip2DiagRect">
            <a:avLst>
              <a:gd name="adj1" fmla="val 0"/>
              <a:gd name="adj2" fmla="val 16667"/>
            </a:avLst>
          </a:prstGeom>
          <a:solidFill>
            <a:srgbClr val="1C3C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6" name="Google Shape;26;p6"/>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27" name="Google Shape;27;p6"/>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 name="Google Shape;28;p6"/>
          <p:cNvSpPr txBox="1">
            <a:spLocks noGrp="1"/>
          </p:cNvSpPr>
          <p:nvPr>
            <p:ph type="body" idx="1"/>
          </p:nvPr>
        </p:nvSpPr>
        <p:spPr>
          <a:xfrm>
            <a:off x="2574750" y="1534732"/>
            <a:ext cx="3994500" cy="2376300"/>
          </a:xfrm>
          <a:prstGeom prst="rect">
            <a:avLst/>
          </a:prstGeom>
          <a:noFill/>
          <a:ln>
            <a:noFill/>
          </a:ln>
        </p:spPr>
        <p:txBody>
          <a:bodyPr spcFirstLastPara="1" wrap="square" lIns="91400" tIns="91400" rIns="91400" bIns="91400" anchor="t" anchorCtr="0">
            <a:normAutofit/>
          </a:bodyPr>
          <a:lstStyle>
            <a:lvl1pPr marL="457200" lvl="0" indent="-228600" algn="l" rtl="0">
              <a:lnSpc>
                <a:spcPct val="100000"/>
              </a:lnSpc>
              <a:spcBef>
                <a:spcPts val="520"/>
              </a:spcBef>
              <a:spcAft>
                <a:spcPts val="0"/>
              </a:spcAft>
              <a:buSzPts val="2600"/>
              <a:buNone/>
              <a:defRPr b="1">
                <a:solidFill>
                  <a:schemeClr val="lt1"/>
                </a:solidFill>
              </a:defRPr>
            </a:lvl1pPr>
            <a:lvl2pPr marL="914400" lvl="1" indent="-325755" algn="l" rtl="0">
              <a:lnSpc>
                <a:spcPct val="100000"/>
              </a:lnSpc>
              <a:spcBef>
                <a:spcPts val="360"/>
              </a:spcBef>
              <a:spcAft>
                <a:spcPts val="0"/>
              </a:spcAft>
              <a:buSzPts val="1530"/>
              <a:buChar char="⚫"/>
              <a:defRPr/>
            </a:lvl2pPr>
            <a:lvl3pPr marL="1371600" lvl="2" indent="-298640" algn="l" rtl="0">
              <a:lnSpc>
                <a:spcPct val="100000"/>
              </a:lnSpc>
              <a:spcBef>
                <a:spcPts val="315"/>
              </a:spcBef>
              <a:spcAft>
                <a:spcPts val="0"/>
              </a:spcAft>
              <a:buSzPts val="1103"/>
              <a:buChar char="⚫"/>
              <a:defRPr/>
            </a:lvl3pPr>
            <a:lvl4pPr marL="1828800" lvl="3" indent="-290512" algn="l" rtl="0">
              <a:lnSpc>
                <a:spcPct val="100000"/>
              </a:lnSpc>
              <a:spcBef>
                <a:spcPts val="300"/>
              </a:spcBef>
              <a:spcAft>
                <a:spcPts val="0"/>
              </a:spcAft>
              <a:buSzPts val="975"/>
              <a:buChar char="⚫"/>
              <a:defRPr/>
            </a:lvl4pPr>
            <a:lvl5pPr marL="2286000" lvl="4" indent="-284289" algn="l" rtl="0">
              <a:lnSpc>
                <a:spcPct val="100000"/>
              </a:lnSpc>
              <a:spcBef>
                <a:spcPts val="270"/>
              </a:spcBef>
              <a:spcAft>
                <a:spcPts val="0"/>
              </a:spcAft>
              <a:buSzPts val="877"/>
              <a:buChar char="⚫"/>
              <a:defRPr sz="1350"/>
            </a:lvl5pPr>
            <a:lvl6pPr marL="2743200" lvl="5" indent="-297179" algn="l" rtl="0">
              <a:lnSpc>
                <a:spcPct val="100000"/>
              </a:lnSpc>
              <a:spcBef>
                <a:spcPts val="270"/>
              </a:spcBef>
              <a:spcAft>
                <a:spcPts val="0"/>
              </a:spcAft>
              <a:buSzPts val="1080"/>
              <a:buChar char="⚫"/>
              <a:defRPr sz="1350"/>
            </a:lvl6pPr>
            <a:lvl7pPr marL="3200400" lvl="6" indent="-297179" algn="l" rtl="0">
              <a:lnSpc>
                <a:spcPct val="100000"/>
              </a:lnSpc>
              <a:spcBef>
                <a:spcPts val="270"/>
              </a:spcBef>
              <a:spcAft>
                <a:spcPts val="0"/>
              </a:spcAft>
              <a:buSzPts val="1080"/>
              <a:buChar char="⚫"/>
              <a:defRPr sz="1350"/>
            </a:lvl7pPr>
            <a:lvl8pPr marL="3657600" lvl="7" indent="-314325" algn="l" rtl="0">
              <a:lnSpc>
                <a:spcPct val="100000"/>
              </a:lnSpc>
              <a:spcBef>
                <a:spcPts val="270"/>
              </a:spcBef>
              <a:spcAft>
                <a:spcPts val="0"/>
              </a:spcAft>
              <a:buSzPts val="1350"/>
              <a:buFont typeface="Calibri"/>
              <a:buChar char="•"/>
              <a:defRPr sz="1350"/>
            </a:lvl8pPr>
            <a:lvl9pPr marL="4114800" lvl="8" indent="-314325" algn="l" rtl="0">
              <a:lnSpc>
                <a:spcPct val="100000"/>
              </a:lnSpc>
              <a:spcBef>
                <a:spcPts val="270"/>
              </a:spcBef>
              <a:spcAft>
                <a:spcPts val="0"/>
              </a:spcAft>
              <a:buSzPts val="1350"/>
              <a:buFont typeface="Calibri"/>
              <a:buChar char="•"/>
              <a:defRPr sz="1350"/>
            </a:lvl9pPr>
          </a:lstStyle>
          <a:p>
            <a:endParaRPr/>
          </a:p>
        </p:txBody>
      </p:sp>
      <p:sp>
        <p:nvSpPr>
          <p:cNvPr id="29" name="Google Shape;29;p6"/>
          <p:cNvSpPr txBox="1">
            <a:spLocks noGrp="1"/>
          </p:cNvSpPr>
          <p:nvPr>
            <p:ph type="body" idx="2"/>
          </p:nvPr>
        </p:nvSpPr>
        <p:spPr>
          <a:xfrm>
            <a:off x="3017949" y="3943350"/>
            <a:ext cx="3108000" cy="521400"/>
          </a:xfrm>
          <a:prstGeom prst="rect">
            <a:avLst/>
          </a:prstGeom>
          <a:noFill/>
          <a:ln>
            <a:noFill/>
          </a:ln>
        </p:spPr>
        <p:txBody>
          <a:bodyPr spcFirstLastPara="1" wrap="square" lIns="91400" tIns="91400" rIns="91400" bIns="91400" anchor="t" anchorCtr="0">
            <a:normAutofit/>
          </a:bodyPr>
          <a:lstStyle>
            <a:lvl1pPr marL="457200" lvl="0" indent="-228600" algn="l" rtl="0">
              <a:lnSpc>
                <a:spcPct val="100000"/>
              </a:lnSpc>
              <a:spcBef>
                <a:spcPts val="320"/>
              </a:spcBef>
              <a:spcAft>
                <a:spcPts val="0"/>
              </a:spcAft>
              <a:buSzPts val="1600"/>
              <a:buNone/>
              <a:defRPr sz="1600" b="1" i="1">
                <a:solidFill>
                  <a:schemeClr val="lt1"/>
                </a:solidFill>
              </a:defRPr>
            </a:lvl1pPr>
            <a:lvl2pPr marL="914400" lvl="1" indent="-325755" algn="l" rtl="0">
              <a:lnSpc>
                <a:spcPct val="100000"/>
              </a:lnSpc>
              <a:spcBef>
                <a:spcPts val="360"/>
              </a:spcBef>
              <a:spcAft>
                <a:spcPts val="0"/>
              </a:spcAft>
              <a:buSzPts val="1530"/>
              <a:buChar char="⚫"/>
              <a:defRPr/>
            </a:lvl2pPr>
            <a:lvl3pPr marL="1371600" lvl="2" indent="-298640" algn="l" rtl="0">
              <a:lnSpc>
                <a:spcPct val="100000"/>
              </a:lnSpc>
              <a:spcBef>
                <a:spcPts val="315"/>
              </a:spcBef>
              <a:spcAft>
                <a:spcPts val="0"/>
              </a:spcAft>
              <a:buSzPts val="1103"/>
              <a:buChar char="⚫"/>
              <a:defRPr/>
            </a:lvl3pPr>
            <a:lvl4pPr marL="1828800" lvl="3" indent="-290512" algn="l" rtl="0">
              <a:lnSpc>
                <a:spcPct val="100000"/>
              </a:lnSpc>
              <a:spcBef>
                <a:spcPts val="300"/>
              </a:spcBef>
              <a:spcAft>
                <a:spcPts val="0"/>
              </a:spcAft>
              <a:buSzPts val="975"/>
              <a:buChar char="⚫"/>
              <a:defRPr/>
            </a:lvl4pPr>
            <a:lvl5pPr marL="2286000" lvl="4" indent="-284289" algn="l" rtl="0">
              <a:lnSpc>
                <a:spcPct val="100000"/>
              </a:lnSpc>
              <a:spcBef>
                <a:spcPts val="270"/>
              </a:spcBef>
              <a:spcAft>
                <a:spcPts val="0"/>
              </a:spcAft>
              <a:buSzPts val="877"/>
              <a:buChar char="⚫"/>
              <a:defRPr sz="1350"/>
            </a:lvl5pPr>
            <a:lvl6pPr marL="2743200" lvl="5" indent="-297179" algn="l" rtl="0">
              <a:lnSpc>
                <a:spcPct val="100000"/>
              </a:lnSpc>
              <a:spcBef>
                <a:spcPts val="270"/>
              </a:spcBef>
              <a:spcAft>
                <a:spcPts val="0"/>
              </a:spcAft>
              <a:buSzPts val="1080"/>
              <a:buChar char="⚫"/>
              <a:defRPr sz="1350"/>
            </a:lvl6pPr>
            <a:lvl7pPr marL="3200400" lvl="6" indent="-297179" algn="l" rtl="0">
              <a:lnSpc>
                <a:spcPct val="100000"/>
              </a:lnSpc>
              <a:spcBef>
                <a:spcPts val="270"/>
              </a:spcBef>
              <a:spcAft>
                <a:spcPts val="0"/>
              </a:spcAft>
              <a:buSzPts val="1080"/>
              <a:buChar char="⚫"/>
              <a:defRPr sz="1350"/>
            </a:lvl7pPr>
            <a:lvl8pPr marL="3657600" lvl="7" indent="-314325" algn="l" rtl="0">
              <a:lnSpc>
                <a:spcPct val="100000"/>
              </a:lnSpc>
              <a:spcBef>
                <a:spcPts val="270"/>
              </a:spcBef>
              <a:spcAft>
                <a:spcPts val="0"/>
              </a:spcAft>
              <a:buSzPts val="1350"/>
              <a:buFont typeface="Calibri"/>
              <a:buChar char="•"/>
              <a:defRPr sz="1350"/>
            </a:lvl8pPr>
            <a:lvl9pPr marL="4114800" lvl="8" indent="-314325" algn="l" rtl="0">
              <a:lnSpc>
                <a:spcPct val="100000"/>
              </a:lnSpc>
              <a:spcBef>
                <a:spcPts val="270"/>
              </a:spcBef>
              <a:spcAft>
                <a:spcPts val="0"/>
              </a:spcAft>
              <a:buSzPts val="1350"/>
              <a:buFont typeface="Calibri"/>
              <a:buChar char="•"/>
              <a:defRPr sz="1350"/>
            </a:lvl9pPr>
          </a:lstStyle>
          <a:p>
            <a:endParaRPr/>
          </a:p>
        </p:txBody>
      </p:sp>
      <p:pic>
        <p:nvPicPr>
          <p:cNvPr id="30" name="Google Shape;30;p6" descr="A picture containing icon&#10;&#10;Description automatically generated"/>
          <p:cNvPicPr preferRelativeResize="0"/>
          <p:nvPr/>
        </p:nvPicPr>
        <p:blipFill rotWithShape="1">
          <a:blip r:embed="rId3">
            <a:alphaModFix/>
          </a:blip>
          <a:srcRect l="34180" t="21570" r="32616" b="56089"/>
          <a:stretch/>
        </p:blipFill>
        <p:spPr>
          <a:xfrm>
            <a:off x="1828288" y="1352281"/>
            <a:ext cx="639651" cy="536620"/>
          </a:xfrm>
          <a:prstGeom prst="rect">
            <a:avLst/>
          </a:prstGeom>
          <a:solidFill>
            <a:srgbClr val="1C3C58"/>
          </a:solid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4"/>
            </a:gs>
            <a:gs pos="85000">
              <a:schemeClr val="accent6"/>
            </a:gs>
            <a:gs pos="100000">
              <a:schemeClr val="accent6"/>
            </a:gs>
          </a:gsLst>
          <a:lin ang="16200038" scaled="0"/>
        </a:gradFill>
        <a:effectLst/>
      </p:bgPr>
    </p:bg>
    <p:spTree>
      <p:nvGrpSpPr>
        <p:cNvPr id="1" name="Shape 31"/>
        <p:cNvGrpSpPr/>
        <p:nvPr/>
      </p:nvGrpSpPr>
      <p:grpSpPr>
        <a:xfrm>
          <a:off x="0" y="0"/>
          <a:ext cx="0" cy="0"/>
          <a:chOff x="0" y="0"/>
          <a:chExt cx="0" cy="0"/>
        </a:xfrm>
      </p:grpSpPr>
      <p:sp>
        <p:nvSpPr>
          <p:cNvPr id="32" name="Google Shape;32;p7"/>
          <p:cNvSpPr txBox="1">
            <a:spLocks noGrp="1"/>
          </p:cNvSpPr>
          <p:nvPr>
            <p:ph type="ctrTitle"/>
          </p:nvPr>
        </p:nvSpPr>
        <p:spPr>
          <a:xfrm>
            <a:off x="644652" y="1007598"/>
            <a:ext cx="7851600" cy="1371600"/>
          </a:xfrm>
          <a:prstGeom prst="rect">
            <a:avLst/>
          </a:prstGeom>
          <a:noFill/>
          <a:ln>
            <a:noFill/>
          </a:ln>
        </p:spPr>
        <p:txBody>
          <a:bodyPr spcFirstLastPara="1" wrap="square" lIns="0" tIns="0" rIns="18275" bIns="0" anchor="b" anchorCtr="0">
            <a:noAutofit/>
          </a:bodyPr>
          <a:lstStyle>
            <a:lvl1pPr lvl="0" algn="l" rtl="0">
              <a:lnSpc>
                <a:spcPct val="100000"/>
              </a:lnSpc>
              <a:spcBef>
                <a:spcPts val="0"/>
              </a:spcBef>
              <a:spcAft>
                <a:spcPts val="0"/>
              </a:spcAft>
              <a:buClr>
                <a:schemeClr val="lt1"/>
              </a:buClr>
              <a:buSzPts val="5000"/>
              <a:buFont typeface="Calibri"/>
              <a:buNone/>
              <a:defRPr sz="5000" b="0">
                <a:solidFill>
                  <a:schemeClr val="lt1"/>
                </a:solidFill>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 name="Google Shape;33;p7"/>
          <p:cNvSpPr txBox="1">
            <a:spLocks noGrp="1"/>
          </p:cNvSpPr>
          <p:nvPr>
            <p:ph type="subTitle" idx="1"/>
          </p:nvPr>
        </p:nvSpPr>
        <p:spPr>
          <a:xfrm>
            <a:off x="644652" y="2400300"/>
            <a:ext cx="7854600" cy="1314600"/>
          </a:xfrm>
          <a:prstGeom prst="rect">
            <a:avLst/>
          </a:prstGeom>
          <a:noFill/>
          <a:ln>
            <a:noFill/>
          </a:ln>
        </p:spPr>
        <p:txBody>
          <a:bodyPr spcFirstLastPara="1" wrap="square" lIns="0" tIns="45700" rIns="18275" bIns="45700" anchor="t" anchorCtr="0">
            <a:normAutofit/>
          </a:bodyPr>
          <a:lstStyle>
            <a:lvl1pPr marR="34288" lvl="0" algn="l" rtl="0">
              <a:lnSpc>
                <a:spcPct val="100000"/>
              </a:lnSpc>
              <a:spcBef>
                <a:spcPts val="520"/>
              </a:spcBef>
              <a:spcAft>
                <a:spcPts val="0"/>
              </a:spcAft>
              <a:buSzPts val="2600"/>
              <a:buNone/>
              <a:defRPr sz="2600">
                <a:solidFill>
                  <a:schemeClr val="lt1"/>
                </a:solidFill>
                <a:latin typeface="Calibri"/>
                <a:ea typeface="Calibri"/>
                <a:cs typeface="Calibri"/>
                <a:sym typeface="Calibri"/>
              </a:defRPr>
            </a:lvl1pPr>
            <a:lvl2pPr lvl="1" algn="ctr" rtl="0">
              <a:lnSpc>
                <a:spcPct val="100000"/>
              </a:lnSpc>
              <a:spcBef>
                <a:spcPts val="360"/>
              </a:spcBef>
              <a:spcAft>
                <a:spcPts val="0"/>
              </a:spcAft>
              <a:buSzPts val="1530"/>
              <a:buNone/>
              <a:defRPr/>
            </a:lvl2pPr>
            <a:lvl3pPr lvl="2" algn="ctr" rtl="0">
              <a:lnSpc>
                <a:spcPct val="100000"/>
              </a:lnSpc>
              <a:spcBef>
                <a:spcPts val="360"/>
              </a:spcBef>
              <a:spcAft>
                <a:spcPts val="0"/>
              </a:spcAft>
              <a:buSzPts val="1260"/>
              <a:buNone/>
              <a:defRPr/>
            </a:lvl3pPr>
            <a:lvl4pPr lvl="3" algn="ctr" rtl="0">
              <a:lnSpc>
                <a:spcPct val="100000"/>
              </a:lnSpc>
              <a:spcBef>
                <a:spcPts val="360"/>
              </a:spcBef>
              <a:spcAft>
                <a:spcPts val="0"/>
              </a:spcAft>
              <a:buSzPts val="1170"/>
              <a:buNone/>
              <a:defRPr/>
            </a:lvl4pPr>
            <a:lvl5pPr lvl="4" algn="ctr" rtl="0">
              <a:lnSpc>
                <a:spcPct val="100000"/>
              </a:lnSpc>
              <a:spcBef>
                <a:spcPts val="360"/>
              </a:spcBef>
              <a:spcAft>
                <a:spcPts val="0"/>
              </a:spcAft>
              <a:buSzPts val="1170"/>
              <a:buNone/>
              <a:defRPr/>
            </a:lvl5pPr>
            <a:lvl6pPr lvl="5" algn="ctr" rtl="0">
              <a:lnSpc>
                <a:spcPct val="100000"/>
              </a:lnSpc>
              <a:spcBef>
                <a:spcPts val="360"/>
              </a:spcBef>
              <a:spcAft>
                <a:spcPts val="0"/>
              </a:spcAft>
              <a:buSzPts val="1440"/>
              <a:buNone/>
              <a:defRPr/>
            </a:lvl6pPr>
            <a:lvl7pPr lvl="6" algn="ctr" rtl="0">
              <a:lnSpc>
                <a:spcPct val="100000"/>
              </a:lnSpc>
              <a:spcBef>
                <a:spcPts val="360"/>
              </a:spcBef>
              <a:spcAft>
                <a:spcPts val="0"/>
              </a:spcAft>
              <a:buSzPts val="1440"/>
              <a:buNone/>
              <a:defRPr/>
            </a:lvl7pPr>
            <a:lvl8pPr lvl="7" algn="ctr" rtl="0">
              <a:lnSpc>
                <a:spcPct val="100000"/>
              </a:lnSpc>
              <a:spcBef>
                <a:spcPts val="360"/>
              </a:spcBef>
              <a:spcAft>
                <a:spcPts val="0"/>
              </a:spcAft>
              <a:buSzPts val="1800"/>
              <a:buNone/>
              <a:defRPr/>
            </a:lvl8pPr>
            <a:lvl9pPr lvl="8" algn="ctr" rtl="0">
              <a:lnSpc>
                <a:spcPct val="100000"/>
              </a:lnSpc>
              <a:spcBef>
                <a:spcPts val="360"/>
              </a:spcBef>
              <a:spcAft>
                <a:spcPts val="0"/>
              </a:spcAft>
              <a:buSzPts val="1800"/>
              <a:buNone/>
              <a:defRPr/>
            </a:lvl9pPr>
          </a:lstStyle>
          <a:p>
            <a:endParaRPr/>
          </a:p>
        </p:txBody>
      </p:sp>
      <p:pic>
        <p:nvPicPr>
          <p:cNvPr id="34" name="Google Shape;34;p7"/>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rdered List">
  <p:cSld name="Ordered List">
    <p:spTree>
      <p:nvGrpSpPr>
        <p:cNvPr id="1" name="Shape 35"/>
        <p:cNvGrpSpPr/>
        <p:nvPr/>
      </p:nvGrpSpPr>
      <p:grpSpPr>
        <a:xfrm>
          <a:off x="0" y="0"/>
          <a:ext cx="0" cy="0"/>
          <a:chOff x="0" y="0"/>
          <a:chExt cx="0" cy="0"/>
        </a:xfrm>
      </p:grpSpPr>
      <p:sp>
        <p:nvSpPr>
          <p:cNvPr id="36" name="Google Shape;36;p8"/>
          <p:cNvSpPr txBox="1">
            <a:spLocks noGrp="1"/>
          </p:cNvSpPr>
          <p:nvPr>
            <p:ph type="body" idx="1"/>
          </p:nvPr>
        </p:nvSpPr>
        <p:spPr>
          <a:xfrm>
            <a:off x="457200" y="1309352"/>
            <a:ext cx="8229600" cy="3434100"/>
          </a:xfrm>
          <a:prstGeom prst="rect">
            <a:avLst/>
          </a:prstGeom>
          <a:noFill/>
          <a:ln>
            <a:noFill/>
          </a:ln>
        </p:spPr>
        <p:txBody>
          <a:bodyPr spcFirstLastPara="1" wrap="square" lIns="91425" tIns="45700" rIns="91425" bIns="45700" anchor="t" anchorCtr="0">
            <a:normAutofit/>
          </a:bodyPr>
          <a:lstStyle>
            <a:lvl1pPr marL="457200" lvl="0" indent="-393700" algn="l" rtl="0">
              <a:lnSpc>
                <a:spcPct val="100000"/>
              </a:lnSpc>
              <a:spcBef>
                <a:spcPts val="520"/>
              </a:spcBef>
              <a:spcAft>
                <a:spcPts val="0"/>
              </a:spcAft>
              <a:buClr>
                <a:schemeClr val="accent4"/>
              </a:buClr>
              <a:buSzPts val="2600"/>
              <a:buFont typeface="Calibri"/>
              <a:buAutoNum type="arabicPeriod"/>
              <a:defRPr sz="2600"/>
            </a:lvl1pPr>
            <a:lvl2pPr marL="914400" lvl="1" indent="-355600" algn="l" rtl="0">
              <a:lnSpc>
                <a:spcPct val="100000"/>
              </a:lnSpc>
              <a:spcBef>
                <a:spcPts val="400"/>
              </a:spcBef>
              <a:spcAft>
                <a:spcPts val="0"/>
              </a:spcAft>
              <a:buClr>
                <a:schemeClr val="accent4"/>
              </a:buClr>
              <a:buSzPts val="2000"/>
              <a:buFont typeface="Calibri"/>
              <a:buAutoNum type="alphaLcParenR"/>
              <a:defRPr sz="2000"/>
            </a:lvl2pPr>
            <a:lvl3pPr marL="1371600" lvl="2" indent="-336550" algn="l" rtl="0">
              <a:lnSpc>
                <a:spcPct val="100000"/>
              </a:lnSpc>
              <a:spcBef>
                <a:spcPts val="340"/>
              </a:spcBef>
              <a:spcAft>
                <a:spcPts val="0"/>
              </a:spcAft>
              <a:buClr>
                <a:schemeClr val="accent4"/>
              </a:buClr>
              <a:buSzPts val="1700"/>
              <a:buFont typeface="Calibri"/>
              <a:buAutoNum type="romanLcPeriod"/>
              <a:defRPr sz="1700"/>
            </a:lvl3pPr>
            <a:lvl4pPr marL="1828800" lvl="3" indent="-323850" algn="l" rtl="0">
              <a:lnSpc>
                <a:spcPct val="100000"/>
              </a:lnSpc>
              <a:spcBef>
                <a:spcPts val="300"/>
              </a:spcBef>
              <a:spcAft>
                <a:spcPts val="0"/>
              </a:spcAft>
              <a:buSzPts val="1500"/>
              <a:buFont typeface="Calibri"/>
              <a:buAutoNum type="arabicPeriod"/>
              <a:defRPr/>
            </a:lvl4pPr>
            <a:lvl5pPr marL="2286000" lvl="4" indent="-314325" algn="l" rtl="0">
              <a:lnSpc>
                <a:spcPct val="100000"/>
              </a:lnSpc>
              <a:spcBef>
                <a:spcPts val="270"/>
              </a:spcBef>
              <a:spcAft>
                <a:spcPts val="0"/>
              </a:spcAft>
              <a:buSzPts val="1350"/>
              <a:buFont typeface="Calibri"/>
              <a:buAutoNum type="arabicPeriod"/>
              <a:defRPr sz="135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37" name="Google Shape;37;p8"/>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38" name="Google Shape;38;p8"/>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659298"/>
            </a:gs>
            <a:gs pos="100000">
              <a:srgbClr val="4E6F74"/>
            </a:gs>
          </a:gsLst>
          <a:lin ang="15960083" scaled="0"/>
        </a:gradFill>
        <a:effectLst/>
      </p:bgPr>
    </p:bg>
    <p:spTree>
      <p:nvGrpSpPr>
        <p:cNvPr id="1" name="Shape 39"/>
        <p:cNvGrpSpPr/>
        <p:nvPr/>
      </p:nvGrpSpPr>
      <p:grpSpPr>
        <a:xfrm>
          <a:off x="0" y="0"/>
          <a:ext cx="0" cy="0"/>
          <a:chOff x="0" y="0"/>
          <a:chExt cx="0" cy="0"/>
        </a:xfrm>
      </p:grpSpPr>
      <p:sp>
        <p:nvSpPr>
          <p:cNvPr id="40" name="Google Shape;40;p9"/>
          <p:cNvSpPr txBox="1">
            <a:spLocks noGrp="1"/>
          </p:cNvSpPr>
          <p:nvPr>
            <p:ph type="title"/>
          </p:nvPr>
        </p:nvSpPr>
        <p:spPr>
          <a:xfrm>
            <a:off x="530352" y="987552"/>
            <a:ext cx="7772400" cy="1021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FFFFFF"/>
              </a:buClr>
              <a:buSzPts val="5000"/>
              <a:buFont typeface="Calibri"/>
              <a:buNone/>
              <a:defRPr sz="5000" b="0" cap="none">
                <a:solidFill>
                  <a:srgbClr val="FFFFFF"/>
                </a:solidFill>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 name="Google Shape;41;p9"/>
          <p:cNvSpPr txBox="1">
            <a:spLocks noGrp="1"/>
          </p:cNvSpPr>
          <p:nvPr>
            <p:ph type="body" idx="1"/>
          </p:nvPr>
        </p:nvSpPr>
        <p:spPr>
          <a:xfrm>
            <a:off x="530352" y="2028498"/>
            <a:ext cx="7772400" cy="1132200"/>
          </a:xfrm>
          <a:prstGeom prst="rect">
            <a:avLst/>
          </a:prstGeom>
          <a:noFill/>
          <a:ln>
            <a:noFill/>
          </a:ln>
        </p:spPr>
        <p:txBody>
          <a:bodyPr spcFirstLastPara="1" wrap="square" lIns="45700" tIns="45700" rIns="45700" bIns="45700" anchor="t" anchorCtr="0">
            <a:normAutofit/>
          </a:bodyPr>
          <a:lstStyle>
            <a:lvl1pPr marL="457200" lvl="0" indent="-393700" algn="l" rtl="0">
              <a:lnSpc>
                <a:spcPct val="100000"/>
              </a:lnSpc>
              <a:spcBef>
                <a:spcPts val="520"/>
              </a:spcBef>
              <a:spcAft>
                <a:spcPts val="0"/>
              </a:spcAft>
              <a:buClr>
                <a:schemeClr val="lt1"/>
              </a:buClr>
              <a:buSzPts val="2600"/>
              <a:buFont typeface="Arial"/>
              <a:buChar char="•"/>
              <a:defRPr sz="2600">
                <a:solidFill>
                  <a:schemeClr val="lt1"/>
                </a:solidFill>
              </a:defRPr>
            </a:lvl1pPr>
            <a:lvl2pPr marL="914400" lvl="1" indent="-228600" algn="l" rtl="0">
              <a:lnSpc>
                <a:spcPct val="100000"/>
              </a:lnSpc>
              <a:spcBef>
                <a:spcPts val="270"/>
              </a:spcBef>
              <a:spcAft>
                <a:spcPts val="0"/>
              </a:spcAft>
              <a:buSzPts val="1148"/>
              <a:buNone/>
              <a:defRPr sz="1350">
                <a:solidFill>
                  <a:schemeClr val="lt1"/>
                </a:solidFill>
              </a:defRPr>
            </a:lvl2pPr>
            <a:lvl3pPr marL="1371600" lvl="2" indent="-228600" algn="l" rtl="0">
              <a:lnSpc>
                <a:spcPct val="100000"/>
              </a:lnSpc>
              <a:spcBef>
                <a:spcPts val="240"/>
              </a:spcBef>
              <a:spcAft>
                <a:spcPts val="0"/>
              </a:spcAft>
              <a:buSzPts val="840"/>
              <a:buNone/>
              <a:defRPr sz="1200">
                <a:solidFill>
                  <a:schemeClr val="lt1"/>
                </a:solidFill>
              </a:defRPr>
            </a:lvl3pPr>
            <a:lvl4pPr marL="1828800" lvl="3" indent="-228600" algn="l" rtl="0">
              <a:lnSpc>
                <a:spcPct val="100000"/>
              </a:lnSpc>
              <a:spcBef>
                <a:spcPts val="210"/>
              </a:spcBef>
              <a:spcAft>
                <a:spcPts val="0"/>
              </a:spcAft>
              <a:buSzPts val="683"/>
              <a:buNone/>
              <a:defRPr sz="1050">
                <a:solidFill>
                  <a:schemeClr val="lt1"/>
                </a:solidFill>
              </a:defRPr>
            </a:lvl4pPr>
            <a:lvl5pPr marL="2286000" lvl="4" indent="-228600" algn="l" rtl="0">
              <a:lnSpc>
                <a:spcPct val="100000"/>
              </a:lnSpc>
              <a:spcBef>
                <a:spcPts val="210"/>
              </a:spcBef>
              <a:spcAft>
                <a:spcPts val="0"/>
              </a:spcAft>
              <a:buSzPts val="683"/>
              <a:buNone/>
              <a:defRPr sz="1050">
                <a:solidFill>
                  <a:schemeClr val="lt1"/>
                </a:solidFill>
              </a:defRPr>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42" name="Google Shape;42;p9"/>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3"/>
        <p:cNvGrpSpPr/>
        <p:nvPr/>
      </p:nvGrpSpPr>
      <p:grpSpPr>
        <a:xfrm>
          <a:off x="0" y="0"/>
          <a:ext cx="0" cy="0"/>
          <a:chOff x="0" y="0"/>
          <a:chExt cx="0" cy="0"/>
        </a:xfrm>
      </p:grpSpPr>
      <p:sp>
        <p:nvSpPr>
          <p:cNvPr id="44" name="Google Shape;44;p10"/>
          <p:cNvSpPr txBox="1">
            <a:spLocks noGrp="1"/>
          </p:cNvSpPr>
          <p:nvPr>
            <p:ph type="title"/>
          </p:nvPr>
        </p:nvSpPr>
        <p:spPr>
          <a:xfrm>
            <a:off x="457200" y="302954"/>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 name="Google Shape;45;p10"/>
          <p:cNvSpPr txBox="1">
            <a:spLocks noGrp="1"/>
          </p:cNvSpPr>
          <p:nvPr>
            <p:ph type="body" idx="1"/>
          </p:nvPr>
        </p:nvSpPr>
        <p:spPr>
          <a:xfrm>
            <a:off x="457200" y="1317938"/>
            <a:ext cx="4038600" cy="3448200"/>
          </a:xfrm>
          <a:prstGeom prst="rect">
            <a:avLst/>
          </a:prstGeom>
          <a:noFill/>
          <a:ln>
            <a:noFill/>
          </a:ln>
        </p:spPr>
        <p:txBody>
          <a:bodyPr spcFirstLastPara="1" wrap="square" lIns="91425" tIns="45700" rIns="91425" bIns="45700" anchor="t" anchorCtr="0">
            <a:normAutofit/>
          </a:bodyPr>
          <a:lstStyle>
            <a:lvl1pPr marL="457200" lvl="0" indent="-381000" algn="l" rtl="0">
              <a:lnSpc>
                <a:spcPct val="100000"/>
              </a:lnSpc>
              <a:spcBef>
                <a:spcPts val="480"/>
              </a:spcBef>
              <a:spcAft>
                <a:spcPts val="0"/>
              </a:spcAft>
              <a:buSzPts val="2400"/>
              <a:buChar char="•"/>
              <a:defRPr sz="2400"/>
            </a:lvl1pPr>
            <a:lvl2pPr marL="914400" lvl="1" indent="-355600" algn="l" rtl="0">
              <a:lnSpc>
                <a:spcPct val="100000"/>
              </a:lnSpc>
              <a:spcBef>
                <a:spcPts val="400"/>
              </a:spcBef>
              <a:spcAft>
                <a:spcPts val="0"/>
              </a:spcAft>
              <a:buSzPts val="2000"/>
              <a:buFont typeface="Arial"/>
              <a:buChar char="•"/>
              <a:defRPr sz="2000"/>
            </a:lvl2pPr>
            <a:lvl3pPr marL="1371600" lvl="2" indent="-342900" algn="l" rtl="0">
              <a:lnSpc>
                <a:spcPct val="100000"/>
              </a:lnSpc>
              <a:spcBef>
                <a:spcPts val="360"/>
              </a:spcBef>
              <a:spcAft>
                <a:spcPts val="0"/>
              </a:spcAft>
              <a:buSzPts val="1800"/>
              <a:buFont typeface="Arial"/>
              <a:buChar char="•"/>
              <a:defRPr sz="1800"/>
            </a:lvl3pPr>
            <a:lvl4pPr marL="1828800" lvl="3" indent="-323850" algn="l" rtl="0">
              <a:lnSpc>
                <a:spcPct val="100000"/>
              </a:lnSpc>
              <a:spcBef>
                <a:spcPts val="300"/>
              </a:spcBef>
              <a:spcAft>
                <a:spcPts val="0"/>
              </a:spcAft>
              <a:buSzPts val="1500"/>
              <a:buFont typeface="Arial"/>
              <a:buChar char="•"/>
              <a:defRPr sz="1500"/>
            </a:lvl4pPr>
            <a:lvl5pPr marL="2286000" lvl="4" indent="-314325" algn="l" rtl="0">
              <a:lnSpc>
                <a:spcPct val="100000"/>
              </a:lnSpc>
              <a:spcBef>
                <a:spcPts val="270"/>
              </a:spcBef>
              <a:spcAft>
                <a:spcPts val="0"/>
              </a:spcAft>
              <a:buSzPts val="1350"/>
              <a:buFont typeface="Arial"/>
              <a:buChar char="•"/>
              <a:defRPr sz="135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46" name="Google Shape;46;p10"/>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47" name="Google Shape;47;p10"/>
          <p:cNvSpPr txBox="1">
            <a:spLocks noGrp="1"/>
          </p:cNvSpPr>
          <p:nvPr>
            <p:ph type="body" idx="2"/>
          </p:nvPr>
        </p:nvSpPr>
        <p:spPr>
          <a:xfrm>
            <a:off x="4648200" y="1317938"/>
            <a:ext cx="4038600" cy="3448200"/>
          </a:xfrm>
          <a:prstGeom prst="rect">
            <a:avLst/>
          </a:prstGeom>
          <a:noFill/>
          <a:ln>
            <a:noFill/>
          </a:ln>
        </p:spPr>
        <p:txBody>
          <a:bodyPr spcFirstLastPara="1" wrap="square" lIns="91425" tIns="45700" rIns="91425" bIns="45700" anchor="t" anchorCtr="0">
            <a:normAutofit/>
          </a:bodyPr>
          <a:lstStyle>
            <a:lvl1pPr marL="457200" lvl="0" indent="-381000" algn="l" rtl="0">
              <a:lnSpc>
                <a:spcPct val="100000"/>
              </a:lnSpc>
              <a:spcBef>
                <a:spcPts val="480"/>
              </a:spcBef>
              <a:spcAft>
                <a:spcPts val="0"/>
              </a:spcAft>
              <a:buSzPts val="2400"/>
              <a:buChar char="•"/>
              <a:defRPr sz="2400"/>
            </a:lvl1pPr>
            <a:lvl2pPr marL="914400" lvl="1" indent="-355600" algn="l" rtl="0">
              <a:lnSpc>
                <a:spcPct val="100000"/>
              </a:lnSpc>
              <a:spcBef>
                <a:spcPts val="400"/>
              </a:spcBef>
              <a:spcAft>
                <a:spcPts val="0"/>
              </a:spcAft>
              <a:buSzPts val="2000"/>
              <a:buFont typeface="Arial"/>
              <a:buChar char="•"/>
              <a:defRPr sz="2000"/>
            </a:lvl2pPr>
            <a:lvl3pPr marL="1371600" lvl="2" indent="-342900" algn="l" rtl="0">
              <a:lnSpc>
                <a:spcPct val="100000"/>
              </a:lnSpc>
              <a:spcBef>
                <a:spcPts val="360"/>
              </a:spcBef>
              <a:spcAft>
                <a:spcPts val="0"/>
              </a:spcAft>
              <a:buSzPts val="1800"/>
              <a:buFont typeface="Arial"/>
              <a:buChar char="•"/>
              <a:defRPr sz="1800"/>
            </a:lvl3pPr>
            <a:lvl4pPr marL="1828800" lvl="3" indent="-323850" algn="l" rtl="0">
              <a:lnSpc>
                <a:spcPct val="100000"/>
              </a:lnSpc>
              <a:spcBef>
                <a:spcPts val="300"/>
              </a:spcBef>
              <a:spcAft>
                <a:spcPts val="0"/>
              </a:spcAft>
              <a:buSzPts val="1500"/>
              <a:buFont typeface="Arial"/>
              <a:buChar char="•"/>
              <a:defRPr sz="1500"/>
            </a:lvl4pPr>
            <a:lvl5pPr marL="2286000" lvl="4" indent="-314325" algn="l" rtl="0">
              <a:lnSpc>
                <a:spcPct val="100000"/>
              </a:lnSpc>
              <a:spcBef>
                <a:spcPts val="270"/>
              </a:spcBef>
              <a:spcAft>
                <a:spcPts val="0"/>
              </a:spcAft>
              <a:buSzPts val="1350"/>
              <a:buFont typeface="Arial"/>
              <a:buChar char="•"/>
              <a:defRPr sz="135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8D8D8"/>
            </a:gs>
          </a:gsLst>
          <a:lin ang="5639967"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528066"/>
            <a:ext cx="8229600" cy="857400"/>
          </a:xfrm>
          <a:prstGeom prst="rect">
            <a:avLst/>
          </a:prstGeom>
          <a:noFill/>
          <a:ln>
            <a:noFill/>
          </a:ln>
        </p:spPr>
        <p:txBody>
          <a:bodyPr spcFirstLastPara="1" wrap="square" lIns="0" tIns="45700" rIns="0" bIns="0" anchor="b" anchorCtr="0">
            <a:normAutofit/>
          </a:bodyPr>
          <a:lstStyle>
            <a:lvl1pPr marR="0" lvl="0" algn="l" rtl="0">
              <a:lnSpc>
                <a:spcPct val="100000"/>
              </a:lnSpc>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57200" y="1451610"/>
            <a:ext cx="8229600" cy="3291900"/>
          </a:xfrm>
          <a:prstGeom prst="rect">
            <a:avLst/>
          </a:prstGeom>
          <a:noFill/>
          <a:ln>
            <a:noFill/>
          </a:ln>
        </p:spPr>
        <p:txBody>
          <a:bodyPr spcFirstLastPara="1" wrap="square" lIns="91425" tIns="45700" rIns="91425" bIns="45700" anchor="t" anchorCtr="0">
            <a:normAutofit/>
          </a:bodyPr>
          <a:lstStyle>
            <a:lvl1pPr marL="457200" marR="0" lvl="0" indent="-393700" algn="l" rtl="0">
              <a:lnSpc>
                <a:spcPct val="100000"/>
              </a:lnSpc>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L="914400" marR="0" lvl="1" indent="-325755" algn="l" rtl="0">
              <a:lnSpc>
                <a:spcPct val="100000"/>
              </a:lnSpc>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L="1371600" marR="0" lvl="2" indent="-298640" algn="l" rtl="0">
              <a:lnSpc>
                <a:spcPct val="100000"/>
              </a:lnSpc>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L="1828800" marR="0" lvl="3" indent="-290512" algn="l" rtl="0">
              <a:lnSpc>
                <a:spcPct val="100000"/>
              </a:lnSpc>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L="2286000" marR="0" lvl="4" indent="-290512" algn="l" rtl="0">
              <a:lnSpc>
                <a:spcPct val="100000"/>
              </a:lnSpc>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L="2743200" marR="0" lvl="5" indent="-297179" algn="l" rtl="0">
              <a:lnSpc>
                <a:spcPct val="100000"/>
              </a:lnSpc>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L="3200400" marR="0" lvl="6" indent="-289560" algn="l" rtl="0">
              <a:lnSpc>
                <a:spcPct val="100000"/>
              </a:lnSpc>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L="3657600" marR="0" lvl="7" indent="-304800" algn="l" rtl="0">
              <a:lnSpc>
                <a:spcPct val="100000"/>
              </a:lnSpc>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295275" algn="l" rtl="0">
              <a:lnSpc>
                <a:spcPct val="100000"/>
              </a:lnSpc>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comments" Target="../comments/commen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22.jpg"/><Relationship Id="rId5" Type="http://schemas.openxmlformats.org/officeDocument/2006/relationships/hyperlink" Target="https://www.youtube.com/watch?v=4sx42_C10zw" TargetMode="Externa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hyperlink" Target="https://www.youtube.com/watch?v=wCzuAMVmIZ8" TargetMode="External"/><Relationship Id="rId5" Type="http://schemas.openxmlformats.org/officeDocument/2006/relationships/image" Target="../media/image12.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youtube.com/watch?v=93CIrSkeoCg" TargetMode="Externa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0.jpg"/><Relationship Id="rId5" Type="http://schemas.openxmlformats.org/officeDocument/2006/relationships/hyperlink" Target="http://www.youtube.com/watch?v=93CIrSkeoCg" TargetMode="Externa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22"/>
          <p:cNvSpPr txBox="1">
            <a:spLocks noGrp="1"/>
          </p:cNvSpPr>
          <p:nvPr>
            <p:ph type="subTitle" idx="4294967295"/>
          </p:nvPr>
        </p:nvSpPr>
        <p:spPr>
          <a:xfrm>
            <a:off x="644650" y="2632375"/>
            <a:ext cx="7854600" cy="1082400"/>
          </a:xfrm>
          <a:prstGeom prst="rect">
            <a:avLst/>
          </a:prstGeom>
        </p:spPr>
        <p:txBody>
          <a:bodyPr spcFirstLastPara="1" wrap="square" lIns="91425" tIns="45700" rIns="91425" bIns="45700" anchor="t" anchorCtr="0">
            <a:normAutofit/>
          </a:bodyPr>
          <a:lstStyle/>
          <a:p>
            <a:pPr marL="0" lvl="0" indent="0" algn="ctr" rtl="0">
              <a:spcBef>
                <a:spcPts val="520"/>
              </a:spcBef>
              <a:spcAft>
                <a:spcPts val="0"/>
              </a:spcAft>
              <a:buNone/>
            </a:pPr>
            <a:r>
              <a:rPr lang="en" b="1">
                <a:solidFill>
                  <a:schemeClr val="lt1"/>
                </a:solidFill>
              </a:rPr>
              <a:t>Writing with Water Cryptids</a:t>
            </a:r>
            <a:endParaRPr b="1">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5"/>
        <p:cNvGrpSpPr/>
        <p:nvPr/>
      </p:nvGrpSpPr>
      <p:grpSpPr>
        <a:xfrm>
          <a:off x="0" y="0"/>
          <a:ext cx="0" cy="0"/>
          <a:chOff x="0" y="0"/>
          <a:chExt cx="0" cy="0"/>
        </a:xfrm>
      </p:grpSpPr>
      <p:sp>
        <p:nvSpPr>
          <p:cNvPr id="156" name="Google Shape;156;p31"/>
          <p:cNvSpPr txBox="1"/>
          <p:nvPr/>
        </p:nvSpPr>
        <p:spPr>
          <a:xfrm>
            <a:off x="1220400" y="1120825"/>
            <a:ext cx="4697100" cy="337012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000" dirty="0">
                <a:solidFill>
                  <a:srgbClr val="FFFFFF"/>
                </a:solidFill>
              </a:rPr>
              <a:t>In the right column of the “H,” write down your observations as you read the text.</a:t>
            </a:r>
            <a:endParaRPr sz="2000" dirty="0">
              <a:solidFill>
                <a:srgbClr val="FFFFFF"/>
              </a:solidFill>
            </a:endParaRPr>
          </a:p>
          <a:p>
            <a:pPr marL="457200" lvl="0" indent="-355600" algn="l" rtl="0">
              <a:lnSpc>
                <a:spcPct val="115000"/>
              </a:lnSpc>
              <a:spcBef>
                <a:spcPts val="0"/>
              </a:spcBef>
              <a:spcAft>
                <a:spcPts val="0"/>
              </a:spcAft>
              <a:buClr>
                <a:srgbClr val="FFFFFF"/>
              </a:buClr>
              <a:buSzPts val="2000"/>
              <a:buAutoNum type="arabicPeriod"/>
            </a:pPr>
            <a:r>
              <a:rPr lang="en" sz="2000" dirty="0">
                <a:solidFill>
                  <a:srgbClr val="FFFFFF"/>
                </a:solidFill>
              </a:rPr>
              <a:t>Does the writing give you enough information to understand what was happening in the image?</a:t>
            </a:r>
            <a:endParaRPr sz="2000">
              <a:solidFill>
                <a:srgbClr val="FFFFFF"/>
              </a:solidFill>
            </a:endParaRPr>
          </a:p>
          <a:p>
            <a:pPr marL="457200" lvl="0" indent="-355600" algn="l" rtl="0">
              <a:lnSpc>
                <a:spcPct val="115000"/>
              </a:lnSpc>
              <a:spcBef>
                <a:spcPts val="0"/>
              </a:spcBef>
              <a:spcAft>
                <a:spcPts val="0"/>
              </a:spcAft>
              <a:buClr>
                <a:srgbClr val="FFFFFF"/>
              </a:buClr>
              <a:buSzPts val="2000"/>
              <a:buAutoNum type="arabicPeriod"/>
            </a:pPr>
            <a:r>
              <a:rPr lang="en" sz="2000" dirty="0">
                <a:solidFill>
                  <a:srgbClr val="FFFFFF"/>
                </a:solidFill>
              </a:rPr>
              <a:t>What do you notice about the writing?</a:t>
            </a:r>
            <a:endParaRPr sz="2000" dirty="0">
              <a:solidFill>
                <a:srgbClr val="FFFFFF"/>
              </a:solidFill>
            </a:endParaRPr>
          </a:p>
          <a:p>
            <a:pPr marL="457200" lvl="0" indent="-355600" algn="l" rtl="0">
              <a:lnSpc>
                <a:spcPct val="115000"/>
              </a:lnSpc>
              <a:spcBef>
                <a:spcPts val="0"/>
              </a:spcBef>
              <a:spcAft>
                <a:spcPts val="0"/>
              </a:spcAft>
              <a:buClr>
                <a:srgbClr val="FFFFFF"/>
              </a:buClr>
              <a:buSzPts val="2000"/>
              <a:buAutoNum type="arabicPeriod"/>
            </a:pPr>
            <a:r>
              <a:rPr lang="en" sz="2000" dirty="0">
                <a:solidFill>
                  <a:srgbClr val="FFFFFF"/>
                </a:solidFill>
              </a:rPr>
              <a:t>What questions do you have?</a:t>
            </a:r>
            <a:endParaRPr sz="2000" dirty="0">
              <a:solidFill>
                <a:srgbClr val="FFFFFF"/>
              </a:solidFill>
            </a:endParaRPr>
          </a:p>
        </p:txBody>
      </p:sp>
      <p:sp>
        <p:nvSpPr>
          <p:cNvPr id="157" name="Google Shape;157;p31"/>
          <p:cNvSpPr txBox="1">
            <a:spLocks noGrp="1"/>
          </p:cNvSpPr>
          <p:nvPr>
            <p:ph type="title" idx="4294967295"/>
          </p:nvPr>
        </p:nvSpPr>
        <p:spPr>
          <a:xfrm>
            <a:off x="1220400" y="383125"/>
            <a:ext cx="6858300" cy="663600"/>
          </a:xfrm>
          <a:prstGeom prst="rect">
            <a:avLst/>
          </a:prstGeom>
          <a:noFill/>
          <a:ln>
            <a:noFill/>
          </a:ln>
        </p:spPr>
        <p:txBody>
          <a:bodyPr spcFirstLastPara="1" wrap="square" lIns="0" tIns="45700" rIns="0" bIns="0" anchor="b" anchorCtr="0">
            <a:normAutofit/>
          </a:bodyPr>
          <a:lstStyle/>
          <a:p>
            <a:pPr marL="0" lvl="0" indent="0" algn="l" rtl="0">
              <a:lnSpc>
                <a:spcPct val="115000"/>
              </a:lnSpc>
              <a:spcBef>
                <a:spcPts val="0"/>
              </a:spcBef>
              <a:spcAft>
                <a:spcPts val="0"/>
              </a:spcAft>
              <a:buClr>
                <a:schemeClr val="dk1"/>
              </a:buClr>
              <a:buSzPts val="1100"/>
              <a:buFont typeface="Arial"/>
              <a:buNone/>
            </a:pPr>
            <a:r>
              <a:rPr lang="en" sz="3500" b="1" dirty="0">
                <a:solidFill>
                  <a:srgbClr val="FFFFFF"/>
                </a:solidFill>
              </a:rPr>
              <a:t>Ogopogo</a:t>
            </a:r>
            <a:endParaRPr sz="3500" dirty="0"/>
          </a:p>
        </p:txBody>
      </p:sp>
      <p:pic>
        <p:nvPicPr>
          <p:cNvPr id="158" name="Google Shape;158;p31"/>
          <p:cNvPicPr preferRelativeResize="0"/>
          <p:nvPr/>
        </p:nvPicPr>
        <p:blipFill>
          <a:blip r:embed="rId4">
            <a:alphaModFix/>
          </a:blip>
          <a:stretch>
            <a:fillRect/>
          </a:stretch>
        </p:blipFill>
        <p:spPr>
          <a:xfrm>
            <a:off x="5917475" y="1548275"/>
            <a:ext cx="2605050" cy="26050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6"/>
        <p:cNvGrpSpPr/>
        <p:nvPr/>
      </p:nvGrpSpPr>
      <p:grpSpPr>
        <a:xfrm>
          <a:off x="0" y="0"/>
          <a:ext cx="0" cy="0"/>
          <a:chOff x="0" y="0"/>
          <a:chExt cx="0" cy="0"/>
        </a:xfrm>
      </p:grpSpPr>
      <p:sp>
        <p:nvSpPr>
          <p:cNvPr id="167" name="Google Shape;167;p33"/>
          <p:cNvSpPr txBox="1"/>
          <p:nvPr/>
        </p:nvSpPr>
        <p:spPr>
          <a:xfrm>
            <a:off x="1220400" y="1119325"/>
            <a:ext cx="4657298" cy="2591448"/>
          </a:xfrm>
          <a:prstGeom prst="rect">
            <a:avLst/>
          </a:prstGeom>
          <a:noFill/>
          <a:ln>
            <a:noFill/>
          </a:ln>
        </p:spPr>
        <p:txBody>
          <a:bodyPr spcFirstLastPara="1" wrap="square" lIns="91425" tIns="91425" rIns="91425" bIns="91425" anchor="t" anchorCtr="0">
            <a:spAutoFit/>
          </a:bodyPr>
          <a:lstStyle/>
          <a:p>
            <a:pPr marL="457200" lvl="0" indent="-336550" algn="l" rtl="0">
              <a:lnSpc>
                <a:spcPct val="115000"/>
              </a:lnSpc>
              <a:spcBef>
                <a:spcPts val="0"/>
              </a:spcBef>
              <a:spcAft>
                <a:spcPts val="0"/>
              </a:spcAft>
              <a:buClr>
                <a:srgbClr val="FFFFFF"/>
              </a:buClr>
              <a:buSzPts val="1700"/>
              <a:buAutoNum type="arabicPeriod"/>
            </a:pPr>
            <a:r>
              <a:rPr lang="en" sz="1700" dirty="0">
                <a:solidFill>
                  <a:srgbClr val="FFFFFF"/>
                </a:solidFill>
              </a:rPr>
              <a:t>After interacting with the second image:</a:t>
            </a:r>
            <a:endParaRPr lang="en-US" sz="1700" dirty="0">
              <a:solidFill>
                <a:srgbClr val="FFFFFF"/>
              </a:solidFill>
            </a:endParaRPr>
          </a:p>
          <a:p>
            <a:pPr marL="914400" lvl="1" indent="-336550">
              <a:lnSpc>
                <a:spcPct val="115000"/>
              </a:lnSpc>
              <a:buClr>
                <a:srgbClr val="FFFFFF"/>
              </a:buClr>
              <a:buSzPts val="1700"/>
              <a:buFont typeface="Calibri"/>
              <a:buAutoNum type="alphaLcPeriod"/>
            </a:pPr>
            <a:r>
              <a:rPr lang="en-US" sz="1700" dirty="0">
                <a:solidFill>
                  <a:srgbClr val="FFFFFF"/>
                </a:solidFill>
              </a:rPr>
              <a:t>Did the writing help you make sense of the second picture</a:t>
            </a:r>
            <a:r>
              <a:rPr lang="en" sz="1700" dirty="0">
                <a:solidFill>
                  <a:srgbClr val="FFFFFF"/>
                </a:solidFill>
              </a:rPr>
              <a:t>?</a:t>
            </a:r>
            <a:endParaRPr lang="en-US" sz="1700" dirty="0">
              <a:solidFill>
                <a:srgbClr val="FFFFFF"/>
              </a:solidFill>
            </a:endParaRPr>
          </a:p>
          <a:p>
            <a:pPr marL="914400" lvl="1" indent="-336550">
              <a:lnSpc>
                <a:spcPct val="114999"/>
              </a:lnSpc>
              <a:buClr>
                <a:srgbClr val="FFFFFF"/>
              </a:buClr>
              <a:buSzPts val="1700"/>
              <a:buAutoNum type="alphaLcPeriod"/>
            </a:pPr>
            <a:r>
              <a:rPr lang="en-US" sz="1700" dirty="0">
                <a:solidFill>
                  <a:srgbClr val="FFFFFF"/>
                </a:solidFill>
              </a:rPr>
              <a:t>Do you have a good understanding of what was happening as you moved the magnifying glass around?</a:t>
            </a:r>
          </a:p>
          <a:p>
            <a:pPr marL="457200" lvl="0" indent="-336550" algn="l" rtl="0">
              <a:lnSpc>
                <a:spcPct val="115000"/>
              </a:lnSpc>
              <a:spcBef>
                <a:spcPts val="0"/>
              </a:spcBef>
              <a:spcAft>
                <a:spcPts val="0"/>
              </a:spcAft>
              <a:buClr>
                <a:srgbClr val="FFFFFF"/>
              </a:buClr>
              <a:buSzPts val="1700"/>
              <a:buAutoNum type="arabicPeriod"/>
            </a:pPr>
            <a:r>
              <a:rPr lang="en" sz="1700" dirty="0">
                <a:solidFill>
                  <a:srgbClr val="FFFFFF"/>
                </a:solidFill>
              </a:rPr>
              <a:t>Write down your thoughts about the writing and the image in your H-Chart.</a:t>
            </a:r>
            <a:endParaRPr sz="1700" dirty="0">
              <a:solidFill>
                <a:srgbClr val="FFFFFF"/>
              </a:solidFill>
            </a:endParaRPr>
          </a:p>
        </p:txBody>
      </p:sp>
      <p:sp>
        <p:nvSpPr>
          <p:cNvPr id="168" name="Google Shape;168;p33"/>
          <p:cNvSpPr txBox="1">
            <a:spLocks noGrp="1"/>
          </p:cNvSpPr>
          <p:nvPr>
            <p:ph type="title" idx="4294967295"/>
          </p:nvPr>
        </p:nvSpPr>
        <p:spPr>
          <a:xfrm>
            <a:off x="1220400" y="383125"/>
            <a:ext cx="6858300" cy="663600"/>
          </a:xfrm>
          <a:prstGeom prst="rect">
            <a:avLst/>
          </a:prstGeom>
          <a:noFill/>
          <a:ln>
            <a:noFill/>
          </a:ln>
        </p:spPr>
        <p:txBody>
          <a:bodyPr spcFirstLastPara="1" wrap="square" lIns="0" tIns="45700" rIns="0" bIns="0" anchor="b" anchorCtr="0">
            <a:normAutofit/>
          </a:bodyPr>
          <a:lstStyle/>
          <a:p>
            <a:pPr marL="0" lvl="0" indent="0" algn="l" rtl="0">
              <a:lnSpc>
                <a:spcPct val="115000"/>
              </a:lnSpc>
              <a:spcBef>
                <a:spcPts val="0"/>
              </a:spcBef>
              <a:spcAft>
                <a:spcPts val="0"/>
              </a:spcAft>
              <a:buClr>
                <a:schemeClr val="dk1"/>
              </a:buClr>
              <a:buSzPts val="1100"/>
              <a:buFont typeface="Arial"/>
              <a:buNone/>
            </a:pPr>
            <a:r>
              <a:rPr lang="en" sz="3500" b="1" dirty="0">
                <a:solidFill>
                  <a:srgbClr val="FFFFFF"/>
                </a:solidFill>
              </a:rPr>
              <a:t>Ogopogo</a:t>
            </a:r>
            <a:endParaRPr sz="3500" dirty="0"/>
          </a:p>
        </p:txBody>
      </p:sp>
      <p:pic>
        <p:nvPicPr>
          <p:cNvPr id="169" name="Google Shape;169;p33"/>
          <p:cNvPicPr preferRelativeResize="0"/>
          <p:nvPr/>
        </p:nvPicPr>
        <p:blipFill>
          <a:blip r:embed="rId4">
            <a:alphaModFix/>
          </a:blip>
          <a:stretch>
            <a:fillRect/>
          </a:stretch>
        </p:blipFill>
        <p:spPr>
          <a:xfrm>
            <a:off x="5917475" y="1548275"/>
            <a:ext cx="2605050" cy="26050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3"/>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7"/>
        <p:cNvGrpSpPr/>
        <p:nvPr/>
      </p:nvGrpSpPr>
      <p:grpSpPr>
        <a:xfrm>
          <a:off x="0" y="0"/>
          <a:ext cx="0" cy="0"/>
          <a:chOff x="0" y="0"/>
          <a:chExt cx="0" cy="0"/>
        </a:xfrm>
      </p:grpSpPr>
      <p:sp>
        <p:nvSpPr>
          <p:cNvPr id="178" name="Google Shape;178;p35"/>
          <p:cNvSpPr txBox="1"/>
          <p:nvPr/>
        </p:nvSpPr>
        <p:spPr>
          <a:xfrm>
            <a:off x="1220400" y="1120825"/>
            <a:ext cx="4697100" cy="2970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000">
                <a:solidFill>
                  <a:srgbClr val="FFFFFF"/>
                </a:solidFill>
              </a:rPr>
              <a:t>In the left column of the “H,” write down your observations as you read the text.</a:t>
            </a:r>
            <a:endParaRPr sz="2000">
              <a:solidFill>
                <a:srgbClr val="FFFFFF"/>
              </a:solidFill>
            </a:endParaRPr>
          </a:p>
          <a:p>
            <a:pPr marL="457200" lvl="0" indent="-355600" algn="l" rtl="0">
              <a:lnSpc>
                <a:spcPct val="115000"/>
              </a:lnSpc>
              <a:spcBef>
                <a:spcPts val="0"/>
              </a:spcBef>
              <a:spcAft>
                <a:spcPts val="0"/>
              </a:spcAft>
              <a:buClr>
                <a:srgbClr val="FFFFFF"/>
              </a:buClr>
              <a:buSzPts val="2000"/>
              <a:buAutoNum type="arabicPeriod"/>
            </a:pPr>
            <a:r>
              <a:rPr lang="en" sz="2000">
                <a:solidFill>
                  <a:srgbClr val="FFFFFF"/>
                </a:solidFill>
              </a:rPr>
              <a:t>Does the writing give you enough information to understand what was happening in the image?</a:t>
            </a:r>
            <a:endParaRPr sz="2000">
              <a:solidFill>
                <a:srgbClr val="FFFFFF"/>
              </a:solidFill>
            </a:endParaRPr>
          </a:p>
          <a:p>
            <a:pPr marL="457200" lvl="0" indent="-355600" algn="l" rtl="0">
              <a:lnSpc>
                <a:spcPct val="115000"/>
              </a:lnSpc>
              <a:spcBef>
                <a:spcPts val="0"/>
              </a:spcBef>
              <a:spcAft>
                <a:spcPts val="0"/>
              </a:spcAft>
              <a:buClr>
                <a:srgbClr val="FFFFFF"/>
              </a:buClr>
              <a:buSzPts val="2000"/>
              <a:buAutoNum type="arabicPeriod"/>
            </a:pPr>
            <a:r>
              <a:rPr lang="en" sz="2000">
                <a:solidFill>
                  <a:srgbClr val="FFFFFF"/>
                </a:solidFill>
              </a:rPr>
              <a:t>What do you notice about the writing?</a:t>
            </a:r>
            <a:endParaRPr sz="2000">
              <a:solidFill>
                <a:srgbClr val="FFFFFF"/>
              </a:solidFill>
            </a:endParaRPr>
          </a:p>
          <a:p>
            <a:pPr marL="457200" lvl="0" indent="-355600" algn="l" rtl="0">
              <a:lnSpc>
                <a:spcPct val="115000"/>
              </a:lnSpc>
              <a:spcBef>
                <a:spcPts val="0"/>
              </a:spcBef>
              <a:spcAft>
                <a:spcPts val="0"/>
              </a:spcAft>
              <a:buClr>
                <a:srgbClr val="FFFFFF"/>
              </a:buClr>
              <a:buSzPts val="2000"/>
              <a:buAutoNum type="arabicPeriod"/>
            </a:pPr>
            <a:r>
              <a:rPr lang="en" sz="2000">
                <a:solidFill>
                  <a:srgbClr val="FFFFFF"/>
                </a:solidFill>
              </a:rPr>
              <a:t>What questions do you have?</a:t>
            </a:r>
            <a:endParaRPr sz="2000">
              <a:solidFill>
                <a:srgbClr val="FFFFFF"/>
              </a:solidFill>
            </a:endParaRPr>
          </a:p>
        </p:txBody>
      </p:sp>
      <p:sp>
        <p:nvSpPr>
          <p:cNvPr id="179" name="Google Shape;179;p35"/>
          <p:cNvSpPr txBox="1">
            <a:spLocks noGrp="1"/>
          </p:cNvSpPr>
          <p:nvPr>
            <p:ph type="title" idx="4294967295"/>
          </p:nvPr>
        </p:nvSpPr>
        <p:spPr>
          <a:xfrm>
            <a:off x="1220400" y="383125"/>
            <a:ext cx="6858300" cy="663600"/>
          </a:xfrm>
          <a:prstGeom prst="rect">
            <a:avLst/>
          </a:prstGeom>
          <a:noFill/>
          <a:ln>
            <a:noFill/>
          </a:ln>
        </p:spPr>
        <p:txBody>
          <a:bodyPr spcFirstLastPara="1" wrap="square" lIns="0" tIns="45700" rIns="0" bIns="0" anchor="b" anchorCtr="0">
            <a:normAutofit/>
          </a:bodyPr>
          <a:lstStyle/>
          <a:p>
            <a:pPr marL="0" lvl="0" indent="0" algn="l" rtl="0">
              <a:lnSpc>
                <a:spcPct val="115000"/>
              </a:lnSpc>
              <a:spcBef>
                <a:spcPts val="0"/>
              </a:spcBef>
              <a:spcAft>
                <a:spcPts val="0"/>
              </a:spcAft>
              <a:buClr>
                <a:schemeClr val="dk1"/>
              </a:buClr>
              <a:buSzPts val="1100"/>
              <a:buFont typeface="Arial"/>
              <a:buNone/>
            </a:pPr>
            <a:r>
              <a:rPr lang="en" sz="3500" b="1">
                <a:solidFill>
                  <a:srgbClr val="FFFFFF"/>
                </a:solidFill>
              </a:rPr>
              <a:t>Loch Ness Monster</a:t>
            </a:r>
            <a:endParaRPr sz="3500"/>
          </a:p>
        </p:txBody>
      </p:sp>
      <p:pic>
        <p:nvPicPr>
          <p:cNvPr id="180" name="Google Shape;180;p35"/>
          <p:cNvPicPr preferRelativeResize="0"/>
          <p:nvPr/>
        </p:nvPicPr>
        <p:blipFill>
          <a:blip r:embed="rId4">
            <a:alphaModFix/>
          </a:blip>
          <a:stretch>
            <a:fillRect/>
          </a:stretch>
        </p:blipFill>
        <p:spPr>
          <a:xfrm>
            <a:off x="5917475" y="1548275"/>
            <a:ext cx="2605050" cy="26050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4"/>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8"/>
        <p:cNvGrpSpPr/>
        <p:nvPr/>
      </p:nvGrpSpPr>
      <p:grpSpPr>
        <a:xfrm>
          <a:off x="0" y="0"/>
          <a:ext cx="0" cy="0"/>
          <a:chOff x="0" y="0"/>
          <a:chExt cx="0" cy="0"/>
        </a:xfrm>
      </p:grpSpPr>
      <p:sp>
        <p:nvSpPr>
          <p:cNvPr id="189" name="Google Shape;189;p37"/>
          <p:cNvSpPr txBox="1"/>
          <p:nvPr/>
        </p:nvSpPr>
        <p:spPr>
          <a:xfrm>
            <a:off x="1220399" y="1119325"/>
            <a:ext cx="4697075" cy="2591448"/>
          </a:xfrm>
          <a:prstGeom prst="rect">
            <a:avLst/>
          </a:prstGeom>
          <a:noFill/>
          <a:ln>
            <a:noFill/>
          </a:ln>
        </p:spPr>
        <p:txBody>
          <a:bodyPr spcFirstLastPara="1" wrap="square" lIns="91425" tIns="91425" rIns="91425" bIns="91425" anchor="t" anchorCtr="0">
            <a:spAutoFit/>
          </a:bodyPr>
          <a:lstStyle/>
          <a:p>
            <a:pPr marL="457200" lvl="0" indent="-336550" algn="l" rtl="0">
              <a:lnSpc>
                <a:spcPct val="115000"/>
              </a:lnSpc>
              <a:spcBef>
                <a:spcPts val="0"/>
              </a:spcBef>
              <a:spcAft>
                <a:spcPts val="0"/>
              </a:spcAft>
              <a:buClr>
                <a:srgbClr val="FFFFFF"/>
              </a:buClr>
              <a:buSzPts val="1700"/>
              <a:buAutoNum type="arabicPeriod"/>
            </a:pPr>
            <a:r>
              <a:rPr lang="en" sz="1700" dirty="0">
                <a:solidFill>
                  <a:srgbClr val="FFFFFF"/>
                </a:solidFill>
              </a:rPr>
              <a:t>After interacting with the second image:</a:t>
            </a:r>
            <a:endParaRPr sz="1700" dirty="0">
              <a:solidFill>
                <a:srgbClr val="FFFFFF"/>
              </a:solidFill>
            </a:endParaRPr>
          </a:p>
          <a:p>
            <a:pPr marL="914400" lvl="1" indent="-336550">
              <a:lnSpc>
                <a:spcPct val="115000"/>
              </a:lnSpc>
              <a:buClr>
                <a:srgbClr val="FFFFFF"/>
              </a:buClr>
              <a:buSzPts val="1700"/>
              <a:buFont typeface="Calibri"/>
              <a:buAutoNum type="alphaLcPeriod"/>
            </a:pPr>
            <a:r>
              <a:rPr lang="en-US" sz="1700" dirty="0">
                <a:solidFill>
                  <a:srgbClr val="FFFFFF"/>
                </a:solidFill>
              </a:rPr>
              <a:t>Did the writing help you make sense of the second picture</a:t>
            </a:r>
            <a:r>
              <a:rPr lang="en" sz="1700" dirty="0">
                <a:solidFill>
                  <a:srgbClr val="FFFFFF"/>
                </a:solidFill>
              </a:rPr>
              <a:t>?</a:t>
            </a:r>
            <a:endParaRPr lang="en-US" sz="1700" dirty="0">
              <a:solidFill>
                <a:srgbClr val="FFFFFF"/>
              </a:solidFill>
            </a:endParaRPr>
          </a:p>
          <a:p>
            <a:pPr marL="914400" lvl="1" indent="-336550">
              <a:lnSpc>
                <a:spcPct val="114999"/>
              </a:lnSpc>
              <a:buClr>
                <a:srgbClr val="FFFFFF"/>
              </a:buClr>
              <a:buSzPts val="1700"/>
              <a:buAutoNum type="alphaLcPeriod"/>
            </a:pPr>
            <a:r>
              <a:rPr lang="en" sz="1700" dirty="0">
                <a:solidFill>
                  <a:srgbClr val="FFFFFF"/>
                </a:solidFill>
              </a:rPr>
              <a:t>Do you have a good understanding of what was happening as you moved the magnifying glass around?</a:t>
            </a:r>
          </a:p>
          <a:p>
            <a:pPr marL="457200" lvl="0" indent="-336550" algn="l" rtl="0">
              <a:lnSpc>
                <a:spcPct val="115000"/>
              </a:lnSpc>
              <a:spcBef>
                <a:spcPts val="0"/>
              </a:spcBef>
              <a:spcAft>
                <a:spcPts val="0"/>
              </a:spcAft>
              <a:buClr>
                <a:srgbClr val="FFFFFF"/>
              </a:buClr>
              <a:buSzPts val="1700"/>
              <a:buAutoNum type="arabicPeriod"/>
            </a:pPr>
            <a:r>
              <a:rPr lang="en" sz="1700" dirty="0">
                <a:solidFill>
                  <a:srgbClr val="FFFFFF"/>
                </a:solidFill>
              </a:rPr>
              <a:t>Write down your thoughts about the writing and the image in your H-Chart.</a:t>
            </a:r>
            <a:endParaRPr sz="1700" dirty="0">
              <a:solidFill>
                <a:srgbClr val="FFFFFF"/>
              </a:solidFill>
            </a:endParaRPr>
          </a:p>
        </p:txBody>
      </p:sp>
      <p:sp>
        <p:nvSpPr>
          <p:cNvPr id="190" name="Google Shape;190;p37"/>
          <p:cNvSpPr txBox="1">
            <a:spLocks noGrp="1"/>
          </p:cNvSpPr>
          <p:nvPr>
            <p:ph type="title" idx="4294967295"/>
          </p:nvPr>
        </p:nvSpPr>
        <p:spPr>
          <a:xfrm>
            <a:off x="1220400" y="383125"/>
            <a:ext cx="6858300" cy="663600"/>
          </a:xfrm>
          <a:prstGeom prst="rect">
            <a:avLst/>
          </a:prstGeom>
          <a:noFill/>
          <a:ln>
            <a:noFill/>
          </a:ln>
        </p:spPr>
        <p:txBody>
          <a:bodyPr spcFirstLastPara="1" wrap="square" lIns="0" tIns="45700" rIns="0" bIns="0" anchor="b" anchorCtr="0">
            <a:normAutofit/>
          </a:bodyPr>
          <a:lstStyle/>
          <a:p>
            <a:pPr marL="0" lvl="0" indent="0" algn="l" rtl="0">
              <a:lnSpc>
                <a:spcPct val="115000"/>
              </a:lnSpc>
              <a:spcBef>
                <a:spcPts val="0"/>
              </a:spcBef>
              <a:spcAft>
                <a:spcPts val="0"/>
              </a:spcAft>
              <a:buClr>
                <a:schemeClr val="dk1"/>
              </a:buClr>
              <a:buSzPts val="1100"/>
              <a:buFont typeface="Arial"/>
              <a:buNone/>
            </a:pPr>
            <a:r>
              <a:rPr lang="en" sz="3500" b="1">
                <a:solidFill>
                  <a:srgbClr val="FFFFFF"/>
                </a:solidFill>
              </a:rPr>
              <a:t>Loch Ness Monster</a:t>
            </a:r>
            <a:endParaRPr sz="3500"/>
          </a:p>
        </p:txBody>
      </p:sp>
      <p:pic>
        <p:nvPicPr>
          <p:cNvPr id="191" name="Google Shape;191;p37"/>
          <p:cNvPicPr preferRelativeResize="0"/>
          <p:nvPr/>
        </p:nvPicPr>
        <p:blipFill>
          <a:blip r:embed="rId4">
            <a:alphaModFix/>
          </a:blip>
          <a:stretch>
            <a:fillRect/>
          </a:stretch>
        </p:blipFill>
        <p:spPr>
          <a:xfrm>
            <a:off x="5917475" y="1548275"/>
            <a:ext cx="2605050" cy="26050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38"/>
          <p:cNvSpPr txBox="1"/>
          <p:nvPr/>
        </p:nvSpPr>
        <p:spPr>
          <a:xfrm>
            <a:off x="1220400" y="1119325"/>
            <a:ext cx="4572000" cy="3634298"/>
          </a:xfrm>
          <a:prstGeom prst="rect">
            <a:avLst/>
          </a:prstGeom>
          <a:noFill/>
          <a:ln>
            <a:noFill/>
          </a:ln>
        </p:spPr>
        <p:txBody>
          <a:bodyPr spcFirstLastPara="1" wrap="square" lIns="91425" tIns="91425" rIns="91425" bIns="91425" anchor="t" anchorCtr="0">
            <a:spAutoFit/>
          </a:bodyPr>
          <a:lstStyle/>
          <a:p>
            <a:pPr marL="457200" indent="-355600">
              <a:spcBef>
                <a:spcPts val="520"/>
              </a:spcBef>
              <a:buClr>
                <a:schemeClr val="lt1"/>
              </a:buClr>
              <a:buSzPts val="2000"/>
              <a:buAutoNum type="arabicPeriod"/>
            </a:pPr>
            <a:r>
              <a:rPr lang="en" sz="2000" dirty="0">
                <a:solidFill>
                  <a:schemeClr val="lt1"/>
                </a:solidFill>
                <a:latin typeface="Calibri"/>
                <a:ea typeface="Calibri"/>
                <a:cs typeface="Calibri"/>
                <a:sym typeface="Calibri"/>
              </a:rPr>
              <a:t>As you read each writing sample, you may have noticed differences between them.</a:t>
            </a:r>
            <a:endParaRPr lang="en-US" sz="2000">
              <a:solidFill>
                <a:schemeClr val="lt1"/>
              </a:solidFill>
              <a:latin typeface="Calibri"/>
              <a:ea typeface="Calibri"/>
              <a:cs typeface="Calibri"/>
            </a:endParaRPr>
          </a:p>
          <a:p>
            <a:pPr marL="457200" indent="-355600">
              <a:buClr>
                <a:schemeClr val="lt1"/>
              </a:buClr>
              <a:buSzPts val="2000"/>
              <a:buFont typeface="Calibri"/>
              <a:buAutoNum type="arabicPeriod"/>
            </a:pPr>
            <a:r>
              <a:rPr lang="en" sz="2000" dirty="0">
                <a:solidFill>
                  <a:schemeClr val="lt1"/>
                </a:solidFill>
                <a:latin typeface="Calibri"/>
                <a:ea typeface="Calibri"/>
                <a:cs typeface="Calibri"/>
                <a:sym typeface="Calibri"/>
              </a:rPr>
              <a:t>In the center of your H-Chart, write down the following:</a:t>
            </a:r>
            <a:endParaRPr sz="2000">
              <a:solidFill>
                <a:schemeClr val="lt1"/>
              </a:solidFill>
              <a:latin typeface="Calibri"/>
              <a:ea typeface="Calibri"/>
              <a:cs typeface="Calibri"/>
            </a:endParaRPr>
          </a:p>
          <a:p>
            <a:pPr marL="914400" lvl="1" indent="-355600">
              <a:buClr>
                <a:schemeClr val="lt1"/>
              </a:buClr>
              <a:buSzPts val="2000"/>
              <a:buFont typeface="Calibri"/>
              <a:buAutoNum type="alphaLcPeriod"/>
            </a:pPr>
            <a:r>
              <a:rPr lang="en" sz="2000" dirty="0">
                <a:solidFill>
                  <a:schemeClr val="lt1"/>
                </a:solidFill>
                <a:latin typeface="Calibri"/>
                <a:ea typeface="Calibri"/>
                <a:cs typeface="Calibri"/>
                <a:sym typeface="Calibri"/>
              </a:rPr>
              <a:t>How are the writing samples similar or different?</a:t>
            </a:r>
            <a:endParaRPr sz="2000" dirty="0">
              <a:solidFill>
                <a:schemeClr val="lt1"/>
              </a:solidFill>
              <a:latin typeface="Calibri"/>
              <a:ea typeface="Calibri"/>
              <a:cs typeface="Calibri"/>
            </a:endParaRPr>
          </a:p>
          <a:p>
            <a:pPr marL="914400" lvl="1" indent="-355600" algn="l" rtl="0">
              <a:spcBef>
                <a:spcPts val="0"/>
              </a:spcBef>
              <a:spcAft>
                <a:spcPts val="0"/>
              </a:spcAft>
              <a:buClr>
                <a:schemeClr val="lt1"/>
              </a:buClr>
              <a:buSzPts val="2000"/>
              <a:buFont typeface="Calibri"/>
              <a:buAutoNum type="alphaLcPeriod"/>
            </a:pPr>
            <a:r>
              <a:rPr lang="en" sz="2000" dirty="0">
                <a:solidFill>
                  <a:schemeClr val="lt1"/>
                </a:solidFill>
                <a:latin typeface="Calibri"/>
                <a:ea typeface="Calibri"/>
                <a:cs typeface="Calibri"/>
                <a:sym typeface="Calibri"/>
              </a:rPr>
              <a:t>What does one have that the other doesn’t?</a:t>
            </a:r>
            <a:endParaRPr sz="2000" dirty="0">
              <a:solidFill>
                <a:schemeClr val="lt1"/>
              </a:solidFill>
              <a:latin typeface="Calibri"/>
              <a:ea typeface="Calibri"/>
              <a:cs typeface="Calibri"/>
              <a:sym typeface="Calibri"/>
            </a:endParaRPr>
          </a:p>
          <a:p>
            <a:pPr marL="914400" lvl="1" indent="-355600" algn="l" rtl="0">
              <a:spcBef>
                <a:spcPts val="0"/>
              </a:spcBef>
              <a:spcAft>
                <a:spcPts val="0"/>
              </a:spcAft>
              <a:buClr>
                <a:schemeClr val="lt1"/>
              </a:buClr>
              <a:buSzPts val="2000"/>
              <a:buFont typeface="Calibri"/>
              <a:buAutoNum type="alphaLcPeriod"/>
            </a:pPr>
            <a:r>
              <a:rPr lang="en" sz="2000" dirty="0">
                <a:solidFill>
                  <a:schemeClr val="lt1"/>
                </a:solidFill>
                <a:latin typeface="Calibri"/>
                <a:ea typeface="Calibri"/>
                <a:cs typeface="Calibri"/>
                <a:sym typeface="Calibri"/>
              </a:rPr>
              <a:t>What makes one an exemplary essay?</a:t>
            </a:r>
            <a:endParaRPr sz="2000" dirty="0">
              <a:solidFill>
                <a:schemeClr val="lt1"/>
              </a:solidFill>
            </a:endParaRPr>
          </a:p>
        </p:txBody>
      </p:sp>
      <p:sp>
        <p:nvSpPr>
          <p:cNvPr id="197" name="Google Shape;197;p38"/>
          <p:cNvSpPr txBox="1">
            <a:spLocks noGrp="1"/>
          </p:cNvSpPr>
          <p:nvPr>
            <p:ph type="title" idx="4294967295"/>
          </p:nvPr>
        </p:nvSpPr>
        <p:spPr>
          <a:xfrm>
            <a:off x="1220400" y="383125"/>
            <a:ext cx="6858300" cy="663600"/>
          </a:xfrm>
          <a:prstGeom prst="rect">
            <a:avLst/>
          </a:prstGeom>
          <a:noFill/>
          <a:ln>
            <a:noFill/>
          </a:ln>
        </p:spPr>
        <p:txBody>
          <a:bodyPr spcFirstLastPara="1" wrap="square" lIns="0" tIns="45700" rIns="0" bIns="0" anchor="b" anchorCtr="0">
            <a:normAutofit/>
          </a:bodyPr>
          <a:lstStyle/>
          <a:p>
            <a:pPr marL="0" lvl="0" indent="0" algn="l" rtl="0">
              <a:lnSpc>
                <a:spcPct val="115000"/>
              </a:lnSpc>
              <a:spcBef>
                <a:spcPts val="0"/>
              </a:spcBef>
              <a:spcAft>
                <a:spcPts val="0"/>
              </a:spcAft>
              <a:buClr>
                <a:schemeClr val="dk1"/>
              </a:buClr>
              <a:buSzPts val="1100"/>
              <a:buFont typeface="Arial"/>
              <a:buNone/>
            </a:pPr>
            <a:r>
              <a:rPr lang="en" sz="3500" b="1">
                <a:solidFill>
                  <a:srgbClr val="FFFFFF"/>
                </a:solidFill>
              </a:rPr>
              <a:t>Paired Text H-Chart</a:t>
            </a:r>
            <a:endParaRPr sz="3500"/>
          </a:p>
        </p:txBody>
      </p:sp>
      <p:pic>
        <p:nvPicPr>
          <p:cNvPr id="198" name="Google Shape;198;p38"/>
          <p:cNvPicPr preferRelativeResize="0"/>
          <p:nvPr/>
        </p:nvPicPr>
        <p:blipFill>
          <a:blip r:embed="rId4">
            <a:alphaModFix/>
          </a:blip>
          <a:stretch>
            <a:fillRect/>
          </a:stretch>
        </p:blipFill>
        <p:spPr>
          <a:xfrm>
            <a:off x="5917475" y="1548275"/>
            <a:ext cx="2605050" cy="26050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2"/>
        <p:cNvGrpSpPr/>
        <p:nvPr/>
      </p:nvGrpSpPr>
      <p:grpSpPr>
        <a:xfrm>
          <a:off x="0" y="0"/>
          <a:ext cx="0" cy="0"/>
          <a:chOff x="0" y="0"/>
          <a:chExt cx="0" cy="0"/>
        </a:xfrm>
      </p:grpSpPr>
      <p:sp>
        <p:nvSpPr>
          <p:cNvPr id="203" name="Google Shape;203;p39"/>
          <p:cNvSpPr txBox="1"/>
          <p:nvPr/>
        </p:nvSpPr>
        <p:spPr>
          <a:xfrm>
            <a:off x="1220400" y="1119325"/>
            <a:ext cx="4572000" cy="2834079"/>
          </a:xfrm>
          <a:prstGeom prst="rect">
            <a:avLst/>
          </a:prstGeom>
          <a:noFill/>
          <a:ln>
            <a:noFill/>
          </a:ln>
        </p:spPr>
        <p:txBody>
          <a:bodyPr spcFirstLastPara="1" wrap="square" lIns="91425" tIns="91425" rIns="91425" bIns="91425" anchor="t" anchorCtr="0">
            <a:spAutoFit/>
          </a:bodyPr>
          <a:lstStyle/>
          <a:p>
            <a:pPr marL="457200" lvl="0" indent="-381000" algn="l" rtl="0">
              <a:spcBef>
                <a:spcPts val="520"/>
              </a:spcBef>
              <a:spcAft>
                <a:spcPts val="0"/>
              </a:spcAft>
              <a:buClr>
                <a:schemeClr val="lt1"/>
              </a:buClr>
              <a:buSzPts val="2400"/>
              <a:buFont typeface="Calibri"/>
              <a:buAutoNum type="arabicPeriod"/>
            </a:pPr>
            <a:r>
              <a:rPr lang="en" sz="2400" dirty="0">
                <a:solidFill>
                  <a:schemeClr val="lt1"/>
                </a:solidFill>
                <a:latin typeface="Calibri"/>
                <a:ea typeface="Calibri"/>
                <a:cs typeface="Calibri"/>
                <a:sym typeface="Calibri"/>
              </a:rPr>
              <a:t>Review what you wrote down on your H-Chart.</a:t>
            </a:r>
            <a:endParaRPr sz="2400" dirty="0">
              <a:solidFill>
                <a:schemeClr val="lt1"/>
              </a:solidFill>
              <a:latin typeface="Calibri"/>
              <a:ea typeface="Calibri"/>
              <a:cs typeface="Calibri"/>
              <a:sym typeface="Calibri"/>
            </a:endParaRPr>
          </a:p>
          <a:p>
            <a:pPr marL="457200" indent="-381000">
              <a:buClr>
                <a:schemeClr val="lt1"/>
              </a:buClr>
              <a:buSzPts val="2400"/>
              <a:buFont typeface="Calibri"/>
              <a:buAutoNum type="arabicPeriod"/>
            </a:pPr>
            <a:r>
              <a:rPr lang="en" sz="2400" dirty="0">
                <a:solidFill>
                  <a:schemeClr val="lt1"/>
                </a:solidFill>
                <a:latin typeface="Calibri"/>
                <a:ea typeface="Calibri"/>
                <a:cs typeface="Calibri"/>
                <a:sym typeface="Calibri"/>
              </a:rPr>
              <a:t>On the back, list what requirements and steps you believe are necessary for good informative writing based on what you observed.</a:t>
            </a:r>
            <a:endParaRPr sz="2400" dirty="0">
              <a:solidFill>
                <a:schemeClr val="lt1"/>
              </a:solidFill>
              <a:latin typeface="Calibri"/>
              <a:ea typeface="Calibri"/>
              <a:cs typeface="Calibri"/>
              <a:sym typeface="Calibri"/>
            </a:endParaRPr>
          </a:p>
        </p:txBody>
      </p:sp>
      <p:sp>
        <p:nvSpPr>
          <p:cNvPr id="204" name="Google Shape;204;p39"/>
          <p:cNvSpPr txBox="1">
            <a:spLocks noGrp="1"/>
          </p:cNvSpPr>
          <p:nvPr>
            <p:ph type="title" idx="4294967295"/>
          </p:nvPr>
        </p:nvSpPr>
        <p:spPr>
          <a:xfrm>
            <a:off x="1220400" y="383125"/>
            <a:ext cx="6858300" cy="663600"/>
          </a:xfrm>
          <a:prstGeom prst="rect">
            <a:avLst/>
          </a:prstGeom>
          <a:noFill/>
          <a:ln>
            <a:noFill/>
          </a:ln>
        </p:spPr>
        <p:txBody>
          <a:bodyPr spcFirstLastPara="1" wrap="square" lIns="0" tIns="45700" rIns="0" bIns="0" anchor="b" anchorCtr="0">
            <a:normAutofit/>
          </a:bodyPr>
          <a:lstStyle/>
          <a:p>
            <a:pPr marL="0" lvl="0" indent="0" algn="l" rtl="0">
              <a:lnSpc>
                <a:spcPct val="115000"/>
              </a:lnSpc>
              <a:spcBef>
                <a:spcPts val="0"/>
              </a:spcBef>
              <a:spcAft>
                <a:spcPts val="0"/>
              </a:spcAft>
              <a:buClr>
                <a:schemeClr val="dk1"/>
              </a:buClr>
              <a:buSzPts val="1100"/>
              <a:buFont typeface="Arial"/>
              <a:buNone/>
            </a:pPr>
            <a:r>
              <a:rPr lang="en" sz="3500" b="1">
                <a:solidFill>
                  <a:srgbClr val="FFFFFF"/>
                </a:solidFill>
              </a:rPr>
              <a:t>Paired Text H-Chart</a:t>
            </a:r>
            <a:endParaRPr sz="3500"/>
          </a:p>
        </p:txBody>
      </p:sp>
      <p:pic>
        <p:nvPicPr>
          <p:cNvPr id="205" name="Google Shape;205;p39"/>
          <p:cNvPicPr preferRelativeResize="0"/>
          <p:nvPr/>
        </p:nvPicPr>
        <p:blipFill>
          <a:blip r:embed="rId4">
            <a:alphaModFix/>
          </a:blip>
          <a:stretch>
            <a:fillRect/>
          </a:stretch>
        </p:blipFill>
        <p:spPr>
          <a:xfrm>
            <a:off x="5917475" y="1548275"/>
            <a:ext cx="2605050" cy="26050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9"/>
        <p:cNvGrpSpPr/>
        <p:nvPr/>
      </p:nvGrpSpPr>
      <p:grpSpPr>
        <a:xfrm>
          <a:off x="0" y="0"/>
          <a:ext cx="0" cy="0"/>
          <a:chOff x="0" y="0"/>
          <a:chExt cx="0" cy="0"/>
        </a:xfrm>
      </p:grpSpPr>
      <p:grpSp>
        <p:nvGrpSpPr>
          <p:cNvPr id="210" name="Google Shape;210;p40"/>
          <p:cNvGrpSpPr/>
          <p:nvPr/>
        </p:nvGrpSpPr>
        <p:grpSpPr>
          <a:xfrm>
            <a:off x="113350" y="3028950"/>
            <a:ext cx="4395900" cy="1899300"/>
            <a:chOff x="113350" y="2571750"/>
            <a:chExt cx="4395900" cy="1899300"/>
          </a:xfrm>
        </p:grpSpPr>
        <p:sp>
          <p:nvSpPr>
            <p:cNvPr id="211" name="Google Shape;211;p40"/>
            <p:cNvSpPr/>
            <p:nvPr/>
          </p:nvSpPr>
          <p:spPr>
            <a:xfrm>
              <a:off x="113350" y="2571750"/>
              <a:ext cx="4395900" cy="1899300"/>
            </a:xfrm>
            <a:prstGeom prst="rect">
              <a:avLst/>
            </a:prstGeom>
            <a:solidFill>
              <a:srgbClr val="1C3C5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0"/>
            <p:cNvSpPr txBox="1"/>
            <p:nvPr/>
          </p:nvSpPr>
          <p:spPr>
            <a:xfrm>
              <a:off x="298450" y="2620950"/>
              <a:ext cx="4025700" cy="1812774"/>
            </a:xfrm>
            <a:prstGeom prst="rect">
              <a:avLst/>
            </a:prstGeom>
            <a:noFill/>
            <a:ln>
              <a:noFill/>
            </a:ln>
          </p:spPr>
          <p:txBody>
            <a:bodyPr spcFirstLastPara="1" wrap="square" lIns="91425" tIns="91425" rIns="91425" bIns="91425" anchor="t" anchorCtr="0">
              <a:spAutoFit/>
            </a:bodyPr>
            <a:lstStyle/>
            <a:p>
              <a:pPr>
                <a:lnSpc>
                  <a:spcPct val="115000"/>
                </a:lnSpc>
              </a:pPr>
              <a:r>
                <a:rPr lang="en" sz="2300" dirty="0">
                  <a:solidFill>
                    <a:srgbClr val="D9D9D9"/>
                  </a:solidFill>
                  <a:latin typeface="Calibri"/>
                  <a:ea typeface="Calibri"/>
                  <a:cs typeface="Calibri"/>
                  <a:sym typeface="Calibri"/>
                </a:rPr>
                <a:t>With a partner, review your list. If they listed something you didn't, make sure to add it to your list.</a:t>
              </a:r>
              <a:endParaRPr sz="2300" b="1" dirty="0">
                <a:solidFill>
                  <a:schemeClr val="lt1"/>
                </a:solidFill>
                <a:latin typeface="Calibri"/>
                <a:ea typeface="Calibri"/>
                <a:cs typeface="Calibri"/>
                <a:sym typeface="Calibr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98"/>
        <p:cNvGrpSpPr/>
        <p:nvPr/>
      </p:nvGrpSpPr>
      <p:grpSpPr>
        <a:xfrm>
          <a:off x="0" y="0"/>
          <a:ext cx="0" cy="0"/>
          <a:chOff x="0" y="0"/>
          <a:chExt cx="0" cy="0"/>
        </a:xfrm>
      </p:grpSpPr>
      <p:sp>
        <p:nvSpPr>
          <p:cNvPr id="99" name="Google Shape;99;p23"/>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Caption This</a:t>
            </a:r>
            <a:endParaRPr/>
          </a:p>
        </p:txBody>
      </p:sp>
      <p:pic>
        <p:nvPicPr>
          <p:cNvPr id="100" name="Google Shape;100;p23"/>
          <p:cNvPicPr preferRelativeResize="0"/>
          <p:nvPr/>
        </p:nvPicPr>
        <p:blipFill>
          <a:blip r:embed="rId4">
            <a:alphaModFix/>
          </a:blip>
          <a:stretch>
            <a:fillRect/>
          </a:stretch>
        </p:blipFill>
        <p:spPr>
          <a:xfrm>
            <a:off x="7997724" y="4012424"/>
            <a:ext cx="781150" cy="781150"/>
          </a:xfrm>
          <a:prstGeom prst="rect">
            <a:avLst/>
          </a:prstGeom>
          <a:noFill/>
          <a:ln>
            <a:noFill/>
          </a:ln>
        </p:spPr>
      </p:pic>
      <p:grpSp>
        <p:nvGrpSpPr>
          <p:cNvPr id="101" name="Google Shape;101;p23"/>
          <p:cNvGrpSpPr/>
          <p:nvPr/>
        </p:nvGrpSpPr>
        <p:grpSpPr>
          <a:xfrm>
            <a:off x="7629625" y="298775"/>
            <a:ext cx="1215900" cy="1257300"/>
            <a:chOff x="7629625" y="298775"/>
            <a:chExt cx="1215900" cy="1257300"/>
          </a:xfrm>
        </p:grpSpPr>
        <p:sp>
          <p:nvSpPr>
            <p:cNvPr id="102" name="Google Shape;102;p23"/>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3" name="Google Shape;103;p23"/>
            <p:cNvPicPr preferRelativeResize="0"/>
            <p:nvPr/>
          </p:nvPicPr>
          <p:blipFill rotWithShape="1">
            <a:blip r:embed="rId5">
              <a:alphaModFix/>
            </a:blip>
            <a:srcRect l="2134" r="2134"/>
            <a:stretch/>
          </p:blipFill>
          <p:spPr>
            <a:xfrm>
              <a:off x="7685726" y="350975"/>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pic>
        <p:nvPicPr>
          <p:cNvPr id="104" name="Google Shape;104;p23"/>
          <p:cNvPicPr preferRelativeResize="0"/>
          <p:nvPr/>
        </p:nvPicPr>
        <p:blipFill>
          <a:blip r:embed="rId6">
            <a:alphaModFix/>
          </a:blip>
          <a:stretch>
            <a:fillRect/>
          </a:stretch>
        </p:blipFill>
        <p:spPr>
          <a:xfrm>
            <a:off x="3462300" y="1679357"/>
            <a:ext cx="4535425" cy="2558979"/>
          </a:xfrm>
          <a:prstGeom prst="rect">
            <a:avLst/>
          </a:prstGeom>
          <a:noFill/>
          <a:ln>
            <a:noFill/>
          </a:ln>
        </p:spPr>
      </p:pic>
      <p:sp>
        <p:nvSpPr>
          <p:cNvPr id="105" name="Google Shape;105;p23"/>
          <p:cNvSpPr txBox="1">
            <a:spLocks noGrp="1"/>
          </p:cNvSpPr>
          <p:nvPr>
            <p:ph type="body" idx="2"/>
          </p:nvPr>
        </p:nvSpPr>
        <p:spPr>
          <a:xfrm>
            <a:off x="450850" y="1330000"/>
            <a:ext cx="2944500" cy="3257700"/>
          </a:xfrm>
          <a:prstGeom prst="rect">
            <a:avLst/>
          </a:prstGeom>
        </p:spPr>
        <p:txBody>
          <a:bodyPr spcFirstLastPara="1" wrap="square" lIns="91425" tIns="0" rIns="91425" bIns="45700" anchor="t" anchorCtr="0">
            <a:normAutofit fontScale="85000" lnSpcReduction="20000"/>
          </a:bodyPr>
          <a:lstStyle/>
          <a:p>
            <a:pPr indent="-381000">
              <a:spcBef>
                <a:spcPts val="480"/>
              </a:spcBef>
              <a:buSzPts val="2400"/>
              <a:buAutoNum type="arabicPeriod"/>
            </a:pPr>
            <a:r>
              <a:rPr lang="en" sz="2400" dirty="0"/>
              <a:t>Look closely at this image, paying attention to all the details.</a:t>
            </a:r>
            <a:endParaRPr lang="en-US" sz="2400"/>
          </a:p>
          <a:p>
            <a:pPr indent="-381000">
              <a:spcBef>
                <a:spcPts val="480"/>
              </a:spcBef>
              <a:buSzPts val="2400"/>
              <a:buAutoNum type="arabicPeriod"/>
            </a:pPr>
            <a:r>
              <a:rPr lang="en" sz="2400" dirty="0"/>
              <a:t>Create a 1–3 sentence caption to explain what is happening in the image.</a:t>
            </a:r>
          </a:p>
          <a:p>
            <a:pPr indent="-381000">
              <a:spcBef>
                <a:spcPts val="480"/>
              </a:spcBef>
              <a:buSzPts val="2400"/>
              <a:buAutoNum type="arabicPeriod"/>
            </a:pPr>
            <a:r>
              <a:rPr lang="en" sz="2400" dirty="0"/>
              <a:t>Share your caption with an Elbow Partner.</a:t>
            </a:r>
            <a:endParaRPr sz="2400"/>
          </a:p>
          <a:p>
            <a:pPr marL="0" lvl="0" indent="0" algn="l" rtl="0">
              <a:spcBef>
                <a:spcPts val="360"/>
              </a:spcBef>
              <a:spcAft>
                <a:spcPts val="0"/>
              </a:spcAft>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16"/>
        <p:cNvGrpSpPr/>
        <p:nvPr/>
      </p:nvGrpSpPr>
      <p:grpSpPr>
        <a:xfrm>
          <a:off x="0" y="0"/>
          <a:ext cx="0" cy="0"/>
          <a:chOff x="0" y="0"/>
          <a:chExt cx="0" cy="0"/>
        </a:xfrm>
      </p:grpSpPr>
      <p:sp>
        <p:nvSpPr>
          <p:cNvPr id="217" name="Google Shape;217;p41"/>
          <p:cNvSpPr txBox="1">
            <a:spLocks noGrp="1"/>
          </p:cNvSpPr>
          <p:nvPr>
            <p:ph type="title"/>
          </p:nvPr>
        </p:nvSpPr>
        <p:spPr>
          <a:xfrm>
            <a:off x="457200" y="307250"/>
            <a:ext cx="68583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a:t>Tell Me Everything</a:t>
            </a:r>
            <a:endParaRPr/>
          </a:p>
        </p:txBody>
      </p:sp>
      <p:pic>
        <p:nvPicPr>
          <p:cNvPr id="218" name="Google Shape;218;p41"/>
          <p:cNvPicPr preferRelativeResize="0"/>
          <p:nvPr/>
        </p:nvPicPr>
        <p:blipFill>
          <a:blip r:embed="rId4">
            <a:alphaModFix/>
          </a:blip>
          <a:stretch>
            <a:fillRect/>
          </a:stretch>
        </p:blipFill>
        <p:spPr>
          <a:xfrm>
            <a:off x="7997724" y="4012424"/>
            <a:ext cx="781150" cy="781150"/>
          </a:xfrm>
          <a:prstGeom prst="rect">
            <a:avLst/>
          </a:prstGeom>
          <a:noFill/>
          <a:ln>
            <a:noFill/>
          </a:ln>
        </p:spPr>
      </p:pic>
      <p:sp>
        <p:nvSpPr>
          <p:cNvPr id="219" name="Google Shape;219;p41"/>
          <p:cNvSpPr txBox="1"/>
          <p:nvPr/>
        </p:nvSpPr>
        <p:spPr>
          <a:xfrm>
            <a:off x="457200" y="1309350"/>
            <a:ext cx="3708900" cy="3434100"/>
          </a:xfrm>
          <a:prstGeom prst="rect">
            <a:avLst/>
          </a:prstGeom>
          <a:noFill/>
          <a:ln>
            <a:noFill/>
          </a:ln>
        </p:spPr>
        <p:txBody>
          <a:bodyPr spcFirstLastPara="1" wrap="square" lIns="91425" tIns="45700" rIns="91425" bIns="45700" anchor="t" anchorCtr="0">
            <a:normAutofit/>
          </a:bodyPr>
          <a:lstStyle/>
          <a:p>
            <a:pPr marL="457200" lvl="0" indent="-361950" algn="l" rtl="0">
              <a:spcBef>
                <a:spcPts val="0"/>
              </a:spcBef>
              <a:spcAft>
                <a:spcPts val="0"/>
              </a:spcAft>
              <a:buClr>
                <a:srgbClr val="991B1E"/>
              </a:buClr>
              <a:buSzPts val="2100"/>
              <a:buChar char="●"/>
            </a:pPr>
            <a:r>
              <a:rPr lang="en" sz="2100" dirty="0"/>
              <a:t>Think back to what you and your partner discussed and what you listed on the back of your paper.</a:t>
            </a:r>
            <a:endParaRPr lang="en-US" sz="2100"/>
          </a:p>
          <a:p>
            <a:pPr marL="457200" lvl="0" indent="-361950" algn="l" rtl="0">
              <a:spcBef>
                <a:spcPts val="0"/>
              </a:spcBef>
              <a:spcAft>
                <a:spcPts val="0"/>
              </a:spcAft>
              <a:buClr>
                <a:srgbClr val="991B1E"/>
              </a:buClr>
              <a:buSzPts val="2100"/>
              <a:buChar char="●"/>
            </a:pPr>
            <a:r>
              <a:rPr lang="en" sz="2100" dirty="0">
                <a:solidFill>
                  <a:schemeClr val="dk1"/>
                </a:solidFill>
              </a:rPr>
              <a:t>Tell me everything you know about informative writing.</a:t>
            </a:r>
            <a:endParaRPr sz="2100" dirty="0">
              <a:solidFill>
                <a:schemeClr val="dk1"/>
              </a:solidFill>
            </a:endParaRPr>
          </a:p>
        </p:txBody>
      </p:sp>
      <p:grpSp>
        <p:nvGrpSpPr>
          <p:cNvPr id="220" name="Google Shape;220;p41"/>
          <p:cNvGrpSpPr/>
          <p:nvPr/>
        </p:nvGrpSpPr>
        <p:grpSpPr>
          <a:xfrm>
            <a:off x="7629625" y="298775"/>
            <a:ext cx="1215900" cy="1257300"/>
            <a:chOff x="7629625" y="298775"/>
            <a:chExt cx="1215900" cy="1257300"/>
          </a:xfrm>
        </p:grpSpPr>
        <p:sp>
          <p:nvSpPr>
            <p:cNvPr id="221" name="Google Shape;221;p41"/>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2" name="Google Shape;222;p41"/>
            <p:cNvPicPr preferRelativeResize="0"/>
            <p:nvPr/>
          </p:nvPicPr>
          <p:blipFill rotWithShape="1">
            <a:blip r:embed="rId5">
              <a:alphaModFix/>
            </a:blip>
            <a:srcRect l="2134" r="2134"/>
            <a:stretch/>
          </p:blipFill>
          <p:spPr>
            <a:xfrm>
              <a:off x="7685726" y="350975"/>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pic>
        <p:nvPicPr>
          <p:cNvPr id="223" name="Google Shape;223;p41"/>
          <p:cNvPicPr preferRelativeResize="0"/>
          <p:nvPr/>
        </p:nvPicPr>
        <p:blipFill>
          <a:blip r:embed="rId6">
            <a:alphaModFix/>
          </a:blip>
          <a:stretch>
            <a:fillRect/>
          </a:stretch>
        </p:blipFill>
        <p:spPr>
          <a:xfrm>
            <a:off x="4325750" y="1723564"/>
            <a:ext cx="3771351" cy="21213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27"/>
        <p:cNvGrpSpPr/>
        <p:nvPr/>
      </p:nvGrpSpPr>
      <p:grpSpPr>
        <a:xfrm>
          <a:off x="0" y="0"/>
          <a:ext cx="0" cy="0"/>
          <a:chOff x="0" y="0"/>
          <a:chExt cx="0" cy="0"/>
        </a:xfrm>
      </p:grpSpPr>
      <p:sp>
        <p:nvSpPr>
          <p:cNvPr id="228" name="Google Shape;228;p42"/>
          <p:cNvSpPr txBox="1">
            <a:spLocks noGrp="1"/>
          </p:cNvSpPr>
          <p:nvPr>
            <p:ph type="title"/>
          </p:nvPr>
        </p:nvSpPr>
        <p:spPr>
          <a:xfrm>
            <a:off x="457200" y="307250"/>
            <a:ext cx="6858300" cy="12573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a:t>What does an exemplar informative essay include?</a:t>
            </a:r>
            <a:endParaRPr/>
          </a:p>
        </p:txBody>
      </p:sp>
      <p:pic>
        <p:nvPicPr>
          <p:cNvPr id="229" name="Google Shape;229;p42"/>
          <p:cNvPicPr preferRelativeResize="0"/>
          <p:nvPr/>
        </p:nvPicPr>
        <p:blipFill>
          <a:blip r:embed="rId4">
            <a:alphaModFix/>
          </a:blip>
          <a:stretch>
            <a:fillRect/>
          </a:stretch>
        </p:blipFill>
        <p:spPr>
          <a:xfrm>
            <a:off x="7997724" y="4012424"/>
            <a:ext cx="781150" cy="781150"/>
          </a:xfrm>
          <a:prstGeom prst="rect">
            <a:avLst/>
          </a:prstGeom>
          <a:noFill/>
          <a:ln>
            <a:noFill/>
          </a:ln>
        </p:spPr>
      </p:pic>
      <p:sp>
        <p:nvSpPr>
          <p:cNvPr id="230" name="Google Shape;230;p42"/>
          <p:cNvSpPr txBox="1"/>
          <p:nvPr/>
        </p:nvSpPr>
        <p:spPr>
          <a:xfrm>
            <a:off x="457200" y="1785525"/>
            <a:ext cx="7172400" cy="2958000"/>
          </a:xfrm>
          <a:prstGeom prst="rect">
            <a:avLst/>
          </a:prstGeom>
          <a:noFill/>
          <a:ln>
            <a:noFill/>
          </a:ln>
        </p:spPr>
        <p:txBody>
          <a:bodyPr spcFirstLastPara="1" wrap="square" lIns="91425" tIns="45700" rIns="91425" bIns="45700" anchor="t" anchorCtr="0">
            <a:normAutofit/>
          </a:bodyPr>
          <a:lstStyle/>
          <a:p>
            <a:pPr marL="457200" lvl="0" indent="-361950" algn="l" rtl="0">
              <a:spcBef>
                <a:spcPts val="0"/>
              </a:spcBef>
              <a:spcAft>
                <a:spcPts val="0"/>
              </a:spcAft>
              <a:buClr>
                <a:srgbClr val="991B1E"/>
              </a:buClr>
              <a:buSzPts val="2100"/>
              <a:buChar char="●"/>
            </a:pPr>
            <a:r>
              <a:rPr lang="en-US" sz="2100" dirty="0"/>
              <a:t>Begin with a clear and focused topic</a:t>
            </a:r>
          </a:p>
          <a:p>
            <a:pPr marL="457200" lvl="0" indent="-361950" algn="l" rtl="0">
              <a:spcBef>
                <a:spcPts val="0"/>
              </a:spcBef>
              <a:spcAft>
                <a:spcPts val="0"/>
              </a:spcAft>
              <a:buClr>
                <a:srgbClr val="991B1E"/>
              </a:buClr>
              <a:buSzPts val="2100"/>
              <a:buChar char="●"/>
            </a:pPr>
            <a:r>
              <a:rPr lang="en-US" sz="2100" dirty="0"/>
              <a:t>Create a strong and arguable thesis statement</a:t>
            </a:r>
          </a:p>
          <a:p>
            <a:pPr marL="457200" lvl="0" indent="-361950" algn="l" rtl="0">
              <a:spcBef>
                <a:spcPts val="0"/>
              </a:spcBef>
              <a:spcAft>
                <a:spcPts val="0"/>
              </a:spcAft>
              <a:buClr>
                <a:srgbClr val="991B1E"/>
              </a:buClr>
              <a:buSzPts val="2100"/>
              <a:buChar char="●"/>
            </a:pPr>
            <a:r>
              <a:rPr lang="en-US" sz="2100" dirty="0"/>
              <a:t>Use specific facts and details to support your points</a:t>
            </a:r>
          </a:p>
          <a:p>
            <a:pPr marL="457200" lvl="0" indent="-361950" algn="l" rtl="0">
              <a:spcBef>
                <a:spcPts val="0"/>
              </a:spcBef>
              <a:spcAft>
                <a:spcPts val="0"/>
              </a:spcAft>
              <a:buClr>
                <a:srgbClr val="991B1E"/>
              </a:buClr>
              <a:buSzPts val="2100"/>
              <a:buChar char="●"/>
            </a:pPr>
            <a:r>
              <a:rPr lang="en-US" sz="2100" dirty="0"/>
              <a:t>Organize your writing in a logical and easy-to-follow structure</a:t>
            </a:r>
          </a:p>
          <a:p>
            <a:pPr marL="457200" lvl="0" indent="-361950" algn="l" rtl="0">
              <a:spcBef>
                <a:spcPts val="0"/>
              </a:spcBef>
              <a:spcAft>
                <a:spcPts val="0"/>
              </a:spcAft>
              <a:buClr>
                <a:srgbClr val="991B1E"/>
              </a:buClr>
              <a:buSzPts val="2100"/>
              <a:buChar char="●"/>
            </a:pPr>
            <a:r>
              <a:rPr lang="en-US" sz="2100" dirty="0"/>
              <a:t>Vary your sentence structure and word choice to make your writing clear and concise</a:t>
            </a:r>
          </a:p>
          <a:p>
            <a:pPr marL="457200" lvl="0" indent="-361950" algn="l" rtl="0">
              <a:spcBef>
                <a:spcPts val="0"/>
              </a:spcBef>
              <a:spcAft>
                <a:spcPts val="0"/>
              </a:spcAft>
              <a:buClr>
                <a:srgbClr val="991B1E"/>
              </a:buClr>
              <a:buSzPts val="2100"/>
              <a:buChar char="●"/>
            </a:pPr>
            <a:r>
              <a:rPr lang="en-US" sz="2100" dirty="0"/>
              <a:t>Maintain a formal tone throughout your writing</a:t>
            </a:r>
            <a:endParaRPr lang="en-US" sz="2100" dirty="0">
              <a:highlight>
                <a:srgbClr val="FFFF00"/>
              </a:highlight>
            </a:endParaRPr>
          </a:p>
        </p:txBody>
      </p:sp>
      <p:grpSp>
        <p:nvGrpSpPr>
          <p:cNvPr id="231" name="Google Shape;231;p42"/>
          <p:cNvGrpSpPr/>
          <p:nvPr/>
        </p:nvGrpSpPr>
        <p:grpSpPr>
          <a:xfrm>
            <a:off x="7629625" y="298775"/>
            <a:ext cx="1215900" cy="1257300"/>
            <a:chOff x="7629625" y="298775"/>
            <a:chExt cx="1215900" cy="1257300"/>
          </a:xfrm>
        </p:grpSpPr>
        <p:sp>
          <p:nvSpPr>
            <p:cNvPr id="232" name="Google Shape;232;p42"/>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3" name="Google Shape;233;p42"/>
            <p:cNvPicPr preferRelativeResize="0"/>
            <p:nvPr/>
          </p:nvPicPr>
          <p:blipFill rotWithShape="1">
            <a:blip r:embed="rId5">
              <a:alphaModFix/>
            </a:blip>
            <a:srcRect l="23074" r="23074"/>
            <a:stretch/>
          </p:blipFill>
          <p:spPr>
            <a:xfrm>
              <a:off x="7685726" y="350975"/>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7"/>
        <p:cNvGrpSpPr/>
        <p:nvPr/>
      </p:nvGrpSpPr>
      <p:grpSpPr>
        <a:xfrm>
          <a:off x="0" y="0"/>
          <a:ext cx="0" cy="0"/>
          <a:chOff x="0" y="0"/>
          <a:chExt cx="0" cy="0"/>
        </a:xfrm>
      </p:grpSpPr>
      <p:sp>
        <p:nvSpPr>
          <p:cNvPr id="238" name="Google Shape;238;p43"/>
          <p:cNvSpPr txBox="1">
            <a:spLocks noGrp="1"/>
          </p:cNvSpPr>
          <p:nvPr>
            <p:ph type="title"/>
          </p:nvPr>
        </p:nvSpPr>
        <p:spPr>
          <a:xfrm>
            <a:off x="457200" y="307250"/>
            <a:ext cx="68583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a:t>Introduce Topics</a:t>
            </a:r>
            <a:endParaRPr/>
          </a:p>
        </p:txBody>
      </p:sp>
      <p:pic>
        <p:nvPicPr>
          <p:cNvPr id="239" name="Google Shape;239;p43"/>
          <p:cNvPicPr preferRelativeResize="0"/>
          <p:nvPr/>
        </p:nvPicPr>
        <p:blipFill>
          <a:blip r:embed="rId4">
            <a:alphaModFix/>
          </a:blip>
          <a:stretch>
            <a:fillRect/>
          </a:stretch>
        </p:blipFill>
        <p:spPr>
          <a:xfrm>
            <a:off x="7997724" y="4012424"/>
            <a:ext cx="781150" cy="781150"/>
          </a:xfrm>
          <a:prstGeom prst="rect">
            <a:avLst/>
          </a:prstGeom>
          <a:noFill/>
          <a:ln>
            <a:noFill/>
          </a:ln>
        </p:spPr>
      </p:pic>
      <p:sp>
        <p:nvSpPr>
          <p:cNvPr id="240" name="Google Shape;240;p43"/>
          <p:cNvSpPr txBox="1"/>
          <p:nvPr/>
        </p:nvSpPr>
        <p:spPr>
          <a:xfrm>
            <a:off x="457200" y="1309350"/>
            <a:ext cx="7172400" cy="3434100"/>
          </a:xfrm>
          <a:prstGeom prst="rect">
            <a:avLst/>
          </a:prstGeom>
          <a:noFill/>
          <a:ln>
            <a:noFill/>
          </a:ln>
        </p:spPr>
        <p:txBody>
          <a:bodyPr spcFirstLastPara="1" wrap="square" lIns="91425" tIns="45700" rIns="91425" bIns="45700" anchor="t" anchorCtr="0">
            <a:normAutofit/>
          </a:bodyPr>
          <a:lstStyle/>
          <a:p>
            <a:pPr marL="457200" lvl="0" indent="-336550" algn="l" rtl="0">
              <a:spcBef>
                <a:spcPts val="0"/>
              </a:spcBef>
              <a:spcAft>
                <a:spcPts val="0"/>
              </a:spcAft>
              <a:buClr>
                <a:srgbClr val="991B1E"/>
              </a:buClr>
              <a:buSzPts val="1700"/>
              <a:buChar char="●"/>
            </a:pPr>
            <a:r>
              <a:rPr lang="en-US" sz="1800" dirty="0"/>
              <a:t>Topic Sentence: This sentence states the subtopic discussed in the paragraph as it relates to the thesis.</a:t>
            </a:r>
          </a:p>
          <a:p>
            <a:pPr marL="457200" lvl="0" indent="-336550" algn="l" rtl="0">
              <a:spcBef>
                <a:spcPts val="0"/>
              </a:spcBef>
              <a:spcAft>
                <a:spcPts val="0"/>
              </a:spcAft>
              <a:buClr>
                <a:srgbClr val="991B1E"/>
              </a:buClr>
              <a:buSzPts val="1700"/>
              <a:buChar char="●"/>
            </a:pPr>
            <a:r>
              <a:rPr lang="en-US" sz="1800" dirty="0"/>
              <a:t>Evidence #1: This is a quote or paraphrase that supports the subtopic and is properly cited.</a:t>
            </a:r>
          </a:p>
          <a:p>
            <a:pPr marL="914400" marR="0" lvl="2" indent="-361950" algn="l" defTabSz="914400" rtl="0" eaLnBrk="1" fontAlgn="auto" latinLnBrk="0" hangingPunct="1">
              <a:lnSpc>
                <a:spcPct val="100000"/>
              </a:lnSpc>
              <a:spcBef>
                <a:spcPts val="0"/>
              </a:spcBef>
              <a:spcAft>
                <a:spcPts val="0"/>
              </a:spcAft>
              <a:buClr>
                <a:srgbClr val="DCBA25"/>
              </a:buClr>
              <a:buSzPts val="2100"/>
              <a:buFont typeface="Arial"/>
              <a:buChar char="●"/>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Explanation #1: This explains the quote or paraphrase, and why it is important to the subtopic. Usually it is two to three sentences long.</a:t>
            </a:r>
          </a:p>
          <a:p>
            <a:pPr marL="457200" lvl="0" indent="-336550" algn="l" rtl="0">
              <a:spcBef>
                <a:spcPts val="0"/>
              </a:spcBef>
              <a:spcAft>
                <a:spcPts val="0"/>
              </a:spcAft>
              <a:buClr>
                <a:srgbClr val="991B1E"/>
              </a:buClr>
              <a:buSzPts val="1700"/>
              <a:buChar char="●"/>
            </a:pPr>
            <a:r>
              <a:rPr lang="en-US" sz="1800" dirty="0"/>
              <a:t>Evidence #2: This is another quote or paraphrase that supports the subtopic and is properly cited.</a:t>
            </a:r>
          </a:p>
          <a:p>
            <a:pPr marL="914400" lvl="2" indent="-361950" algn="l" rtl="0">
              <a:spcBef>
                <a:spcPts val="0"/>
              </a:spcBef>
              <a:spcAft>
                <a:spcPts val="0"/>
              </a:spcAft>
              <a:buClr>
                <a:schemeClr val="accent1"/>
              </a:buClr>
              <a:buSzPts val="2100"/>
              <a:buChar char="●"/>
            </a:pPr>
            <a:r>
              <a:rPr lang="en-US" sz="1800" dirty="0"/>
              <a:t>Explanation #2: This explains the second quote or paraphrase, and why it is relevant to the subtopic.</a:t>
            </a:r>
          </a:p>
        </p:txBody>
      </p:sp>
      <p:grpSp>
        <p:nvGrpSpPr>
          <p:cNvPr id="241" name="Google Shape;241;p43"/>
          <p:cNvGrpSpPr/>
          <p:nvPr/>
        </p:nvGrpSpPr>
        <p:grpSpPr>
          <a:xfrm>
            <a:off x="7629625" y="298775"/>
            <a:ext cx="1215900" cy="1257300"/>
            <a:chOff x="7629625" y="298775"/>
            <a:chExt cx="1215900" cy="1257300"/>
          </a:xfrm>
        </p:grpSpPr>
        <p:sp>
          <p:nvSpPr>
            <p:cNvPr id="242" name="Google Shape;242;p43"/>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3" name="Google Shape;243;p43"/>
            <p:cNvPicPr preferRelativeResize="0"/>
            <p:nvPr/>
          </p:nvPicPr>
          <p:blipFill rotWithShape="1">
            <a:blip r:embed="rId5">
              <a:alphaModFix/>
            </a:blip>
            <a:srcRect l="23074" r="23074"/>
            <a:stretch/>
          </p:blipFill>
          <p:spPr>
            <a:xfrm>
              <a:off x="7685726" y="350975"/>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47"/>
        <p:cNvGrpSpPr/>
        <p:nvPr/>
      </p:nvGrpSpPr>
      <p:grpSpPr>
        <a:xfrm>
          <a:off x="0" y="0"/>
          <a:ext cx="0" cy="0"/>
          <a:chOff x="0" y="0"/>
          <a:chExt cx="0" cy="0"/>
        </a:xfrm>
      </p:grpSpPr>
      <p:sp>
        <p:nvSpPr>
          <p:cNvPr id="248" name="Google Shape;248;p44"/>
          <p:cNvSpPr txBox="1">
            <a:spLocks noGrp="1"/>
          </p:cNvSpPr>
          <p:nvPr>
            <p:ph type="title"/>
          </p:nvPr>
        </p:nvSpPr>
        <p:spPr>
          <a:xfrm>
            <a:off x="457200" y="307250"/>
            <a:ext cx="68583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a:t>What is a thesis statement?</a:t>
            </a:r>
            <a:endParaRPr/>
          </a:p>
        </p:txBody>
      </p:sp>
      <p:pic>
        <p:nvPicPr>
          <p:cNvPr id="249" name="Google Shape;249;p44"/>
          <p:cNvPicPr preferRelativeResize="0"/>
          <p:nvPr/>
        </p:nvPicPr>
        <p:blipFill>
          <a:blip r:embed="rId4">
            <a:alphaModFix/>
          </a:blip>
          <a:stretch>
            <a:fillRect/>
          </a:stretch>
        </p:blipFill>
        <p:spPr>
          <a:xfrm>
            <a:off x="7997724" y="4012424"/>
            <a:ext cx="781150" cy="781150"/>
          </a:xfrm>
          <a:prstGeom prst="rect">
            <a:avLst/>
          </a:prstGeom>
          <a:noFill/>
          <a:ln>
            <a:noFill/>
          </a:ln>
        </p:spPr>
      </p:pic>
      <p:sp>
        <p:nvSpPr>
          <p:cNvPr id="250" name="Google Shape;250;p44"/>
          <p:cNvSpPr txBox="1"/>
          <p:nvPr/>
        </p:nvSpPr>
        <p:spPr>
          <a:xfrm>
            <a:off x="457200" y="1309350"/>
            <a:ext cx="7172400" cy="3434100"/>
          </a:xfrm>
          <a:prstGeom prst="rect">
            <a:avLst/>
          </a:prstGeom>
          <a:noFill/>
          <a:ln>
            <a:noFill/>
          </a:ln>
        </p:spPr>
        <p:txBody>
          <a:bodyPr spcFirstLastPara="1" wrap="square" lIns="91425" tIns="45700" rIns="91425" bIns="45700" anchor="t" anchorCtr="0">
            <a:normAutofit/>
          </a:bodyPr>
          <a:lstStyle/>
          <a:p>
            <a:pPr marL="457200" lvl="1" indent="-361950" algn="l" rtl="0">
              <a:spcBef>
                <a:spcPts val="0"/>
              </a:spcBef>
              <a:spcAft>
                <a:spcPts val="0"/>
              </a:spcAft>
              <a:buClr>
                <a:srgbClr val="991B1E"/>
              </a:buClr>
              <a:buSzPts val="2100"/>
              <a:buChar char="●"/>
            </a:pPr>
            <a:r>
              <a:rPr lang="en-US" sz="2100" dirty="0"/>
              <a:t>A short and straightforward statement that summarizes the main idea of an essay or paper.</a:t>
            </a:r>
          </a:p>
          <a:p>
            <a:pPr marL="457200" lvl="1" indent="-361950" algn="l" rtl="0">
              <a:spcBef>
                <a:spcPts val="0"/>
              </a:spcBef>
              <a:spcAft>
                <a:spcPts val="0"/>
              </a:spcAft>
              <a:buClr>
                <a:srgbClr val="991B1E"/>
              </a:buClr>
              <a:buSzPts val="2100"/>
              <a:buChar char="●"/>
            </a:pPr>
            <a:r>
              <a:rPr lang="en-US" sz="2100" dirty="0"/>
              <a:t>It can be one or two sentences added at the end of the introduction paragraph.</a:t>
            </a:r>
          </a:p>
          <a:p>
            <a:pPr marL="457200" lvl="1" indent="-361950" algn="l" rtl="0">
              <a:spcBef>
                <a:spcPts val="0"/>
              </a:spcBef>
              <a:spcAft>
                <a:spcPts val="0"/>
              </a:spcAft>
              <a:buClr>
                <a:srgbClr val="991B1E"/>
              </a:buClr>
              <a:buSzPts val="2100"/>
              <a:buChar char="●"/>
            </a:pPr>
            <a:r>
              <a:rPr lang="en-US" sz="2100" dirty="0"/>
              <a:t>It is used to inform the audience about a variety of things, including:</a:t>
            </a:r>
          </a:p>
          <a:p>
            <a:pPr marL="914400" lvl="2" indent="-361950" algn="l" rtl="0">
              <a:spcBef>
                <a:spcPts val="0"/>
              </a:spcBef>
              <a:spcAft>
                <a:spcPts val="0"/>
              </a:spcAft>
              <a:buClr>
                <a:schemeClr val="accent1"/>
              </a:buClr>
              <a:buSzPts val="2100"/>
              <a:buChar char="●"/>
            </a:pPr>
            <a:r>
              <a:rPr lang="en-US" sz="2100" dirty="0"/>
              <a:t>The essay’s main argument or discussion</a:t>
            </a:r>
          </a:p>
          <a:p>
            <a:pPr marL="914400" lvl="2" indent="-361950" algn="l" rtl="0">
              <a:spcBef>
                <a:spcPts val="0"/>
              </a:spcBef>
              <a:spcAft>
                <a:spcPts val="0"/>
              </a:spcAft>
              <a:buClr>
                <a:schemeClr val="accent1"/>
              </a:buClr>
              <a:buSzPts val="2100"/>
              <a:buChar char="●"/>
            </a:pPr>
            <a:r>
              <a:rPr lang="en-US" sz="2100" dirty="0"/>
              <a:t>The essay's purpose</a:t>
            </a:r>
          </a:p>
          <a:p>
            <a:pPr marL="914400" lvl="2" indent="-361950" algn="l" rtl="0">
              <a:spcBef>
                <a:spcPts val="0"/>
              </a:spcBef>
              <a:spcAft>
                <a:spcPts val="0"/>
              </a:spcAft>
              <a:buClr>
                <a:schemeClr val="accent1"/>
              </a:buClr>
              <a:buSzPts val="2100"/>
              <a:buChar char="●"/>
            </a:pPr>
            <a:r>
              <a:rPr lang="en-US" sz="2100" dirty="0"/>
              <a:t>The author's perspective on a specific topic</a:t>
            </a:r>
          </a:p>
        </p:txBody>
      </p:sp>
      <p:grpSp>
        <p:nvGrpSpPr>
          <p:cNvPr id="251" name="Google Shape;251;p44"/>
          <p:cNvGrpSpPr/>
          <p:nvPr/>
        </p:nvGrpSpPr>
        <p:grpSpPr>
          <a:xfrm>
            <a:off x="7629625" y="298775"/>
            <a:ext cx="1215900" cy="1257300"/>
            <a:chOff x="7629625" y="298775"/>
            <a:chExt cx="1215900" cy="1257300"/>
          </a:xfrm>
        </p:grpSpPr>
        <p:sp>
          <p:nvSpPr>
            <p:cNvPr id="252" name="Google Shape;252;p44"/>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3" name="Google Shape;253;p44"/>
            <p:cNvPicPr preferRelativeResize="0"/>
            <p:nvPr/>
          </p:nvPicPr>
          <p:blipFill rotWithShape="1">
            <a:blip r:embed="rId5">
              <a:alphaModFix/>
            </a:blip>
            <a:srcRect l="23074" r="23074"/>
            <a:stretch/>
          </p:blipFill>
          <p:spPr>
            <a:xfrm>
              <a:off x="7685726" y="350975"/>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57"/>
        <p:cNvGrpSpPr/>
        <p:nvPr/>
      </p:nvGrpSpPr>
      <p:grpSpPr>
        <a:xfrm>
          <a:off x="0" y="0"/>
          <a:ext cx="0" cy="0"/>
          <a:chOff x="0" y="0"/>
          <a:chExt cx="0" cy="0"/>
        </a:xfrm>
      </p:grpSpPr>
      <p:sp>
        <p:nvSpPr>
          <p:cNvPr id="258" name="Google Shape;258;p45"/>
          <p:cNvSpPr txBox="1">
            <a:spLocks noGrp="1"/>
          </p:cNvSpPr>
          <p:nvPr>
            <p:ph type="title"/>
          </p:nvPr>
        </p:nvSpPr>
        <p:spPr>
          <a:xfrm>
            <a:off x="457200" y="307250"/>
            <a:ext cx="68583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a:t>Types of Thesis Statements</a:t>
            </a:r>
            <a:endParaRPr/>
          </a:p>
        </p:txBody>
      </p:sp>
      <p:pic>
        <p:nvPicPr>
          <p:cNvPr id="259" name="Google Shape;259;p45"/>
          <p:cNvPicPr preferRelativeResize="0"/>
          <p:nvPr/>
        </p:nvPicPr>
        <p:blipFill>
          <a:blip r:embed="rId4">
            <a:alphaModFix/>
          </a:blip>
          <a:stretch>
            <a:fillRect/>
          </a:stretch>
        </p:blipFill>
        <p:spPr>
          <a:xfrm>
            <a:off x="7997724" y="4012424"/>
            <a:ext cx="781150" cy="781150"/>
          </a:xfrm>
          <a:prstGeom prst="rect">
            <a:avLst/>
          </a:prstGeom>
          <a:noFill/>
          <a:ln>
            <a:noFill/>
          </a:ln>
        </p:spPr>
      </p:pic>
      <p:sp>
        <p:nvSpPr>
          <p:cNvPr id="260" name="Google Shape;260;p45"/>
          <p:cNvSpPr txBox="1"/>
          <p:nvPr/>
        </p:nvSpPr>
        <p:spPr>
          <a:xfrm>
            <a:off x="457200" y="1309350"/>
            <a:ext cx="7655859" cy="3434100"/>
          </a:xfrm>
          <a:prstGeom prst="rect">
            <a:avLst/>
          </a:prstGeom>
          <a:noFill/>
          <a:ln>
            <a:noFill/>
          </a:ln>
        </p:spPr>
        <p:txBody>
          <a:bodyPr spcFirstLastPara="1" wrap="square" lIns="91425" tIns="45700" rIns="91425" bIns="45700" anchor="t" anchorCtr="0">
            <a:noAutofit/>
          </a:bodyPr>
          <a:lstStyle/>
          <a:p>
            <a:pPr marL="457200" lvl="0" indent="-349250" algn="l" rtl="0">
              <a:spcBef>
                <a:spcPts val="0"/>
              </a:spcBef>
              <a:spcAft>
                <a:spcPts val="0"/>
              </a:spcAft>
              <a:buClr>
                <a:srgbClr val="991B1E"/>
              </a:buClr>
              <a:buSzPts val="1900"/>
              <a:buChar char="●"/>
            </a:pPr>
            <a:r>
              <a:rPr lang="en-US" sz="1700" dirty="0"/>
              <a:t>Narrative: Begins with an anecdote or example.</a:t>
            </a:r>
          </a:p>
          <a:p>
            <a:pPr marL="457200" lvl="0" indent="-349250" algn="l" rtl="0">
              <a:spcBef>
                <a:spcPts val="0"/>
              </a:spcBef>
              <a:spcAft>
                <a:spcPts val="0"/>
              </a:spcAft>
              <a:buClr>
                <a:srgbClr val="991B1E"/>
              </a:buClr>
              <a:buSzPts val="1900"/>
              <a:buChar char="●"/>
            </a:pPr>
            <a:r>
              <a:rPr lang="en-US" sz="1700" dirty="0"/>
              <a:t>Unusual Fact or Startling Statistic: Captures the reader’s interest and makes them want to read on.</a:t>
            </a:r>
          </a:p>
          <a:p>
            <a:pPr marL="457200" lvl="0" indent="-349250" algn="l" rtl="0">
              <a:spcBef>
                <a:spcPts val="0"/>
              </a:spcBef>
              <a:spcAft>
                <a:spcPts val="0"/>
              </a:spcAft>
              <a:buClr>
                <a:srgbClr val="991B1E"/>
              </a:buClr>
              <a:buSzPts val="1900"/>
              <a:buChar char="●"/>
            </a:pPr>
            <a:r>
              <a:rPr lang="en-US" sz="1700" dirty="0"/>
              <a:t>Quotation: Quotes a relevant or interesting quote from a reputable source, literature, or directly from a historical figure.</a:t>
            </a:r>
          </a:p>
          <a:p>
            <a:pPr marL="457200" lvl="0" indent="-349250" algn="l" rtl="0">
              <a:spcBef>
                <a:spcPts val="0"/>
              </a:spcBef>
              <a:spcAft>
                <a:spcPts val="0"/>
              </a:spcAft>
              <a:buClr>
                <a:srgbClr val="991B1E"/>
              </a:buClr>
              <a:buSzPts val="1900"/>
              <a:buChar char="●"/>
            </a:pPr>
            <a:r>
              <a:rPr lang="en-US" sz="1700" dirty="0"/>
              <a:t>Explanatory: Tells the reader why the topic is noteworthy.</a:t>
            </a:r>
          </a:p>
          <a:p>
            <a:pPr marL="457200" lvl="0" indent="-349250" algn="l" rtl="0">
              <a:spcBef>
                <a:spcPts val="0"/>
              </a:spcBef>
              <a:spcAft>
                <a:spcPts val="0"/>
              </a:spcAft>
              <a:buClr>
                <a:srgbClr val="991B1E"/>
              </a:buClr>
              <a:buSzPts val="1900"/>
              <a:buChar char="●"/>
            </a:pPr>
            <a:r>
              <a:rPr lang="en-US" sz="1700" dirty="0"/>
              <a:t>Summary: Gives the reader an overview of the topic.</a:t>
            </a:r>
          </a:p>
          <a:p>
            <a:pPr marL="457200" lvl="0" indent="-349250" algn="l" rtl="0">
              <a:spcBef>
                <a:spcPts val="0"/>
              </a:spcBef>
              <a:spcAft>
                <a:spcPts val="0"/>
              </a:spcAft>
              <a:buClr>
                <a:srgbClr val="991B1E"/>
              </a:buClr>
              <a:buSzPts val="1900"/>
              <a:buChar char="●"/>
            </a:pPr>
            <a:r>
              <a:rPr lang="en-US" sz="1700" dirty="0"/>
              <a:t>Rhetorical Question: Asks a question the paper will answer.</a:t>
            </a:r>
          </a:p>
          <a:p>
            <a:pPr marL="457200" lvl="0" indent="-349250" algn="l" rtl="0">
              <a:spcBef>
                <a:spcPts val="0"/>
              </a:spcBef>
              <a:spcAft>
                <a:spcPts val="0"/>
              </a:spcAft>
              <a:buClr>
                <a:srgbClr val="991B1E"/>
              </a:buClr>
              <a:buSzPts val="1900"/>
              <a:buChar char="●"/>
            </a:pPr>
            <a:r>
              <a:rPr lang="en-US" sz="1700" dirty="0"/>
              <a:t>Definition: Defines a term for the reader if the paper makes use of that term in an important way.</a:t>
            </a:r>
          </a:p>
          <a:p>
            <a:pPr marL="457200" lvl="0" indent="-349250" algn="l" rtl="0">
              <a:spcBef>
                <a:spcPts val="0"/>
              </a:spcBef>
              <a:spcAft>
                <a:spcPts val="0"/>
              </a:spcAft>
              <a:buClr>
                <a:srgbClr val="991B1E"/>
              </a:buClr>
              <a:buSzPts val="1900"/>
              <a:buChar char="●"/>
            </a:pPr>
            <a:r>
              <a:rPr lang="en-US" sz="1700" dirty="0"/>
              <a:t>Historical: Gives a brief history of the key points of the topic.</a:t>
            </a:r>
          </a:p>
          <a:p>
            <a:pPr marL="457200" lvl="0" indent="-349250" algn="l" rtl="0">
              <a:spcBef>
                <a:spcPts val="0"/>
              </a:spcBef>
              <a:spcAft>
                <a:spcPts val="0"/>
              </a:spcAft>
              <a:buClr>
                <a:srgbClr val="991B1E"/>
              </a:buClr>
              <a:buSzPts val="1900"/>
              <a:buChar char="●"/>
            </a:pPr>
            <a:r>
              <a:rPr lang="en-US" sz="1700" dirty="0"/>
              <a:t>Specialized: Connects with the reader in a special way to make them want to read on.</a:t>
            </a:r>
            <a:endParaRPr sz="1700" dirty="0">
              <a:highlight>
                <a:srgbClr val="FFFF00"/>
              </a:highlight>
            </a:endParaRPr>
          </a:p>
        </p:txBody>
      </p:sp>
      <p:grpSp>
        <p:nvGrpSpPr>
          <p:cNvPr id="261" name="Google Shape;261;p45"/>
          <p:cNvGrpSpPr/>
          <p:nvPr/>
        </p:nvGrpSpPr>
        <p:grpSpPr>
          <a:xfrm>
            <a:off x="7629625" y="298775"/>
            <a:ext cx="1215900" cy="1257300"/>
            <a:chOff x="7629625" y="298775"/>
            <a:chExt cx="1215900" cy="1257300"/>
          </a:xfrm>
        </p:grpSpPr>
        <p:sp>
          <p:nvSpPr>
            <p:cNvPr id="262" name="Google Shape;262;p45"/>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3" name="Google Shape;263;p45"/>
            <p:cNvPicPr preferRelativeResize="0"/>
            <p:nvPr/>
          </p:nvPicPr>
          <p:blipFill rotWithShape="1">
            <a:blip r:embed="rId5">
              <a:alphaModFix/>
            </a:blip>
            <a:srcRect l="23074" r="23074"/>
            <a:stretch/>
          </p:blipFill>
          <p:spPr>
            <a:xfrm>
              <a:off x="7685726" y="350975"/>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67"/>
        <p:cNvGrpSpPr/>
        <p:nvPr/>
      </p:nvGrpSpPr>
      <p:grpSpPr>
        <a:xfrm>
          <a:off x="0" y="0"/>
          <a:ext cx="0" cy="0"/>
          <a:chOff x="0" y="0"/>
          <a:chExt cx="0" cy="0"/>
        </a:xfrm>
      </p:grpSpPr>
      <p:sp>
        <p:nvSpPr>
          <p:cNvPr id="268" name="Google Shape;268;p46"/>
          <p:cNvSpPr txBox="1">
            <a:spLocks noGrp="1"/>
          </p:cNvSpPr>
          <p:nvPr>
            <p:ph type="title"/>
          </p:nvPr>
        </p:nvSpPr>
        <p:spPr>
          <a:xfrm>
            <a:off x="457200" y="307250"/>
            <a:ext cx="68583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a:t>Thesis Statements</a:t>
            </a:r>
            <a:endParaRPr/>
          </a:p>
        </p:txBody>
      </p:sp>
      <p:pic>
        <p:nvPicPr>
          <p:cNvPr id="269" name="Google Shape;269;p46"/>
          <p:cNvPicPr preferRelativeResize="0"/>
          <p:nvPr/>
        </p:nvPicPr>
        <p:blipFill>
          <a:blip r:embed="rId4">
            <a:alphaModFix/>
          </a:blip>
          <a:stretch>
            <a:fillRect/>
          </a:stretch>
        </p:blipFill>
        <p:spPr>
          <a:xfrm>
            <a:off x="7997724" y="4012424"/>
            <a:ext cx="781150" cy="781150"/>
          </a:xfrm>
          <a:prstGeom prst="rect">
            <a:avLst/>
          </a:prstGeom>
          <a:noFill/>
          <a:ln>
            <a:noFill/>
          </a:ln>
        </p:spPr>
      </p:pic>
      <p:pic>
        <p:nvPicPr>
          <p:cNvPr id="270" name="Google Shape;270;p46" title="Writing an Effective Thesis Statement">
            <a:hlinkClick r:id="rId5"/>
          </p:cNvPr>
          <p:cNvPicPr preferRelativeResize="0"/>
          <p:nvPr/>
        </p:nvPicPr>
        <p:blipFill rotWithShape="1">
          <a:blip r:embed="rId6">
            <a:alphaModFix/>
          </a:blip>
          <a:srcRect/>
          <a:stretch/>
        </p:blipFill>
        <p:spPr>
          <a:xfrm>
            <a:off x="1524000" y="1392072"/>
            <a:ext cx="6096000" cy="3429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74"/>
        <p:cNvGrpSpPr/>
        <p:nvPr/>
      </p:nvGrpSpPr>
      <p:grpSpPr>
        <a:xfrm>
          <a:off x="0" y="0"/>
          <a:ext cx="0" cy="0"/>
          <a:chOff x="0" y="0"/>
          <a:chExt cx="0" cy="0"/>
        </a:xfrm>
      </p:grpSpPr>
      <p:sp>
        <p:nvSpPr>
          <p:cNvPr id="275" name="Google Shape;275;p47"/>
          <p:cNvSpPr txBox="1">
            <a:spLocks noGrp="1"/>
          </p:cNvSpPr>
          <p:nvPr>
            <p:ph type="title"/>
          </p:nvPr>
        </p:nvSpPr>
        <p:spPr>
          <a:xfrm>
            <a:off x="457200" y="307250"/>
            <a:ext cx="68583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a:t>Formulating a Thesis Statements</a:t>
            </a:r>
            <a:endParaRPr/>
          </a:p>
        </p:txBody>
      </p:sp>
      <p:pic>
        <p:nvPicPr>
          <p:cNvPr id="276" name="Google Shape;276;p47"/>
          <p:cNvPicPr preferRelativeResize="0"/>
          <p:nvPr/>
        </p:nvPicPr>
        <p:blipFill>
          <a:blip r:embed="rId4">
            <a:alphaModFix/>
          </a:blip>
          <a:stretch>
            <a:fillRect/>
          </a:stretch>
        </p:blipFill>
        <p:spPr>
          <a:xfrm>
            <a:off x="7997724" y="4012424"/>
            <a:ext cx="781150" cy="781150"/>
          </a:xfrm>
          <a:prstGeom prst="rect">
            <a:avLst/>
          </a:prstGeom>
          <a:noFill/>
          <a:ln>
            <a:noFill/>
          </a:ln>
        </p:spPr>
      </p:pic>
      <p:grpSp>
        <p:nvGrpSpPr>
          <p:cNvPr id="277" name="Google Shape;277;p47"/>
          <p:cNvGrpSpPr/>
          <p:nvPr/>
        </p:nvGrpSpPr>
        <p:grpSpPr>
          <a:xfrm>
            <a:off x="7629625" y="298775"/>
            <a:ext cx="1215900" cy="1257300"/>
            <a:chOff x="7629625" y="298775"/>
            <a:chExt cx="1215900" cy="1257300"/>
          </a:xfrm>
        </p:grpSpPr>
        <p:sp>
          <p:nvSpPr>
            <p:cNvPr id="278" name="Google Shape;278;p47"/>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9" name="Google Shape;279;p47"/>
            <p:cNvPicPr preferRelativeResize="0"/>
            <p:nvPr/>
          </p:nvPicPr>
          <p:blipFill rotWithShape="1">
            <a:blip r:embed="rId5">
              <a:alphaModFix/>
            </a:blip>
            <a:srcRect l="23074" r="23074"/>
            <a:stretch/>
          </p:blipFill>
          <p:spPr>
            <a:xfrm>
              <a:off x="7685726" y="350975"/>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graphicFrame>
        <p:nvGraphicFramePr>
          <p:cNvPr id="280" name="Google Shape;280;p47"/>
          <p:cNvGraphicFramePr/>
          <p:nvPr>
            <p:extLst>
              <p:ext uri="{D42A27DB-BD31-4B8C-83A1-F6EECF244321}">
                <p14:modId xmlns:p14="http://schemas.microsoft.com/office/powerpoint/2010/main" val="2410612846"/>
              </p:ext>
            </p:extLst>
          </p:nvPr>
        </p:nvGraphicFramePr>
        <p:xfrm>
          <a:off x="561974" y="1588836"/>
          <a:ext cx="7200900" cy="3375690"/>
        </p:xfrm>
        <a:graphic>
          <a:graphicData uri="http://schemas.openxmlformats.org/drawingml/2006/table">
            <a:tbl>
              <a:tblPr firstCol="1" bandRow="1">
                <a:noFill/>
                <a:tableStyleId>{9F30F12F-B0AA-4BD4-8F06-7BF2FC0B6FD7}</a:tableStyleId>
              </a:tblPr>
              <a:tblGrid>
                <a:gridCol w="1857375">
                  <a:extLst>
                    <a:ext uri="{9D8B030D-6E8A-4147-A177-3AD203B41FA5}">
                      <a16:colId xmlns:a16="http://schemas.microsoft.com/office/drawing/2014/main" val="20000"/>
                    </a:ext>
                  </a:extLst>
                </a:gridCol>
                <a:gridCol w="5343525">
                  <a:extLst>
                    <a:ext uri="{9D8B030D-6E8A-4147-A177-3AD203B41FA5}">
                      <a16:colId xmlns:a16="http://schemas.microsoft.com/office/drawing/2014/main" val="20001"/>
                    </a:ext>
                  </a:extLst>
                </a:gridCol>
              </a:tblGrid>
              <a:tr h="6077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dirty="0"/>
                        <a:t>Research Question</a:t>
                      </a:r>
                      <a:endParaRPr sz="1400" u="none" strike="noStrike" cap="none" dirty="0"/>
                    </a:p>
                  </a:txBody>
                  <a:tcPr marL="91450" marR="91450" marT="45725" marB="45725"/>
                </a:tc>
                <a:tc>
                  <a:txBody>
                    <a:bodyPr/>
                    <a:lstStyle/>
                    <a:p>
                      <a:pPr marL="0" lvl="0" indent="0" algn="l" rtl="0">
                        <a:spcBef>
                          <a:spcPts val="0"/>
                        </a:spcBef>
                        <a:spcAft>
                          <a:spcPts val="0"/>
                        </a:spcAft>
                        <a:buClr>
                          <a:schemeClr val="dk1"/>
                        </a:buClr>
                        <a:buSzPts val="1100"/>
                        <a:buFont typeface="Arial"/>
                        <a:buNone/>
                      </a:pPr>
                      <a:r>
                        <a:rPr lang="en-US" dirty="0"/>
                        <a:t>How do authors use similar tropes but come up with different variations of the same character?​</a:t>
                      </a:r>
                      <a:endParaRPr sz="1400" u="none" strike="noStrike" cap="none" dirty="0"/>
                    </a:p>
                  </a:txBody>
                  <a:tcPr marL="91450" marR="91450" marT="45725" marB="45725"/>
                </a:tc>
                <a:extLst>
                  <a:ext uri="{0D108BD9-81ED-4DB2-BD59-A6C34878D82A}">
                    <a16:rowId xmlns:a16="http://schemas.microsoft.com/office/drawing/2014/main" val="10000"/>
                  </a:ext>
                </a:extLst>
              </a:tr>
              <a:tr h="6077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dirty="0"/>
                        <a:t>Topic</a:t>
                      </a: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 dirty="0"/>
                        <a:t>Water cryptids</a:t>
                      </a:r>
                      <a:endParaRPr sz="1400" u="none" strike="noStrike" cap="none" dirty="0"/>
                    </a:p>
                  </a:txBody>
                  <a:tcPr marL="91450" marR="91450" marT="45725" marB="45725"/>
                </a:tc>
                <a:extLst>
                  <a:ext uri="{0D108BD9-81ED-4DB2-BD59-A6C34878D82A}">
                    <a16:rowId xmlns:a16="http://schemas.microsoft.com/office/drawing/2014/main" val="10001"/>
                  </a:ext>
                </a:extLst>
              </a:tr>
              <a:tr h="6077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dirty="0"/>
                        <a:t>Claim</a:t>
                      </a: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dirty="0"/>
                        <a:t>The Loch Ness Monster is one of the </a:t>
                      </a:r>
                      <a:r>
                        <a:rPr lang="en-US" b="1" i="1" dirty="0">
                          <a:effectLst/>
                        </a:rPr>
                        <a:t>original</a:t>
                      </a:r>
                      <a:r>
                        <a:rPr lang="en-US" dirty="0"/>
                        <a:t> water cryptids, but there are many more out there.​</a:t>
                      </a:r>
                      <a:endParaRPr sz="1400" u="none" strike="noStrike" cap="none" dirty="0"/>
                    </a:p>
                  </a:txBody>
                  <a:tcPr marL="91450" marR="91450" marT="45725" marB="45725"/>
                </a:tc>
                <a:extLst>
                  <a:ext uri="{0D108BD9-81ED-4DB2-BD59-A6C34878D82A}">
                    <a16:rowId xmlns:a16="http://schemas.microsoft.com/office/drawing/2014/main" val="10002"/>
                  </a:ext>
                </a:extLst>
              </a:tr>
              <a:tr h="6077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dirty="0"/>
                        <a:t>Main Points</a:t>
                      </a:r>
                      <a:endParaRPr sz="1400" u="none" strike="noStrike" cap="none" dirty="0"/>
                    </a:p>
                  </a:txBody>
                  <a:tcPr marL="91450" marR="91450" marT="45725" marB="45725"/>
                </a:tc>
                <a:tc>
                  <a:txBody>
                    <a:bodyPr/>
                    <a:lstStyle/>
                    <a:p>
                      <a:pPr marL="342900" marR="0" lvl="0" indent="-342900" algn="l" rtl="0">
                        <a:lnSpc>
                          <a:spcPct val="100000"/>
                        </a:lnSpc>
                        <a:spcBef>
                          <a:spcPts val="0"/>
                        </a:spcBef>
                        <a:spcAft>
                          <a:spcPts val="0"/>
                        </a:spcAft>
                        <a:buClr>
                          <a:srgbClr val="000000"/>
                        </a:buClr>
                        <a:buSzPts val="1400"/>
                        <a:buFont typeface="Arial"/>
                        <a:buAutoNum type="arabicPeriod"/>
                      </a:pPr>
                      <a:r>
                        <a:rPr lang="en-US" dirty="0"/>
                        <a:t>The Loch Ness Monster is unique.​ </a:t>
                      </a:r>
                    </a:p>
                    <a:p>
                      <a:pPr marL="342900" marR="0" lvl="0" indent="-342900" algn="l" rtl="0">
                        <a:lnSpc>
                          <a:spcPct val="100000"/>
                        </a:lnSpc>
                        <a:spcBef>
                          <a:spcPts val="0"/>
                        </a:spcBef>
                        <a:spcAft>
                          <a:spcPts val="0"/>
                        </a:spcAft>
                        <a:buClr>
                          <a:srgbClr val="000000"/>
                        </a:buClr>
                        <a:buSzPts val="1400"/>
                        <a:buFont typeface="Arial"/>
                        <a:buAutoNum type="arabicPeriod"/>
                      </a:pPr>
                      <a:r>
                        <a:rPr lang="en-US" dirty="0"/>
                        <a:t>The Loch Ness Monster has a storied past.</a:t>
                      </a:r>
                    </a:p>
                    <a:p>
                      <a:pPr marL="342900" marR="0" lvl="0" indent="-342900" algn="l" rtl="0">
                        <a:lnSpc>
                          <a:spcPct val="100000"/>
                        </a:lnSpc>
                        <a:spcBef>
                          <a:spcPts val="0"/>
                        </a:spcBef>
                        <a:spcAft>
                          <a:spcPts val="0"/>
                        </a:spcAft>
                        <a:buClr>
                          <a:srgbClr val="000000"/>
                        </a:buClr>
                        <a:buSzPts val="1400"/>
                        <a:buFont typeface="Arial"/>
                        <a:buAutoNum type="arabicPeriod"/>
                      </a:pPr>
                      <a:r>
                        <a:rPr lang="en-US" dirty="0"/>
                        <a:t>The Loch Ness Monster has a host of modern searches and sightings.​</a:t>
                      </a:r>
                      <a:endParaRPr sz="1400" u="none" strike="noStrike" cap="none" dirty="0"/>
                    </a:p>
                  </a:txBody>
                  <a:tcPr marL="91450" marR="91450" marT="45725" marB="45725"/>
                </a:tc>
                <a:extLst>
                  <a:ext uri="{0D108BD9-81ED-4DB2-BD59-A6C34878D82A}">
                    <a16:rowId xmlns:a16="http://schemas.microsoft.com/office/drawing/2014/main" val="10003"/>
                  </a:ext>
                </a:extLst>
              </a:tr>
              <a:tr h="6077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dirty="0"/>
                        <a:t>Thesis Statement</a:t>
                      </a: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 dirty="0"/>
                        <a:t>Nessie is a mythological creature with a unique description, storied past, and a host of modern searches and sightings.</a:t>
                      </a:r>
                      <a:endParaRPr sz="1400" u="none" strike="noStrike" cap="none" dirty="0"/>
                    </a:p>
                  </a:txBody>
                  <a:tcPr marL="91450" marR="91450" marT="45725" marB="45725"/>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84"/>
        <p:cNvGrpSpPr/>
        <p:nvPr/>
      </p:nvGrpSpPr>
      <p:grpSpPr>
        <a:xfrm>
          <a:off x="0" y="0"/>
          <a:ext cx="0" cy="0"/>
          <a:chOff x="0" y="0"/>
          <a:chExt cx="0" cy="0"/>
        </a:xfrm>
      </p:grpSpPr>
      <p:sp>
        <p:nvSpPr>
          <p:cNvPr id="285" name="Google Shape;285;p48"/>
          <p:cNvSpPr txBox="1">
            <a:spLocks noGrp="1"/>
          </p:cNvSpPr>
          <p:nvPr>
            <p:ph type="title"/>
          </p:nvPr>
        </p:nvSpPr>
        <p:spPr>
          <a:xfrm>
            <a:off x="457200" y="307250"/>
            <a:ext cx="68583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a:t>More About Thesis Statements</a:t>
            </a:r>
            <a:endParaRPr/>
          </a:p>
        </p:txBody>
      </p:sp>
      <p:pic>
        <p:nvPicPr>
          <p:cNvPr id="286" name="Google Shape;286;p48"/>
          <p:cNvPicPr preferRelativeResize="0"/>
          <p:nvPr/>
        </p:nvPicPr>
        <p:blipFill>
          <a:blip r:embed="rId4">
            <a:alphaModFix/>
          </a:blip>
          <a:stretch>
            <a:fillRect/>
          </a:stretch>
        </p:blipFill>
        <p:spPr>
          <a:xfrm>
            <a:off x="7997724" y="4012424"/>
            <a:ext cx="781150" cy="781150"/>
          </a:xfrm>
          <a:prstGeom prst="rect">
            <a:avLst/>
          </a:prstGeom>
          <a:noFill/>
          <a:ln>
            <a:noFill/>
          </a:ln>
        </p:spPr>
      </p:pic>
      <p:grpSp>
        <p:nvGrpSpPr>
          <p:cNvPr id="287" name="Google Shape;287;p48"/>
          <p:cNvGrpSpPr/>
          <p:nvPr/>
        </p:nvGrpSpPr>
        <p:grpSpPr>
          <a:xfrm>
            <a:off x="7629625" y="298775"/>
            <a:ext cx="1215900" cy="1257300"/>
            <a:chOff x="7629625" y="298775"/>
            <a:chExt cx="1215900" cy="1257300"/>
          </a:xfrm>
        </p:grpSpPr>
        <p:sp>
          <p:nvSpPr>
            <p:cNvPr id="288" name="Google Shape;288;p48"/>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9" name="Google Shape;289;p48"/>
            <p:cNvPicPr preferRelativeResize="0"/>
            <p:nvPr/>
          </p:nvPicPr>
          <p:blipFill rotWithShape="1">
            <a:blip r:embed="rId5">
              <a:alphaModFix/>
            </a:blip>
            <a:srcRect l="23074" r="23074"/>
            <a:stretch/>
          </p:blipFill>
          <p:spPr>
            <a:xfrm>
              <a:off x="7685726" y="350975"/>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pic>
        <p:nvPicPr>
          <p:cNvPr id="290" name="Google Shape;290;p48" title="How to write a thesis for beginners">
            <a:hlinkClick r:id="rId6"/>
          </p:cNvPr>
          <p:cNvPicPr preferRelativeResize="0"/>
          <p:nvPr/>
        </p:nvPicPr>
        <p:blipFill rotWithShape="1">
          <a:blip r:embed="rId7">
            <a:alphaModFix/>
          </a:blip>
          <a:srcRect/>
          <a:stretch/>
        </p:blipFill>
        <p:spPr>
          <a:xfrm>
            <a:off x="1524000" y="1300802"/>
            <a:ext cx="6096000" cy="3429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94"/>
        <p:cNvGrpSpPr/>
        <p:nvPr/>
      </p:nvGrpSpPr>
      <p:grpSpPr>
        <a:xfrm>
          <a:off x="0" y="0"/>
          <a:ext cx="0" cy="0"/>
          <a:chOff x="0" y="0"/>
          <a:chExt cx="0" cy="0"/>
        </a:xfrm>
      </p:grpSpPr>
      <p:sp>
        <p:nvSpPr>
          <p:cNvPr id="295" name="Google Shape;295;p49"/>
          <p:cNvSpPr txBox="1">
            <a:spLocks noGrp="1"/>
          </p:cNvSpPr>
          <p:nvPr>
            <p:ph type="title"/>
          </p:nvPr>
        </p:nvSpPr>
        <p:spPr>
          <a:xfrm>
            <a:off x="457200" y="307250"/>
            <a:ext cx="68583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a:t>Incorporating Evidence</a:t>
            </a:r>
            <a:endParaRPr/>
          </a:p>
        </p:txBody>
      </p:sp>
      <p:pic>
        <p:nvPicPr>
          <p:cNvPr id="296" name="Google Shape;296;p49"/>
          <p:cNvPicPr preferRelativeResize="0"/>
          <p:nvPr/>
        </p:nvPicPr>
        <p:blipFill>
          <a:blip r:embed="rId4">
            <a:alphaModFix/>
          </a:blip>
          <a:stretch>
            <a:fillRect/>
          </a:stretch>
        </p:blipFill>
        <p:spPr>
          <a:xfrm>
            <a:off x="7997724" y="4012424"/>
            <a:ext cx="781150" cy="781150"/>
          </a:xfrm>
          <a:prstGeom prst="rect">
            <a:avLst/>
          </a:prstGeom>
          <a:noFill/>
          <a:ln>
            <a:noFill/>
          </a:ln>
        </p:spPr>
      </p:pic>
      <p:sp>
        <p:nvSpPr>
          <p:cNvPr id="297" name="Google Shape;297;p49"/>
          <p:cNvSpPr txBox="1"/>
          <p:nvPr/>
        </p:nvSpPr>
        <p:spPr>
          <a:xfrm>
            <a:off x="457200" y="1309350"/>
            <a:ext cx="7172400" cy="3434100"/>
          </a:xfrm>
          <a:prstGeom prst="rect">
            <a:avLst/>
          </a:prstGeom>
          <a:noFill/>
          <a:ln>
            <a:noFill/>
          </a:ln>
        </p:spPr>
        <p:txBody>
          <a:bodyPr spcFirstLastPara="1" wrap="square" lIns="91425" tIns="45700" rIns="91425" bIns="45700" anchor="t" anchorCtr="0">
            <a:normAutofit/>
          </a:bodyPr>
          <a:lstStyle/>
          <a:p>
            <a:pPr marL="457200" lvl="0" indent="-355600" algn="l" rtl="0">
              <a:spcBef>
                <a:spcPts val="0"/>
              </a:spcBef>
              <a:spcAft>
                <a:spcPts val="0"/>
              </a:spcAft>
              <a:buClr>
                <a:srgbClr val="991B1E"/>
              </a:buClr>
              <a:buSzPts val="2000"/>
              <a:buAutoNum type="arabicPeriod"/>
            </a:pPr>
            <a:r>
              <a:rPr lang="en-US" sz="2000" dirty="0"/>
              <a:t>Choose the right type of evidence.</a:t>
            </a:r>
          </a:p>
          <a:p>
            <a:pPr marL="457200" lvl="0" indent="-355600" algn="l" rtl="0">
              <a:spcBef>
                <a:spcPts val="0"/>
              </a:spcBef>
              <a:spcAft>
                <a:spcPts val="0"/>
              </a:spcAft>
              <a:buClr>
                <a:srgbClr val="991B1E"/>
              </a:buClr>
              <a:buSzPts val="2000"/>
              <a:buAutoNum type="arabicPeriod"/>
            </a:pPr>
            <a:r>
              <a:rPr lang="en-US" sz="2000" dirty="0"/>
              <a:t>Use quotation marks sparingly.</a:t>
            </a:r>
          </a:p>
          <a:p>
            <a:pPr marL="457200" lvl="0" indent="-355600" algn="l" rtl="0">
              <a:spcBef>
                <a:spcPts val="0"/>
              </a:spcBef>
              <a:spcAft>
                <a:spcPts val="0"/>
              </a:spcAft>
              <a:buClr>
                <a:srgbClr val="991B1E"/>
              </a:buClr>
              <a:buSzPts val="2000"/>
              <a:buAutoNum type="arabicPeriod"/>
            </a:pPr>
            <a:r>
              <a:rPr lang="en-US" sz="2000" dirty="0"/>
              <a:t>Paraphrase or summarize the evidence.</a:t>
            </a:r>
          </a:p>
          <a:p>
            <a:pPr marL="457200" lvl="0" indent="-355600" algn="l" rtl="0">
              <a:spcBef>
                <a:spcPts val="0"/>
              </a:spcBef>
              <a:spcAft>
                <a:spcPts val="0"/>
              </a:spcAft>
              <a:buClr>
                <a:srgbClr val="991B1E"/>
              </a:buClr>
              <a:buSzPts val="2000"/>
              <a:buAutoNum type="arabicPeriod"/>
            </a:pPr>
            <a:r>
              <a:rPr lang="en-US" sz="2000" dirty="0"/>
              <a:t>Include a topic sentence.</a:t>
            </a:r>
          </a:p>
          <a:p>
            <a:pPr marL="457200" lvl="0" indent="-355600" algn="l" rtl="0">
              <a:spcBef>
                <a:spcPts val="0"/>
              </a:spcBef>
              <a:spcAft>
                <a:spcPts val="0"/>
              </a:spcAft>
              <a:buClr>
                <a:srgbClr val="991B1E"/>
              </a:buClr>
              <a:buSzPts val="2000"/>
              <a:buAutoNum type="arabicPeriod"/>
            </a:pPr>
            <a:r>
              <a:rPr lang="en-US" sz="2000" dirty="0"/>
              <a:t>Explain the significance of the evidence.</a:t>
            </a:r>
          </a:p>
          <a:p>
            <a:pPr marL="457200" lvl="0" indent="-355600" algn="l" rtl="0">
              <a:spcBef>
                <a:spcPts val="0"/>
              </a:spcBef>
              <a:spcAft>
                <a:spcPts val="0"/>
              </a:spcAft>
              <a:buClr>
                <a:srgbClr val="991B1E"/>
              </a:buClr>
              <a:buSzPts val="2000"/>
              <a:buAutoNum type="arabicPeriod"/>
            </a:pPr>
            <a:r>
              <a:rPr lang="en-US" sz="2000" dirty="0"/>
              <a:t>Use a proper citation.</a:t>
            </a:r>
          </a:p>
          <a:p>
            <a:pPr marL="457200" lvl="0" indent="-355600" algn="l" rtl="0">
              <a:spcBef>
                <a:spcPts val="0"/>
              </a:spcBef>
              <a:spcAft>
                <a:spcPts val="0"/>
              </a:spcAft>
              <a:buClr>
                <a:srgbClr val="991B1E"/>
              </a:buClr>
              <a:buSzPts val="2000"/>
              <a:buAutoNum type="arabicPeriod"/>
            </a:pPr>
            <a:r>
              <a:rPr lang="en-US" sz="2000" dirty="0"/>
              <a:t>Follow a consistent citation style.</a:t>
            </a:r>
          </a:p>
          <a:p>
            <a:pPr marL="457200" lvl="0" indent="-355600" algn="l" rtl="0">
              <a:spcBef>
                <a:spcPts val="0"/>
              </a:spcBef>
              <a:spcAft>
                <a:spcPts val="0"/>
              </a:spcAft>
              <a:buClr>
                <a:srgbClr val="991B1E"/>
              </a:buClr>
              <a:buSzPts val="2000"/>
              <a:buAutoNum type="arabicPeriod"/>
            </a:pPr>
            <a:r>
              <a:rPr lang="en-US" sz="2000" dirty="0"/>
              <a:t>Avoid plagiarism.</a:t>
            </a:r>
          </a:p>
          <a:p>
            <a:pPr marL="457200" lvl="0" indent="-355600" algn="l" rtl="0">
              <a:spcBef>
                <a:spcPts val="0"/>
              </a:spcBef>
              <a:spcAft>
                <a:spcPts val="0"/>
              </a:spcAft>
              <a:buClr>
                <a:srgbClr val="991B1E"/>
              </a:buClr>
              <a:buSzPts val="2000"/>
              <a:buAutoNum type="arabicPeriod"/>
            </a:pPr>
            <a:r>
              <a:rPr lang="en-US" sz="2000" dirty="0"/>
              <a:t>Use a variety of sources and evidence.</a:t>
            </a:r>
          </a:p>
          <a:p>
            <a:pPr marL="457200" lvl="0" indent="-355600" algn="l" rtl="0">
              <a:spcBef>
                <a:spcPts val="0"/>
              </a:spcBef>
              <a:spcAft>
                <a:spcPts val="0"/>
              </a:spcAft>
              <a:buClr>
                <a:srgbClr val="991B1E"/>
              </a:buClr>
              <a:buSzPts val="2000"/>
              <a:buAutoNum type="arabicPeriod"/>
            </a:pPr>
            <a:r>
              <a:rPr lang="en-US" sz="2000" dirty="0"/>
              <a:t>Balance the use of evidence.</a:t>
            </a:r>
          </a:p>
        </p:txBody>
      </p:sp>
      <p:grpSp>
        <p:nvGrpSpPr>
          <p:cNvPr id="298" name="Google Shape;298;p49"/>
          <p:cNvGrpSpPr/>
          <p:nvPr/>
        </p:nvGrpSpPr>
        <p:grpSpPr>
          <a:xfrm>
            <a:off x="7629625" y="298775"/>
            <a:ext cx="1215900" cy="1257300"/>
            <a:chOff x="7629625" y="298775"/>
            <a:chExt cx="1215900" cy="1257300"/>
          </a:xfrm>
        </p:grpSpPr>
        <p:sp>
          <p:nvSpPr>
            <p:cNvPr id="299" name="Google Shape;299;p49"/>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0" name="Google Shape;300;p49"/>
            <p:cNvPicPr preferRelativeResize="0"/>
            <p:nvPr/>
          </p:nvPicPr>
          <p:blipFill rotWithShape="1">
            <a:blip r:embed="rId5">
              <a:alphaModFix/>
            </a:blip>
            <a:srcRect l="23074" r="23074"/>
            <a:stretch/>
          </p:blipFill>
          <p:spPr>
            <a:xfrm>
              <a:off x="7685726" y="350975"/>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304"/>
        <p:cNvGrpSpPr/>
        <p:nvPr/>
      </p:nvGrpSpPr>
      <p:grpSpPr>
        <a:xfrm>
          <a:off x="0" y="0"/>
          <a:ext cx="0" cy="0"/>
          <a:chOff x="0" y="0"/>
          <a:chExt cx="0" cy="0"/>
        </a:xfrm>
      </p:grpSpPr>
      <p:sp>
        <p:nvSpPr>
          <p:cNvPr id="305" name="Google Shape;305;p50"/>
          <p:cNvSpPr txBox="1">
            <a:spLocks noGrp="1"/>
          </p:cNvSpPr>
          <p:nvPr>
            <p:ph type="title"/>
          </p:nvPr>
        </p:nvSpPr>
        <p:spPr>
          <a:xfrm>
            <a:off x="457200" y="459650"/>
            <a:ext cx="7048500" cy="589500"/>
          </a:xfrm>
          <a:prstGeom prst="rect">
            <a:avLst/>
          </a:prstGeom>
          <a:noFill/>
          <a:ln>
            <a:noFill/>
          </a:ln>
        </p:spPr>
        <p:txBody>
          <a:bodyPr spcFirstLastPara="1" wrap="square" lIns="0" tIns="45700" rIns="0" bIns="0" anchor="b" anchorCtr="0">
            <a:normAutofit fontScale="90000"/>
          </a:bodyPr>
          <a:lstStyle/>
          <a:p>
            <a:pPr marL="0" lvl="0" indent="0" algn="l" rtl="0">
              <a:spcBef>
                <a:spcPts val="0"/>
              </a:spcBef>
              <a:spcAft>
                <a:spcPts val="0"/>
              </a:spcAft>
              <a:buClr>
                <a:schemeClr val="dk1"/>
              </a:buClr>
              <a:buSzPct val="30555"/>
              <a:buFont typeface="Arial"/>
              <a:buNone/>
            </a:pPr>
            <a:r>
              <a:rPr lang="en"/>
              <a:t>Choose the Right Type of Evidence</a:t>
            </a:r>
            <a:endParaRPr/>
          </a:p>
        </p:txBody>
      </p:sp>
      <p:pic>
        <p:nvPicPr>
          <p:cNvPr id="306" name="Google Shape;306;p50"/>
          <p:cNvPicPr preferRelativeResize="0"/>
          <p:nvPr/>
        </p:nvPicPr>
        <p:blipFill>
          <a:blip r:embed="rId4">
            <a:alphaModFix/>
          </a:blip>
          <a:stretch>
            <a:fillRect/>
          </a:stretch>
        </p:blipFill>
        <p:spPr>
          <a:xfrm>
            <a:off x="7997724" y="4012424"/>
            <a:ext cx="781150" cy="781150"/>
          </a:xfrm>
          <a:prstGeom prst="rect">
            <a:avLst/>
          </a:prstGeom>
          <a:noFill/>
          <a:ln>
            <a:noFill/>
          </a:ln>
        </p:spPr>
      </p:pic>
      <p:grpSp>
        <p:nvGrpSpPr>
          <p:cNvPr id="307" name="Google Shape;307;p50"/>
          <p:cNvGrpSpPr/>
          <p:nvPr/>
        </p:nvGrpSpPr>
        <p:grpSpPr>
          <a:xfrm>
            <a:off x="7629625" y="298775"/>
            <a:ext cx="1215900" cy="1257300"/>
            <a:chOff x="7629625" y="298775"/>
            <a:chExt cx="1215900" cy="1257300"/>
          </a:xfrm>
        </p:grpSpPr>
        <p:sp>
          <p:nvSpPr>
            <p:cNvPr id="308" name="Google Shape;308;p50"/>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9" name="Google Shape;309;p50"/>
            <p:cNvPicPr preferRelativeResize="0"/>
            <p:nvPr/>
          </p:nvPicPr>
          <p:blipFill rotWithShape="1">
            <a:blip r:embed="rId5">
              <a:alphaModFix/>
            </a:blip>
            <a:srcRect l="14448" r="14448"/>
            <a:stretch/>
          </p:blipFill>
          <p:spPr>
            <a:xfrm>
              <a:off x="7685726" y="350975"/>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sp>
        <p:nvSpPr>
          <p:cNvPr id="310" name="Google Shape;310;p50"/>
          <p:cNvSpPr txBox="1">
            <a:spLocks noGrp="1"/>
          </p:cNvSpPr>
          <p:nvPr>
            <p:ph type="body" idx="1"/>
          </p:nvPr>
        </p:nvSpPr>
        <p:spPr>
          <a:xfrm>
            <a:off x="457200" y="1010436"/>
            <a:ext cx="4040100" cy="494400"/>
          </a:xfrm>
          <a:prstGeom prst="rect">
            <a:avLst/>
          </a:prstGeom>
        </p:spPr>
        <p:txBody>
          <a:bodyPr spcFirstLastPara="1" wrap="square" lIns="45700" tIns="0" rIns="45700" bIns="0" anchor="ctr" anchorCtr="0">
            <a:noAutofit/>
          </a:bodyPr>
          <a:lstStyle/>
          <a:p>
            <a:pPr marL="0" lvl="0" indent="0" algn="l" rtl="0">
              <a:spcBef>
                <a:spcPts val="480"/>
              </a:spcBef>
              <a:spcAft>
                <a:spcPts val="0"/>
              </a:spcAft>
              <a:buNone/>
            </a:pPr>
            <a:r>
              <a:rPr lang="en"/>
              <a:t>A-CLAP Strategy for Resources</a:t>
            </a:r>
            <a:endParaRPr/>
          </a:p>
        </p:txBody>
      </p:sp>
      <p:sp>
        <p:nvSpPr>
          <p:cNvPr id="311" name="Google Shape;311;p50"/>
          <p:cNvSpPr txBox="1">
            <a:spLocks noGrp="1"/>
          </p:cNvSpPr>
          <p:nvPr>
            <p:ph type="body" idx="3"/>
          </p:nvPr>
        </p:nvSpPr>
        <p:spPr>
          <a:xfrm>
            <a:off x="457200" y="1502625"/>
            <a:ext cx="6395400" cy="3544528"/>
          </a:xfrm>
          <a:prstGeom prst="rect">
            <a:avLst/>
          </a:prstGeom>
        </p:spPr>
        <p:txBody>
          <a:bodyPr spcFirstLastPara="1" wrap="square" lIns="91425" tIns="0" rIns="91425" bIns="45700" anchor="t" anchorCtr="0">
            <a:noAutofit/>
          </a:bodyPr>
          <a:lstStyle/>
          <a:p>
            <a:pPr marL="0" indent="0">
              <a:buClr>
                <a:schemeClr val="dk1"/>
              </a:buClr>
              <a:buSzPts val="1200"/>
              <a:buNone/>
            </a:pPr>
            <a:r>
              <a:rPr lang="en" sz="1500" b="1" dirty="0">
                <a:solidFill>
                  <a:srgbClr val="991B1E"/>
                </a:solidFill>
              </a:rPr>
              <a:t>Authority</a:t>
            </a:r>
            <a:r>
              <a:rPr lang="en" sz="1500" dirty="0">
                <a:solidFill>
                  <a:srgbClr val="991B1E"/>
                </a:solidFill>
              </a:rPr>
              <a:t>:</a:t>
            </a:r>
            <a:r>
              <a:rPr lang="en" sz="1500" dirty="0"/>
              <a:t> </a:t>
            </a:r>
            <a:r>
              <a:rPr lang="en-US" sz="1500" dirty="0"/>
              <a:t>Is there an author, editor, publisher, or institution provided? Does the individual or organization list their qualifications or credentials?</a:t>
            </a:r>
            <a:r>
              <a:rPr lang="en" sz="1500" dirty="0"/>
              <a:t> </a:t>
            </a:r>
            <a:endParaRPr sz="1500" dirty="0"/>
          </a:p>
          <a:p>
            <a:pPr marL="0" indent="0">
              <a:buClr>
                <a:schemeClr val="dk1"/>
              </a:buClr>
              <a:buSzPts val="1200"/>
              <a:buNone/>
            </a:pPr>
            <a:r>
              <a:rPr lang="en" sz="1500" b="1" dirty="0">
                <a:solidFill>
                  <a:srgbClr val="991B1E"/>
                </a:solidFill>
              </a:rPr>
              <a:t>Currency:</a:t>
            </a:r>
            <a:r>
              <a:rPr lang="en" sz="1500" dirty="0"/>
              <a:t> </a:t>
            </a:r>
            <a:r>
              <a:rPr lang="en-US" sz="1500" dirty="0"/>
              <a:t>Is there a date that shows when the source was published or last updated? Keep in mind that not knowing the date of publication for factual or statistical information can call its accuracy into question.</a:t>
            </a:r>
            <a:endParaRPr sz="1500" dirty="0">
              <a:highlight>
                <a:srgbClr val="FFFF00"/>
              </a:highlight>
            </a:endParaRPr>
          </a:p>
          <a:p>
            <a:pPr marL="0" indent="0">
              <a:buClr>
                <a:schemeClr val="dk1"/>
              </a:buClr>
              <a:buSzPts val="1200"/>
              <a:buNone/>
            </a:pPr>
            <a:r>
              <a:rPr lang="en" sz="1500" b="1" dirty="0">
                <a:solidFill>
                  <a:srgbClr val="991B1E"/>
                </a:solidFill>
              </a:rPr>
              <a:t>Leaning:</a:t>
            </a:r>
            <a:r>
              <a:rPr lang="en" sz="1500" dirty="0"/>
              <a:t> </a:t>
            </a:r>
            <a:r>
              <a:rPr lang="en-US" sz="1500" dirty="0"/>
              <a:t>Look for objective sources that present information with a minimum of bias and without the intention to persuade. If a debatable issue is covered, are both sides presented?</a:t>
            </a:r>
            <a:endParaRPr sz="1500" dirty="0"/>
          </a:p>
          <a:p>
            <a:pPr marL="0" lvl="0" indent="0" algn="l" rtl="0">
              <a:spcBef>
                <a:spcPts val="360"/>
              </a:spcBef>
              <a:spcAft>
                <a:spcPts val="0"/>
              </a:spcAft>
              <a:buClr>
                <a:schemeClr val="dk1"/>
              </a:buClr>
              <a:buSzPts val="1200"/>
              <a:buFont typeface="Arial"/>
              <a:buNone/>
            </a:pPr>
            <a:r>
              <a:rPr lang="en" sz="1500" b="1" dirty="0">
                <a:solidFill>
                  <a:srgbClr val="991B1E"/>
                </a:solidFill>
              </a:rPr>
              <a:t>Accuracy:</a:t>
            </a:r>
            <a:r>
              <a:rPr lang="en" sz="1500" dirty="0"/>
              <a:t> </a:t>
            </a:r>
            <a:r>
              <a:rPr lang="en-US" sz="1500" dirty="0"/>
              <a:t>Based on the reading you have already done on the subject, can you corroborate this information with other sources? Is factual information referenced in footnotes or a "Works Cited" list?</a:t>
            </a:r>
          </a:p>
          <a:p>
            <a:pPr marL="0" lvl="0" indent="0" algn="l" rtl="0">
              <a:spcBef>
                <a:spcPts val="360"/>
              </a:spcBef>
              <a:spcAft>
                <a:spcPts val="0"/>
              </a:spcAft>
              <a:buClr>
                <a:schemeClr val="dk1"/>
              </a:buClr>
              <a:buSzPts val="1200"/>
              <a:buFont typeface="Arial"/>
              <a:buNone/>
            </a:pPr>
            <a:r>
              <a:rPr lang="en" sz="1500" b="1" dirty="0">
                <a:solidFill>
                  <a:srgbClr val="991B1E"/>
                </a:solidFill>
              </a:rPr>
              <a:t>Purpose: </a:t>
            </a:r>
            <a:r>
              <a:rPr lang="en-US" sz="1500" dirty="0"/>
              <a:t>Judge whether the source is geared to a scholarly or nonprofessional audience. Is the information relevant to your needs? If online, use the URL or other linked websites to help you determine its purpose.</a:t>
            </a:r>
            <a:r>
              <a:rPr lang="en" sz="1500" dirty="0"/>
              <a:t> </a:t>
            </a:r>
            <a:endParaRPr sz="1500" dirty="0"/>
          </a:p>
        </p:txBody>
      </p:sp>
      <p:sp>
        <p:nvSpPr>
          <p:cNvPr id="312" name="Google Shape;312;p50"/>
          <p:cNvSpPr txBox="1"/>
          <p:nvPr/>
        </p:nvSpPr>
        <p:spPr>
          <a:xfrm>
            <a:off x="7049839" y="2368745"/>
            <a:ext cx="1979400" cy="831000"/>
          </a:xfrm>
          <a:prstGeom prst="rect">
            <a:avLst/>
          </a:prstGeom>
          <a:solidFill>
            <a:srgbClr val="679BCD"/>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dirty="0">
                <a:solidFill>
                  <a:srgbClr val="FFFFFF"/>
                </a:solidFill>
                <a:latin typeface="Calibri"/>
                <a:ea typeface="Calibri"/>
                <a:cs typeface="Calibri"/>
                <a:sym typeface="Calibri"/>
              </a:rPr>
              <a:t>Assess the reliability of each source you use in your research.</a:t>
            </a:r>
            <a:endParaRPr lang="en-US" sz="1400" b="0" i="0" u="none" strike="noStrike" cap="none" dirty="0">
              <a:solidFill>
                <a:srgbClr val="000000"/>
              </a:solidFill>
              <a:latin typeface="Arial"/>
              <a:ea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9"/>
        <p:cNvGrpSpPr/>
        <p:nvPr/>
      </p:nvGrpSpPr>
      <p:grpSpPr>
        <a:xfrm>
          <a:off x="0" y="0"/>
          <a:ext cx="0" cy="0"/>
          <a:chOff x="0" y="0"/>
          <a:chExt cx="0" cy="0"/>
        </a:xfrm>
      </p:grpSpPr>
      <p:pic>
        <p:nvPicPr>
          <p:cNvPr id="110" name="Google Shape;110;p24"/>
          <p:cNvPicPr preferRelativeResize="0"/>
          <p:nvPr/>
        </p:nvPicPr>
        <p:blipFill>
          <a:blip r:embed="rId4">
            <a:alphaModFix/>
          </a:blip>
          <a:stretch>
            <a:fillRect/>
          </a:stretch>
        </p:blipFill>
        <p:spPr>
          <a:xfrm>
            <a:off x="7997724" y="4012424"/>
            <a:ext cx="781150" cy="781150"/>
          </a:xfrm>
          <a:prstGeom prst="rect">
            <a:avLst/>
          </a:prstGeom>
          <a:noFill/>
          <a:ln>
            <a:noFill/>
          </a:ln>
        </p:spPr>
      </p:pic>
      <p:pic>
        <p:nvPicPr>
          <p:cNvPr id="111" name="Google Shape;111;p24" title="Napoleon Dynamite - Nessie">
            <a:hlinkClick r:id="rId5"/>
          </p:cNvPr>
          <p:cNvPicPr preferRelativeResize="0"/>
          <p:nvPr/>
        </p:nvPicPr>
        <p:blipFill>
          <a:blip r:embed="rId6">
            <a:alphaModFix/>
          </a:blip>
          <a:stretch>
            <a:fillRect/>
          </a:stretch>
        </p:blipFill>
        <p:spPr>
          <a:xfrm>
            <a:off x="1140863" y="641738"/>
            <a:ext cx="6862266" cy="3860025"/>
          </a:xfrm>
          <a:prstGeom prst="rect">
            <a:avLst/>
          </a:prstGeom>
          <a:noFill/>
          <a:ln>
            <a:noFill/>
          </a:ln>
        </p:spPr>
      </p:pic>
      <p:sp>
        <p:nvSpPr>
          <p:cNvPr id="3" name="TextBox 2">
            <a:extLst>
              <a:ext uri="{FF2B5EF4-FFF2-40B4-BE49-F238E27FC236}">
                <a16:creationId xmlns:a16="http://schemas.microsoft.com/office/drawing/2014/main" id="{7C8A5D10-5243-0EF8-7499-7E3C969525DF}"/>
              </a:ext>
            </a:extLst>
          </p:cNvPr>
          <p:cNvSpPr txBox="1"/>
          <p:nvPr/>
        </p:nvSpPr>
        <p:spPr>
          <a:xfrm>
            <a:off x="1140862" y="4639685"/>
            <a:ext cx="6856861" cy="307777"/>
          </a:xfrm>
          <a:prstGeom prst="rect">
            <a:avLst/>
          </a:prstGeom>
          <a:noFill/>
        </p:spPr>
        <p:txBody>
          <a:bodyPr wrap="square">
            <a:spAutoFit/>
          </a:bodyPr>
          <a:lstStyle/>
          <a:p>
            <a:pPr algn="ctr"/>
            <a:r>
              <a:rPr lang="en-US" dirty="0">
                <a:hlinkClick r:id="rId7"/>
              </a:rPr>
              <a:t>Napoleon Dynamite - Nessie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0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316"/>
        <p:cNvGrpSpPr/>
        <p:nvPr/>
      </p:nvGrpSpPr>
      <p:grpSpPr>
        <a:xfrm>
          <a:off x="0" y="0"/>
          <a:ext cx="0" cy="0"/>
          <a:chOff x="0" y="0"/>
          <a:chExt cx="0" cy="0"/>
        </a:xfrm>
      </p:grpSpPr>
      <p:sp>
        <p:nvSpPr>
          <p:cNvPr id="317" name="Google Shape;317;p51"/>
          <p:cNvSpPr txBox="1">
            <a:spLocks noGrp="1"/>
          </p:cNvSpPr>
          <p:nvPr>
            <p:ph type="title"/>
          </p:nvPr>
        </p:nvSpPr>
        <p:spPr>
          <a:xfrm>
            <a:off x="457200" y="307250"/>
            <a:ext cx="68583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a:t>Using Quotation Marks</a:t>
            </a:r>
            <a:endParaRPr/>
          </a:p>
        </p:txBody>
      </p:sp>
      <p:pic>
        <p:nvPicPr>
          <p:cNvPr id="318" name="Google Shape;318;p51"/>
          <p:cNvPicPr preferRelativeResize="0"/>
          <p:nvPr/>
        </p:nvPicPr>
        <p:blipFill>
          <a:blip r:embed="rId4">
            <a:alphaModFix/>
          </a:blip>
          <a:stretch>
            <a:fillRect/>
          </a:stretch>
        </p:blipFill>
        <p:spPr>
          <a:xfrm>
            <a:off x="7997724" y="4012424"/>
            <a:ext cx="781150" cy="781150"/>
          </a:xfrm>
          <a:prstGeom prst="rect">
            <a:avLst/>
          </a:prstGeom>
          <a:noFill/>
          <a:ln>
            <a:noFill/>
          </a:ln>
        </p:spPr>
      </p:pic>
      <p:sp>
        <p:nvSpPr>
          <p:cNvPr id="319" name="Google Shape;319;p51"/>
          <p:cNvSpPr txBox="1"/>
          <p:nvPr/>
        </p:nvSpPr>
        <p:spPr>
          <a:xfrm>
            <a:off x="457200" y="1309350"/>
            <a:ext cx="7172400" cy="3434100"/>
          </a:xfrm>
          <a:prstGeom prst="rect">
            <a:avLst/>
          </a:prstGeom>
          <a:noFill/>
          <a:ln>
            <a:noFill/>
          </a:ln>
        </p:spPr>
        <p:txBody>
          <a:bodyPr spcFirstLastPara="1" wrap="square" lIns="91425" tIns="45700" rIns="91425" bIns="45700" anchor="t" anchorCtr="0">
            <a:normAutofit lnSpcReduction="10000"/>
          </a:bodyPr>
          <a:lstStyle/>
          <a:p>
            <a:pPr marL="457200" lvl="0" indent="-393700" algn="l" rtl="0">
              <a:spcBef>
                <a:spcPts val="0"/>
              </a:spcBef>
              <a:spcAft>
                <a:spcPts val="0"/>
              </a:spcAft>
              <a:buClr>
                <a:srgbClr val="991B1E"/>
              </a:buClr>
              <a:buSzPts val="2600"/>
              <a:buChar char="●"/>
            </a:pPr>
            <a:r>
              <a:rPr lang="en-US" sz="2600" dirty="0"/>
              <a:t>Quotation marks allow you to quote the original wording of a source directly. </a:t>
            </a:r>
          </a:p>
          <a:p>
            <a:pPr marL="457200" lvl="0" indent="-393700" algn="l" rtl="0">
              <a:spcBef>
                <a:spcPts val="0"/>
              </a:spcBef>
              <a:spcAft>
                <a:spcPts val="0"/>
              </a:spcAft>
              <a:buClr>
                <a:srgbClr val="991B1E"/>
              </a:buClr>
              <a:buSzPts val="2600"/>
              <a:buChar char="●"/>
            </a:pPr>
            <a:r>
              <a:rPr lang="en-US" sz="2600" dirty="0"/>
              <a:t>Use quotation marks sparingly and only when the original wording is relevant or powerful. </a:t>
            </a:r>
          </a:p>
          <a:p>
            <a:pPr marL="457200" lvl="0" indent="-393700" algn="l" rtl="0">
              <a:spcBef>
                <a:spcPts val="0"/>
              </a:spcBef>
              <a:spcAft>
                <a:spcPts val="0"/>
              </a:spcAft>
              <a:buClr>
                <a:srgbClr val="991B1E"/>
              </a:buClr>
              <a:buSzPts val="2600"/>
              <a:buChar char="●"/>
            </a:pPr>
            <a:r>
              <a:rPr lang="en-US" sz="2600" dirty="0"/>
              <a:t>Introduce the quotation with a clear topic sentence that explains the purpose of the quote and how it supports your thesis. </a:t>
            </a:r>
          </a:p>
          <a:p>
            <a:pPr marL="457200" lvl="0" indent="-393700" algn="l" rtl="0">
              <a:spcBef>
                <a:spcPts val="0"/>
              </a:spcBef>
              <a:spcAft>
                <a:spcPts val="0"/>
              </a:spcAft>
              <a:buClr>
                <a:srgbClr val="991B1E"/>
              </a:buClr>
              <a:buSzPts val="2600"/>
              <a:buChar char="●"/>
            </a:pPr>
            <a:r>
              <a:rPr lang="en-US" sz="2600" dirty="0"/>
              <a:t>Don’t forget to follow proper citation styles!</a:t>
            </a:r>
            <a:endParaRPr sz="2600" dirty="0"/>
          </a:p>
        </p:txBody>
      </p:sp>
      <p:grpSp>
        <p:nvGrpSpPr>
          <p:cNvPr id="320" name="Google Shape;320;p51"/>
          <p:cNvGrpSpPr/>
          <p:nvPr/>
        </p:nvGrpSpPr>
        <p:grpSpPr>
          <a:xfrm>
            <a:off x="7629625" y="298775"/>
            <a:ext cx="1215900" cy="1257300"/>
            <a:chOff x="7629625" y="298775"/>
            <a:chExt cx="1215900" cy="1257300"/>
          </a:xfrm>
        </p:grpSpPr>
        <p:sp>
          <p:nvSpPr>
            <p:cNvPr id="321" name="Google Shape;321;p51"/>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2" name="Google Shape;322;p51"/>
            <p:cNvPicPr preferRelativeResize="0"/>
            <p:nvPr/>
          </p:nvPicPr>
          <p:blipFill rotWithShape="1">
            <a:blip r:embed="rId5">
              <a:alphaModFix/>
            </a:blip>
            <a:srcRect l="23074" r="23074"/>
            <a:stretch/>
          </p:blipFill>
          <p:spPr>
            <a:xfrm>
              <a:off x="7685726" y="350975"/>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326"/>
        <p:cNvGrpSpPr/>
        <p:nvPr/>
      </p:nvGrpSpPr>
      <p:grpSpPr>
        <a:xfrm>
          <a:off x="0" y="0"/>
          <a:ext cx="0" cy="0"/>
          <a:chOff x="0" y="0"/>
          <a:chExt cx="0" cy="0"/>
        </a:xfrm>
      </p:grpSpPr>
      <p:sp>
        <p:nvSpPr>
          <p:cNvPr id="327" name="Google Shape;327;p52"/>
          <p:cNvSpPr txBox="1">
            <a:spLocks noGrp="1"/>
          </p:cNvSpPr>
          <p:nvPr>
            <p:ph type="title"/>
          </p:nvPr>
        </p:nvSpPr>
        <p:spPr>
          <a:xfrm>
            <a:off x="457200" y="307250"/>
            <a:ext cx="68583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a:t>Paraphrasing or Summarizing </a:t>
            </a:r>
            <a:endParaRPr/>
          </a:p>
        </p:txBody>
      </p:sp>
      <p:pic>
        <p:nvPicPr>
          <p:cNvPr id="328" name="Google Shape;328;p52"/>
          <p:cNvPicPr preferRelativeResize="0"/>
          <p:nvPr/>
        </p:nvPicPr>
        <p:blipFill>
          <a:blip r:embed="rId4">
            <a:alphaModFix/>
          </a:blip>
          <a:stretch>
            <a:fillRect/>
          </a:stretch>
        </p:blipFill>
        <p:spPr>
          <a:xfrm>
            <a:off x="7997724" y="4012424"/>
            <a:ext cx="781150" cy="781150"/>
          </a:xfrm>
          <a:prstGeom prst="rect">
            <a:avLst/>
          </a:prstGeom>
          <a:noFill/>
          <a:ln>
            <a:noFill/>
          </a:ln>
        </p:spPr>
      </p:pic>
      <p:sp>
        <p:nvSpPr>
          <p:cNvPr id="329" name="Google Shape;329;p52"/>
          <p:cNvSpPr txBox="1"/>
          <p:nvPr/>
        </p:nvSpPr>
        <p:spPr>
          <a:xfrm>
            <a:off x="457200" y="1309350"/>
            <a:ext cx="7172400" cy="34341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100"/>
              <a:buFont typeface="Arial"/>
              <a:buNone/>
            </a:pPr>
            <a:r>
              <a:rPr lang="en-US" sz="2600" dirty="0"/>
              <a:t>Restating someone else’s words in our own way. When paraphrasing, it is important to maintain the meaning of the original sentence.</a:t>
            </a:r>
          </a:p>
          <a:p>
            <a:pPr marL="457200" indent="-393700">
              <a:buClr>
                <a:srgbClr val="991B1E"/>
              </a:buClr>
              <a:buSzPts val="2600"/>
              <a:buFont typeface="Arial"/>
              <a:buChar char="●"/>
            </a:pPr>
            <a:r>
              <a:rPr lang="en-US" sz="2600" dirty="0"/>
              <a:t>Delete unnecessary words. </a:t>
            </a:r>
          </a:p>
          <a:p>
            <a:pPr marL="457200" indent="-393700">
              <a:buClr>
                <a:srgbClr val="991B1E"/>
              </a:buClr>
              <a:buSzPts val="2600"/>
              <a:buFont typeface="Arial"/>
              <a:buChar char="●"/>
            </a:pPr>
            <a:r>
              <a:rPr lang="en-US" sz="2600" dirty="0"/>
              <a:t>Replace words and phrases with synonyms. </a:t>
            </a:r>
          </a:p>
          <a:p>
            <a:pPr marL="457200" indent="-393700">
              <a:buClr>
                <a:srgbClr val="991B1E"/>
              </a:buClr>
              <a:buSzPts val="2600"/>
              <a:buFont typeface="Arial"/>
              <a:buChar char="●"/>
            </a:pPr>
            <a:r>
              <a:rPr lang="en-US" sz="2600" dirty="0"/>
              <a:t>Change the order of words or phrases.</a:t>
            </a:r>
            <a:endParaRPr lang="en-US" sz="2600" dirty="0">
              <a:highlight>
                <a:srgbClr val="FFFF00"/>
              </a:highlight>
            </a:endParaRPr>
          </a:p>
        </p:txBody>
      </p:sp>
      <p:grpSp>
        <p:nvGrpSpPr>
          <p:cNvPr id="330" name="Google Shape;330;p52"/>
          <p:cNvGrpSpPr/>
          <p:nvPr/>
        </p:nvGrpSpPr>
        <p:grpSpPr>
          <a:xfrm>
            <a:off x="7629625" y="298775"/>
            <a:ext cx="1215900" cy="1257300"/>
            <a:chOff x="7629625" y="298775"/>
            <a:chExt cx="1215900" cy="1257300"/>
          </a:xfrm>
        </p:grpSpPr>
        <p:sp>
          <p:nvSpPr>
            <p:cNvPr id="331" name="Google Shape;331;p52"/>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2" name="Google Shape;332;p52"/>
            <p:cNvPicPr preferRelativeResize="0"/>
            <p:nvPr/>
          </p:nvPicPr>
          <p:blipFill rotWithShape="1">
            <a:blip r:embed="rId5">
              <a:alphaModFix/>
            </a:blip>
            <a:srcRect l="23074" r="23074"/>
            <a:stretch/>
          </p:blipFill>
          <p:spPr>
            <a:xfrm>
              <a:off x="7685726" y="350975"/>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336"/>
        <p:cNvGrpSpPr/>
        <p:nvPr/>
      </p:nvGrpSpPr>
      <p:grpSpPr>
        <a:xfrm>
          <a:off x="0" y="0"/>
          <a:ext cx="0" cy="0"/>
          <a:chOff x="0" y="0"/>
          <a:chExt cx="0" cy="0"/>
        </a:xfrm>
      </p:grpSpPr>
      <p:sp>
        <p:nvSpPr>
          <p:cNvPr id="337" name="Google Shape;337;p53"/>
          <p:cNvSpPr txBox="1">
            <a:spLocks noGrp="1"/>
          </p:cNvSpPr>
          <p:nvPr>
            <p:ph type="title"/>
          </p:nvPr>
        </p:nvSpPr>
        <p:spPr>
          <a:xfrm>
            <a:off x="457200" y="307250"/>
            <a:ext cx="68583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a:t>Organized Structure</a:t>
            </a:r>
            <a:endParaRPr/>
          </a:p>
        </p:txBody>
      </p:sp>
      <p:pic>
        <p:nvPicPr>
          <p:cNvPr id="338" name="Google Shape;338;p53"/>
          <p:cNvPicPr preferRelativeResize="0"/>
          <p:nvPr/>
        </p:nvPicPr>
        <p:blipFill>
          <a:blip r:embed="rId4">
            <a:alphaModFix/>
          </a:blip>
          <a:stretch>
            <a:fillRect/>
          </a:stretch>
        </p:blipFill>
        <p:spPr>
          <a:xfrm>
            <a:off x="7997724" y="4012424"/>
            <a:ext cx="781150" cy="781150"/>
          </a:xfrm>
          <a:prstGeom prst="rect">
            <a:avLst/>
          </a:prstGeom>
          <a:noFill/>
          <a:ln>
            <a:noFill/>
          </a:ln>
        </p:spPr>
      </p:pic>
      <p:sp>
        <p:nvSpPr>
          <p:cNvPr id="339" name="Google Shape;339;p53"/>
          <p:cNvSpPr txBox="1"/>
          <p:nvPr/>
        </p:nvSpPr>
        <p:spPr>
          <a:xfrm>
            <a:off x="457200" y="1309350"/>
            <a:ext cx="7172400" cy="3434100"/>
          </a:xfrm>
          <a:prstGeom prst="rect">
            <a:avLst/>
          </a:prstGeom>
          <a:noFill/>
          <a:ln>
            <a:noFill/>
          </a:ln>
        </p:spPr>
        <p:txBody>
          <a:bodyPr spcFirstLastPara="1" wrap="square" lIns="91425" tIns="45700" rIns="91425" bIns="45700" anchor="t" anchorCtr="0">
            <a:normAutofit/>
          </a:bodyPr>
          <a:lstStyle/>
          <a:p>
            <a:pPr marL="457200" lvl="0" indent="-393700" algn="l" rtl="0">
              <a:spcBef>
                <a:spcPts val="0"/>
              </a:spcBef>
              <a:spcAft>
                <a:spcPts val="0"/>
              </a:spcAft>
              <a:buClr>
                <a:srgbClr val="991B1E"/>
              </a:buClr>
              <a:buSzPts val="2600"/>
              <a:buAutoNum type="arabicPeriod"/>
            </a:pPr>
            <a:r>
              <a:rPr lang="en" sz="2600" dirty="0"/>
              <a:t>Introduction</a:t>
            </a:r>
            <a:endParaRPr sz="2600" dirty="0"/>
          </a:p>
          <a:p>
            <a:pPr marL="457200" lvl="0" indent="-393700" algn="l" rtl="0">
              <a:spcBef>
                <a:spcPts val="0"/>
              </a:spcBef>
              <a:spcAft>
                <a:spcPts val="0"/>
              </a:spcAft>
              <a:buClr>
                <a:srgbClr val="991B1E"/>
              </a:buClr>
              <a:buSzPts val="2600"/>
              <a:buAutoNum type="arabicPeriod"/>
            </a:pPr>
            <a:r>
              <a:rPr lang="en" sz="2600" dirty="0"/>
              <a:t>Background Information</a:t>
            </a:r>
            <a:endParaRPr sz="2600" dirty="0"/>
          </a:p>
          <a:p>
            <a:pPr marL="457200" lvl="0" indent="-393700" algn="l" rtl="0">
              <a:spcBef>
                <a:spcPts val="0"/>
              </a:spcBef>
              <a:spcAft>
                <a:spcPts val="0"/>
              </a:spcAft>
              <a:buClr>
                <a:srgbClr val="991B1E"/>
              </a:buClr>
              <a:buSzPts val="2600"/>
              <a:buAutoNum type="arabicPeriod"/>
            </a:pPr>
            <a:r>
              <a:rPr lang="en" sz="2600" dirty="0"/>
              <a:t>Thesis Statement</a:t>
            </a:r>
            <a:endParaRPr sz="2600" dirty="0"/>
          </a:p>
          <a:p>
            <a:pPr marL="457200" lvl="0" indent="-393700" algn="l" rtl="0">
              <a:spcBef>
                <a:spcPts val="0"/>
              </a:spcBef>
              <a:spcAft>
                <a:spcPts val="0"/>
              </a:spcAft>
              <a:buClr>
                <a:srgbClr val="991B1E"/>
              </a:buClr>
              <a:buSzPts val="2600"/>
              <a:buAutoNum type="arabicPeriod"/>
            </a:pPr>
            <a:r>
              <a:rPr lang="en" sz="2600" dirty="0"/>
              <a:t>Main Body Paragraphs</a:t>
            </a:r>
            <a:endParaRPr sz="2600" dirty="0"/>
          </a:p>
          <a:p>
            <a:pPr marL="457200" lvl="0" indent="-393700" algn="l" rtl="0">
              <a:spcBef>
                <a:spcPts val="0"/>
              </a:spcBef>
              <a:spcAft>
                <a:spcPts val="0"/>
              </a:spcAft>
              <a:buClr>
                <a:srgbClr val="991B1E"/>
              </a:buClr>
              <a:buSzPts val="2600"/>
              <a:buAutoNum type="arabicPeriod"/>
            </a:pPr>
            <a:r>
              <a:rPr lang="en" sz="2600" dirty="0"/>
              <a:t>Conclusion</a:t>
            </a:r>
            <a:endParaRPr sz="2600" dirty="0"/>
          </a:p>
        </p:txBody>
      </p:sp>
      <p:grpSp>
        <p:nvGrpSpPr>
          <p:cNvPr id="340" name="Google Shape;340;p53"/>
          <p:cNvGrpSpPr/>
          <p:nvPr/>
        </p:nvGrpSpPr>
        <p:grpSpPr>
          <a:xfrm>
            <a:off x="7629625" y="298775"/>
            <a:ext cx="1215900" cy="1257300"/>
            <a:chOff x="7629625" y="298775"/>
            <a:chExt cx="1215900" cy="1257300"/>
          </a:xfrm>
        </p:grpSpPr>
        <p:sp>
          <p:nvSpPr>
            <p:cNvPr id="341" name="Google Shape;341;p53"/>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2" name="Google Shape;342;p53"/>
            <p:cNvPicPr preferRelativeResize="0"/>
            <p:nvPr/>
          </p:nvPicPr>
          <p:blipFill rotWithShape="1">
            <a:blip r:embed="rId5">
              <a:alphaModFix/>
            </a:blip>
            <a:srcRect l="23074" r="23074"/>
            <a:stretch/>
          </p:blipFill>
          <p:spPr>
            <a:xfrm>
              <a:off x="7685726" y="350975"/>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346"/>
        <p:cNvGrpSpPr/>
        <p:nvPr/>
      </p:nvGrpSpPr>
      <p:grpSpPr>
        <a:xfrm>
          <a:off x="0" y="0"/>
          <a:ext cx="0" cy="0"/>
          <a:chOff x="0" y="0"/>
          <a:chExt cx="0" cy="0"/>
        </a:xfrm>
      </p:grpSpPr>
      <p:sp>
        <p:nvSpPr>
          <p:cNvPr id="347" name="Google Shape;347;p54"/>
          <p:cNvSpPr txBox="1">
            <a:spLocks noGrp="1"/>
          </p:cNvSpPr>
          <p:nvPr>
            <p:ph type="title"/>
          </p:nvPr>
        </p:nvSpPr>
        <p:spPr>
          <a:xfrm>
            <a:off x="457200" y="307250"/>
            <a:ext cx="68583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a:t>Paragraph Template</a:t>
            </a:r>
            <a:endParaRPr/>
          </a:p>
        </p:txBody>
      </p:sp>
      <p:pic>
        <p:nvPicPr>
          <p:cNvPr id="348" name="Google Shape;348;p54"/>
          <p:cNvPicPr preferRelativeResize="0"/>
          <p:nvPr/>
        </p:nvPicPr>
        <p:blipFill>
          <a:blip r:embed="rId4">
            <a:alphaModFix/>
          </a:blip>
          <a:stretch>
            <a:fillRect/>
          </a:stretch>
        </p:blipFill>
        <p:spPr>
          <a:xfrm>
            <a:off x="7997724" y="4012424"/>
            <a:ext cx="781150" cy="781150"/>
          </a:xfrm>
          <a:prstGeom prst="rect">
            <a:avLst/>
          </a:prstGeom>
          <a:noFill/>
          <a:ln>
            <a:noFill/>
          </a:ln>
        </p:spPr>
      </p:pic>
      <p:sp>
        <p:nvSpPr>
          <p:cNvPr id="349" name="Google Shape;349;p54"/>
          <p:cNvSpPr txBox="1"/>
          <p:nvPr/>
        </p:nvSpPr>
        <p:spPr>
          <a:xfrm>
            <a:off x="457200" y="1309350"/>
            <a:ext cx="7413812" cy="3434100"/>
          </a:xfrm>
          <a:prstGeom prst="rect">
            <a:avLst/>
          </a:prstGeom>
          <a:noFill/>
          <a:ln>
            <a:noFill/>
          </a:ln>
        </p:spPr>
        <p:txBody>
          <a:bodyPr spcFirstLastPara="1" wrap="square" lIns="91425" tIns="45700" rIns="91425" bIns="45700" anchor="t" anchorCtr="0">
            <a:noAutofit/>
          </a:bodyPr>
          <a:lstStyle/>
          <a:p>
            <a:pPr marL="457200" indent="-334010">
              <a:buClr>
                <a:srgbClr val="991B1E"/>
              </a:buClr>
              <a:buSzPct val="100000"/>
              <a:buChar char="●"/>
            </a:pPr>
            <a:r>
              <a:rPr lang="en-US" sz="1600" dirty="0"/>
              <a:t>Topic sentence: State your main point in relation to the topic. If you are writing an essay, this is the first point you made in your thesis statement</a:t>
            </a:r>
            <a:r>
              <a:rPr lang="en" sz="1600" dirty="0"/>
              <a:t>.</a:t>
            </a:r>
            <a:endParaRPr lang="en-US" sz="1600" dirty="0"/>
          </a:p>
          <a:p>
            <a:pPr marL="457200" lvl="0" indent="-334010" algn="l" rtl="0">
              <a:spcBef>
                <a:spcPts val="0"/>
              </a:spcBef>
              <a:spcAft>
                <a:spcPts val="0"/>
              </a:spcAft>
              <a:buClr>
                <a:srgbClr val="991B1E"/>
              </a:buClr>
              <a:buSzPct val="100000"/>
              <a:buChar char="●"/>
            </a:pPr>
            <a:r>
              <a:rPr lang="en" sz="1600" dirty="0"/>
              <a:t>Concrete Detail/Quote #1:</a:t>
            </a:r>
            <a:endParaRPr sz="1600" dirty="0"/>
          </a:p>
          <a:p>
            <a:pPr marL="914400" lvl="1" indent="-334010" algn="l" rtl="0">
              <a:spcBef>
                <a:spcPts val="0"/>
              </a:spcBef>
              <a:spcAft>
                <a:spcPts val="0"/>
              </a:spcAft>
              <a:buClr>
                <a:schemeClr val="accent1"/>
              </a:buClr>
              <a:buSzPct val="100000"/>
              <a:buChar char="●"/>
            </a:pPr>
            <a:r>
              <a:rPr lang="en-US" sz="1600" dirty="0"/>
              <a:t>Support your topic sentence with a strong quote and cite it properly.</a:t>
            </a:r>
          </a:p>
          <a:p>
            <a:pPr marL="914400" lvl="1" indent="-334010" algn="l" rtl="0">
              <a:spcBef>
                <a:spcPts val="0"/>
              </a:spcBef>
              <a:spcAft>
                <a:spcPts val="0"/>
              </a:spcAft>
              <a:buClr>
                <a:schemeClr val="accent1"/>
              </a:buClr>
              <a:buSzPct val="100000"/>
              <a:buChar char="●"/>
            </a:pPr>
            <a:r>
              <a:rPr lang="en-US" sz="1600" dirty="0"/>
              <a:t>Commentary/Analysis: Explain why or how the concrete detail supports your topic sentence. This is typically 2-3 sentences in length.</a:t>
            </a:r>
          </a:p>
          <a:p>
            <a:pPr marL="457200" lvl="0" indent="-334010" algn="l" rtl="0">
              <a:spcBef>
                <a:spcPts val="0"/>
              </a:spcBef>
              <a:spcAft>
                <a:spcPts val="0"/>
              </a:spcAft>
              <a:buClr>
                <a:srgbClr val="991B1E"/>
              </a:buClr>
              <a:buSzPct val="100000"/>
              <a:buChar char="●"/>
            </a:pPr>
            <a:r>
              <a:rPr lang="en" sz="1600" dirty="0"/>
              <a:t>Concrete Detail/Quote #2:</a:t>
            </a:r>
            <a:endParaRPr sz="1600" dirty="0"/>
          </a:p>
          <a:p>
            <a:pPr marL="914400" lvl="1" indent="-334010">
              <a:buClr>
                <a:schemeClr val="accent1"/>
              </a:buClr>
              <a:buSzPct val="100000"/>
              <a:buChar char="●"/>
            </a:pPr>
            <a:r>
              <a:rPr lang="en-US" sz="1600" dirty="0"/>
              <a:t>Support your topic sentence with a strong quote and cite it properly.</a:t>
            </a:r>
          </a:p>
          <a:p>
            <a:pPr marL="914400" lvl="1" indent="-334010">
              <a:buClr>
                <a:schemeClr val="accent1"/>
              </a:buClr>
              <a:buSzPct val="100000"/>
              <a:buChar char="●"/>
            </a:pPr>
            <a:r>
              <a:rPr lang="en-US" sz="1600" dirty="0"/>
              <a:t>Commentary/Analysis: Explain why or how the concrete detail supports your topic sentence. This is typically 2-3 sentences in length.</a:t>
            </a:r>
            <a:endParaRPr sz="1600" dirty="0"/>
          </a:p>
          <a:p>
            <a:pPr marL="457200" lvl="0" indent="-334010" algn="l" rtl="0">
              <a:spcBef>
                <a:spcPts val="0"/>
              </a:spcBef>
              <a:spcAft>
                <a:spcPts val="0"/>
              </a:spcAft>
              <a:buClr>
                <a:srgbClr val="991B1E"/>
              </a:buClr>
              <a:buSzPct val="100000"/>
              <a:buChar char="●"/>
            </a:pPr>
            <a:r>
              <a:rPr lang="en" sz="1600" dirty="0"/>
              <a:t>Conclusion Statement: </a:t>
            </a:r>
            <a:r>
              <a:rPr lang="en-US" sz="1600" dirty="0"/>
              <a:t>Wrap up the paragraph and transition to the next topic</a:t>
            </a:r>
            <a:r>
              <a:rPr lang="en" sz="1600" dirty="0"/>
              <a:t>.</a:t>
            </a:r>
            <a:endParaRPr sz="1600" dirty="0"/>
          </a:p>
        </p:txBody>
      </p:sp>
      <p:grpSp>
        <p:nvGrpSpPr>
          <p:cNvPr id="350" name="Google Shape;350;p54"/>
          <p:cNvGrpSpPr/>
          <p:nvPr/>
        </p:nvGrpSpPr>
        <p:grpSpPr>
          <a:xfrm>
            <a:off x="7629625" y="298775"/>
            <a:ext cx="1215900" cy="1257300"/>
            <a:chOff x="7629625" y="298775"/>
            <a:chExt cx="1215900" cy="1257300"/>
          </a:xfrm>
        </p:grpSpPr>
        <p:sp>
          <p:nvSpPr>
            <p:cNvPr id="351" name="Google Shape;351;p54"/>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2" name="Google Shape;352;p54"/>
            <p:cNvPicPr preferRelativeResize="0"/>
            <p:nvPr/>
          </p:nvPicPr>
          <p:blipFill rotWithShape="1">
            <a:blip r:embed="rId5">
              <a:alphaModFix/>
            </a:blip>
            <a:srcRect l="23074" r="23074"/>
            <a:stretch/>
          </p:blipFill>
          <p:spPr>
            <a:xfrm>
              <a:off x="7685726" y="350975"/>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6"/>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360"/>
        <p:cNvGrpSpPr/>
        <p:nvPr/>
      </p:nvGrpSpPr>
      <p:grpSpPr>
        <a:xfrm>
          <a:off x="0" y="0"/>
          <a:ext cx="0" cy="0"/>
          <a:chOff x="0" y="0"/>
          <a:chExt cx="0" cy="0"/>
        </a:xfrm>
      </p:grpSpPr>
      <p:sp>
        <p:nvSpPr>
          <p:cNvPr id="361" name="Google Shape;361;p56"/>
          <p:cNvSpPr txBox="1">
            <a:spLocks noGrp="1"/>
          </p:cNvSpPr>
          <p:nvPr>
            <p:ph type="title"/>
          </p:nvPr>
        </p:nvSpPr>
        <p:spPr>
          <a:xfrm>
            <a:off x="457200" y="307250"/>
            <a:ext cx="68583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a:t>Mind Maps</a:t>
            </a:r>
            <a:endParaRPr/>
          </a:p>
        </p:txBody>
      </p:sp>
      <p:pic>
        <p:nvPicPr>
          <p:cNvPr id="362" name="Google Shape;362;p56"/>
          <p:cNvPicPr preferRelativeResize="0"/>
          <p:nvPr/>
        </p:nvPicPr>
        <p:blipFill>
          <a:blip r:embed="rId4">
            <a:alphaModFix/>
          </a:blip>
          <a:stretch>
            <a:fillRect/>
          </a:stretch>
        </p:blipFill>
        <p:spPr>
          <a:xfrm>
            <a:off x="7997724" y="4012424"/>
            <a:ext cx="781150" cy="781150"/>
          </a:xfrm>
          <a:prstGeom prst="rect">
            <a:avLst/>
          </a:prstGeom>
          <a:noFill/>
          <a:ln>
            <a:noFill/>
          </a:ln>
        </p:spPr>
      </p:pic>
      <p:sp>
        <p:nvSpPr>
          <p:cNvPr id="363" name="Google Shape;363;p56"/>
          <p:cNvSpPr txBox="1"/>
          <p:nvPr/>
        </p:nvSpPr>
        <p:spPr>
          <a:xfrm>
            <a:off x="457200" y="1309350"/>
            <a:ext cx="5155500" cy="3434100"/>
          </a:xfrm>
          <a:prstGeom prst="rect">
            <a:avLst/>
          </a:prstGeom>
          <a:noFill/>
          <a:ln>
            <a:noFill/>
          </a:ln>
        </p:spPr>
        <p:txBody>
          <a:bodyPr spcFirstLastPara="1" wrap="square" lIns="91425" tIns="45700" rIns="91425" bIns="45700" anchor="t" anchorCtr="0">
            <a:normAutofit/>
          </a:bodyPr>
          <a:lstStyle/>
          <a:p>
            <a:pPr marL="457200" indent="-393700">
              <a:spcBef>
                <a:spcPts val="520"/>
              </a:spcBef>
              <a:buClr>
                <a:srgbClr val="991B1E"/>
              </a:buClr>
              <a:buSzPts val="2600"/>
              <a:buFont typeface="Calibri"/>
              <a:buChar char="●"/>
            </a:pPr>
            <a:r>
              <a:rPr lang="en" sz="2600" dirty="0">
                <a:latin typeface="Calibri"/>
                <a:ea typeface="Calibri"/>
                <a:cs typeface="Calibri"/>
                <a:sym typeface="Calibri"/>
              </a:rPr>
              <a:t>Choose a resource from the </a:t>
            </a:r>
            <a:r>
              <a:rPr lang="en" sz="2600" dirty="0" err="1">
                <a:latin typeface="Calibri"/>
                <a:ea typeface="Calibri"/>
                <a:cs typeface="Calibri"/>
                <a:sym typeface="Calibri"/>
              </a:rPr>
              <a:t>Wakelet</a:t>
            </a:r>
            <a:r>
              <a:rPr lang="en" sz="2600" dirty="0">
                <a:latin typeface="Calibri"/>
                <a:ea typeface="Calibri"/>
                <a:cs typeface="Calibri"/>
                <a:sym typeface="Calibri"/>
              </a:rPr>
              <a:t> to learn more about the Oklahoma Octopus. </a:t>
            </a:r>
            <a:endParaRPr sz="2600">
              <a:latin typeface="Calibri"/>
              <a:ea typeface="Calibri"/>
              <a:cs typeface="Calibri"/>
              <a:sym typeface="Calibri"/>
            </a:endParaRPr>
          </a:p>
          <a:p>
            <a:pPr marL="457200" lvl="0" indent="-393700" algn="l" rtl="0">
              <a:spcBef>
                <a:spcPts val="0"/>
              </a:spcBef>
              <a:spcAft>
                <a:spcPts val="0"/>
              </a:spcAft>
              <a:buClr>
                <a:srgbClr val="991B1E"/>
              </a:buClr>
              <a:buSzPts val="2600"/>
              <a:buFont typeface="Calibri"/>
              <a:buChar char="●"/>
            </a:pPr>
            <a:r>
              <a:rPr lang="en" sz="2600" dirty="0">
                <a:latin typeface="Calibri"/>
                <a:ea typeface="Calibri"/>
                <a:cs typeface="Calibri"/>
                <a:sym typeface="Calibri"/>
              </a:rPr>
              <a:t>As you read, create a Mind Map of the important information you’re gathering.</a:t>
            </a:r>
            <a:endParaRPr sz="2600" dirty="0">
              <a:latin typeface="Calibri"/>
              <a:ea typeface="Calibri"/>
              <a:cs typeface="Calibri"/>
              <a:sym typeface="Calibri"/>
            </a:endParaRPr>
          </a:p>
        </p:txBody>
      </p:sp>
      <p:grpSp>
        <p:nvGrpSpPr>
          <p:cNvPr id="364" name="Google Shape;364;p56"/>
          <p:cNvGrpSpPr/>
          <p:nvPr/>
        </p:nvGrpSpPr>
        <p:grpSpPr>
          <a:xfrm>
            <a:off x="7629625" y="298775"/>
            <a:ext cx="1215900" cy="1257300"/>
            <a:chOff x="7629625" y="298775"/>
            <a:chExt cx="1215900" cy="1257300"/>
          </a:xfrm>
        </p:grpSpPr>
        <p:sp>
          <p:nvSpPr>
            <p:cNvPr id="365" name="Google Shape;365;p56"/>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6" name="Google Shape;366;p56"/>
            <p:cNvPicPr preferRelativeResize="0"/>
            <p:nvPr/>
          </p:nvPicPr>
          <p:blipFill rotWithShape="1">
            <a:blip r:embed="rId5">
              <a:alphaModFix/>
            </a:blip>
            <a:srcRect l="2134" r="2134"/>
            <a:stretch/>
          </p:blipFill>
          <p:spPr>
            <a:xfrm>
              <a:off x="7685726" y="350975"/>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pic>
        <p:nvPicPr>
          <p:cNvPr id="367" name="Google Shape;367;p56"/>
          <p:cNvPicPr preferRelativeResize="0"/>
          <p:nvPr/>
        </p:nvPicPr>
        <p:blipFill>
          <a:blip r:embed="rId6">
            <a:alphaModFix/>
          </a:blip>
          <a:stretch>
            <a:fillRect/>
          </a:stretch>
        </p:blipFill>
        <p:spPr>
          <a:xfrm>
            <a:off x="5980975" y="1775875"/>
            <a:ext cx="2016750" cy="2016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57"/>
          <p:cNvPicPr preferRelativeResize="0"/>
          <p:nvPr/>
        </p:nvPicPr>
        <p:blipFill>
          <a:blip r:embed="rId3">
            <a:alphaModFix/>
          </a:blip>
          <a:stretch>
            <a:fillRect/>
          </a:stretch>
        </p:blipFill>
        <p:spPr>
          <a:xfrm>
            <a:off x="825950" y="0"/>
            <a:ext cx="7492111" cy="5143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6"/>
        <p:cNvGrpSpPr/>
        <p:nvPr/>
      </p:nvGrpSpPr>
      <p:grpSpPr>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380"/>
        <p:cNvGrpSpPr/>
        <p:nvPr/>
      </p:nvGrpSpPr>
      <p:grpSpPr>
        <a:xfrm>
          <a:off x="0" y="0"/>
          <a:ext cx="0" cy="0"/>
          <a:chOff x="0" y="0"/>
          <a:chExt cx="0" cy="0"/>
        </a:xfrm>
      </p:grpSpPr>
      <p:sp>
        <p:nvSpPr>
          <p:cNvPr id="381" name="Google Shape;381;p59"/>
          <p:cNvSpPr txBox="1">
            <a:spLocks noGrp="1"/>
          </p:cNvSpPr>
          <p:nvPr>
            <p:ph type="title"/>
          </p:nvPr>
        </p:nvSpPr>
        <p:spPr>
          <a:xfrm>
            <a:off x="457200" y="307250"/>
            <a:ext cx="68583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a:t>Peer Review</a:t>
            </a:r>
            <a:endParaRPr/>
          </a:p>
        </p:txBody>
      </p:sp>
      <p:pic>
        <p:nvPicPr>
          <p:cNvPr id="382" name="Google Shape;382;p59"/>
          <p:cNvPicPr preferRelativeResize="0"/>
          <p:nvPr/>
        </p:nvPicPr>
        <p:blipFill>
          <a:blip r:embed="rId4">
            <a:alphaModFix/>
          </a:blip>
          <a:stretch>
            <a:fillRect/>
          </a:stretch>
        </p:blipFill>
        <p:spPr>
          <a:xfrm>
            <a:off x="7997724" y="4012424"/>
            <a:ext cx="781150" cy="781150"/>
          </a:xfrm>
          <a:prstGeom prst="rect">
            <a:avLst/>
          </a:prstGeom>
          <a:noFill/>
          <a:ln>
            <a:noFill/>
          </a:ln>
        </p:spPr>
      </p:pic>
      <p:sp>
        <p:nvSpPr>
          <p:cNvPr id="383" name="Google Shape;383;p59"/>
          <p:cNvSpPr txBox="1"/>
          <p:nvPr/>
        </p:nvSpPr>
        <p:spPr>
          <a:xfrm>
            <a:off x="457200" y="1309350"/>
            <a:ext cx="7172400" cy="3547455"/>
          </a:xfrm>
          <a:prstGeom prst="rect">
            <a:avLst/>
          </a:prstGeom>
          <a:noFill/>
          <a:ln>
            <a:noFill/>
          </a:ln>
        </p:spPr>
        <p:txBody>
          <a:bodyPr spcFirstLastPara="1" wrap="square" lIns="91425" tIns="45700" rIns="91425" bIns="45700" anchor="t" anchorCtr="0">
            <a:normAutofit fontScale="92500"/>
          </a:bodyPr>
          <a:lstStyle/>
          <a:p>
            <a:pPr marL="457200" indent="-393700">
              <a:spcBef>
                <a:spcPts val="520"/>
              </a:spcBef>
              <a:buClr>
                <a:srgbClr val="991B1E"/>
              </a:buClr>
              <a:buSzPts val="2600"/>
              <a:buFont typeface="Calibri"/>
              <a:buChar char="●"/>
            </a:pPr>
            <a:r>
              <a:rPr lang="en" sz="2600" dirty="0">
                <a:latin typeface="Calibri"/>
                <a:ea typeface="Calibri"/>
                <a:cs typeface="Calibri"/>
                <a:sym typeface="Calibri"/>
              </a:rPr>
              <a:t>Review a partner’s writing using the Informative Writing Checklist. Take notes on the checklist.</a:t>
            </a:r>
            <a:endParaRPr lang="en-US" sz="2600">
              <a:latin typeface="Calibri"/>
              <a:ea typeface="Calibri"/>
              <a:cs typeface="Calibri"/>
            </a:endParaRPr>
          </a:p>
          <a:p>
            <a:pPr marL="457200" indent="-393700">
              <a:buClr>
                <a:srgbClr val="991B1E"/>
              </a:buClr>
              <a:buSzPts val="2600"/>
              <a:buFont typeface="Calibri"/>
              <a:buChar char="●"/>
            </a:pPr>
            <a:r>
              <a:rPr lang="en" sz="2600" dirty="0">
                <a:latin typeface="Calibri"/>
                <a:ea typeface="Calibri"/>
                <a:cs typeface="Calibri"/>
                <a:sym typeface="Calibri"/>
              </a:rPr>
              <a:t>Score each area on the checklist as:</a:t>
            </a:r>
            <a:endParaRPr sz="2600">
              <a:latin typeface="Calibri"/>
              <a:ea typeface="Calibri"/>
              <a:cs typeface="Calibri"/>
            </a:endParaRPr>
          </a:p>
          <a:p>
            <a:pPr marL="914400" lvl="1" indent="-393700" algn="l" rtl="0">
              <a:spcBef>
                <a:spcPts val="0"/>
              </a:spcBef>
              <a:spcAft>
                <a:spcPts val="0"/>
              </a:spcAft>
              <a:buClr>
                <a:schemeClr val="accent1"/>
              </a:buClr>
              <a:buSzPts val="2600"/>
              <a:buFont typeface="Calibri"/>
              <a:buChar char="●"/>
            </a:pPr>
            <a:r>
              <a:rPr lang="en" sz="2600" dirty="0">
                <a:latin typeface="Calibri"/>
                <a:ea typeface="Calibri"/>
                <a:cs typeface="Calibri"/>
                <a:sym typeface="Calibri"/>
              </a:rPr>
              <a:t>Advanced</a:t>
            </a:r>
            <a:endParaRPr sz="2600">
              <a:latin typeface="Calibri"/>
              <a:ea typeface="Calibri"/>
              <a:cs typeface="Calibri"/>
            </a:endParaRPr>
          </a:p>
          <a:p>
            <a:pPr marL="914400" lvl="1" indent="-393700" algn="l" rtl="0">
              <a:spcBef>
                <a:spcPts val="0"/>
              </a:spcBef>
              <a:spcAft>
                <a:spcPts val="0"/>
              </a:spcAft>
              <a:buClr>
                <a:schemeClr val="accent1"/>
              </a:buClr>
              <a:buSzPts val="2600"/>
              <a:buFont typeface="Calibri"/>
              <a:buChar char="●"/>
            </a:pPr>
            <a:r>
              <a:rPr lang="en" sz="2600" dirty="0">
                <a:latin typeface="Calibri"/>
                <a:ea typeface="Calibri"/>
                <a:cs typeface="Calibri"/>
                <a:sym typeface="Calibri"/>
              </a:rPr>
              <a:t>Intermediate</a:t>
            </a:r>
            <a:endParaRPr sz="2600">
              <a:latin typeface="Calibri"/>
              <a:ea typeface="Calibri"/>
              <a:cs typeface="Calibri"/>
            </a:endParaRPr>
          </a:p>
          <a:p>
            <a:pPr marL="914400" lvl="1" indent="-393700" algn="l" rtl="0">
              <a:spcBef>
                <a:spcPts val="0"/>
              </a:spcBef>
              <a:spcAft>
                <a:spcPts val="0"/>
              </a:spcAft>
              <a:buClr>
                <a:schemeClr val="accent1"/>
              </a:buClr>
              <a:buSzPts val="2600"/>
              <a:buFont typeface="Calibri"/>
              <a:buChar char="●"/>
            </a:pPr>
            <a:r>
              <a:rPr lang="en" sz="2600" dirty="0">
                <a:latin typeface="Calibri"/>
                <a:ea typeface="Calibri"/>
                <a:cs typeface="Calibri"/>
                <a:sym typeface="Calibri"/>
              </a:rPr>
              <a:t>Beginning</a:t>
            </a:r>
            <a:endParaRPr sz="2600">
              <a:latin typeface="Calibri"/>
              <a:ea typeface="Calibri"/>
              <a:cs typeface="Calibri"/>
            </a:endParaRPr>
          </a:p>
          <a:p>
            <a:pPr marL="457200" indent="-393700">
              <a:buClr>
                <a:srgbClr val="991B1E"/>
              </a:buClr>
              <a:buSzPts val="2600"/>
              <a:buFont typeface="Calibri"/>
              <a:buChar char="●"/>
            </a:pPr>
            <a:r>
              <a:rPr lang="en" sz="2600" dirty="0">
                <a:latin typeface="Calibri"/>
                <a:ea typeface="Calibri"/>
                <a:cs typeface="Calibri"/>
                <a:sym typeface="Calibri"/>
              </a:rPr>
              <a:t>Make sure to give your partner specific feedback for why you gave them the score you did. This will help both of you develop your informative writing skills.</a:t>
            </a:r>
            <a:endParaRPr sz="2600" dirty="0">
              <a:latin typeface="Calibri"/>
              <a:ea typeface="Calibri"/>
              <a:cs typeface="Calibri"/>
              <a:sym typeface="Calibri"/>
            </a:endParaRPr>
          </a:p>
        </p:txBody>
      </p:sp>
      <p:grpSp>
        <p:nvGrpSpPr>
          <p:cNvPr id="384" name="Google Shape;384;p59"/>
          <p:cNvGrpSpPr/>
          <p:nvPr/>
        </p:nvGrpSpPr>
        <p:grpSpPr>
          <a:xfrm>
            <a:off x="7629625" y="298775"/>
            <a:ext cx="1215900" cy="1257300"/>
            <a:chOff x="7629625" y="298775"/>
            <a:chExt cx="1215900" cy="1257300"/>
          </a:xfrm>
        </p:grpSpPr>
        <p:sp>
          <p:nvSpPr>
            <p:cNvPr id="385" name="Google Shape;385;p59"/>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6" name="Google Shape;386;p59"/>
            <p:cNvPicPr preferRelativeResize="0"/>
            <p:nvPr/>
          </p:nvPicPr>
          <p:blipFill rotWithShape="1">
            <a:blip r:embed="rId5">
              <a:alphaModFix/>
            </a:blip>
            <a:srcRect l="23074" r="23074"/>
            <a:stretch/>
          </p:blipFill>
          <p:spPr>
            <a:xfrm>
              <a:off x="7685726" y="350975"/>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0"/>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5"/>
          <p:cNvSpPr txBox="1">
            <a:spLocks noGrp="1"/>
          </p:cNvSpPr>
          <p:nvPr>
            <p:ph type="ctrTitle"/>
          </p:nvPr>
        </p:nvSpPr>
        <p:spPr>
          <a:xfrm>
            <a:off x="644652" y="1007598"/>
            <a:ext cx="7851600" cy="1371600"/>
          </a:xfrm>
          <a:prstGeom prst="rect">
            <a:avLst/>
          </a:prstGeom>
        </p:spPr>
        <p:txBody>
          <a:bodyPr spcFirstLastPara="1" wrap="square" lIns="0" tIns="0" rIns="18275" bIns="0" anchor="b" anchorCtr="0">
            <a:noAutofit/>
          </a:bodyPr>
          <a:lstStyle/>
          <a:p>
            <a:pPr marL="0" lvl="0" indent="0" algn="l" rtl="0">
              <a:spcBef>
                <a:spcPts val="0"/>
              </a:spcBef>
              <a:spcAft>
                <a:spcPts val="0"/>
              </a:spcAft>
              <a:buNone/>
            </a:pPr>
            <a:r>
              <a:rPr lang="en"/>
              <a:t>Essential Question</a:t>
            </a:r>
            <a:endParaRPr/>
          </a:p>
        </p:txBody>
      </p:sp>
      <p:sp>
        <p:nvSpPr>
          <p:cNvPr id="117" name="Google Shape;117;p25"/>
          <p:cNvSpPr txBox="1">
            <a:spLocks noGrp="1"/>
          </p:cNvSpPr>
          <p:nvPr>
            <p:ph type="subTitle" idx="1"/>
          </p:nvPr>
        </p:nvSpPr>
        <p:spPr>
          <a:xfrm>
            <a:off x="644652" y="2400300"/>
            <a:ext cx="7854600" cy="1314600"/>
          </a:xfrm>
          <a:prstGeom prst="rect">
            <a:avLst/>
          </a:prstGeom>
        </p:spPr>
        <p:txBody>
          <a:bodyPr spcFirstLastPara="1" wrap="square" lIns="0" tIns="45700" rIns="18275" bIns="45700" anchor="t" anchorCtr="0">
            <a:normAutofit/>
          </a:bodyPr>
          <a:lstStyle/>
          <a:p>
            <a:pPr marL="0" lvl="0" indent="0" algn="l" rtl="0">
              <a:spcBef>
                <a:spcPts val="520"/>
              </a:spcBef>
              <a:spcAft>
                <a:spcPts val="0"/>
              </a:spcAft>
              <a:buNone/>
            </a:pPr>
            <a:r>
              <a:rPr lang="en"/>
              <a:t>How do authors use similar tropes but come up with different variations of the same character?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2" name="Google Shape;122;p26"/>
          <p:cNvSpPr txBox="1">
            <a:spLocks noGrp="1"/>
          </p:cNvSpPr>
          <p:nvPr>
            <p:ph type="body" idx="4294967295"/>
          </p:nvPr>
        </p:nvSpPr>
        <p:spPr>
          <a:xfrm>
            <a:off x="457200" y="1309352"/>
            <a:ext cx="8229600" cy="3434100"/>
          </a:xfrm>
          <a:prstGeom prst="rect">
            <a:avLst/>
          </a:prstGeom>
        </p:spPr>
        <p:txBody>
          <a:bodyPr spcFirstLastPara="1" wrap="square" lIns="91425" tIns="45700" rIns="91425" bIns="45700" anchor="t" anchorCtr="0">
            <a:normAutofit/>
          </a:bodyPr>
          <a:lstStyle/>
          <a:p>
            <a:pPr marL="457200" lvl="0" indent="-381000" algn="l" rtl="0">
              <a:spcBef>
                <a:spcPts val="0"/>
              </a:spcBef>
              <a:spcAft>
                <a:spcPts val="0"/>
              </a:spcAft>
              <a:buSzPts val="2400"/>
              <a:buFont typeface="Calibri"/>
              <a:buChar char="●"/>
            </a:pPr>
            <a:r>
              <a:rPr lang="en" sz="2400" dirty="0"/>
              <a:t>Compose informative essays with sentence variety to create clarity and concision.</a:t>
            </a:r>
            <a:endParaRPr dirty="0"/>
          </a:p>
        </p:txBody>
      </p:sp>
      <p:sp>
        <p:nvSpPr>
          <p:cNvPr id="123" name="Google Shape;123;p26"/>
          <p:cNvSpPr txBox="1">
            <a:spLocks noGrp="1"/>
          </p:cNvSpPr>
          <p:nvPr>
            <p:ph type="title" idx="4294967295"/>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Learning Objectives</a:t>
            </a:r>
            <a:endParaRPr/>
          </a:p>
        </p:txBody>
      </p:sp>
      <p:pic>
        <p:nvPicPr>
          <p:cNvPr id="124" name="Google Shape;124;p26"/>
          <p:cNvPicPr preferRelativeResize="0"/>
          <p:nvPr/>
        </p:nvPicPr>
        <p:blipFill>
          <a:blip r:embed="rId4">
            <a:alphaModFix/>
          </a:blip>
          <a:stretch>
            <a:fillRect/>
          </a:stretch>
        </p:blipFill>
        <p:spPr>
          <a:xfrm>
            <a:off x="7997724" y="4012424"/>
            <a:ext cx="781150" cy="7811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129" name="Google Shape;129;p27"/>
          <p:cNvSpPr txBox="1">
            <a:spLocks noGrp="1"/>
          </p:cNvSpPr>
          <p:nvPr>
            <p:ph type="title"/>
          </p:nvPr>
        </p:nvSpPr>
        <p:spPr>
          <a:xfrm>
            <a:off x="457200" y="307250"/>
            <a:ext cx="68583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dirty="0"/>
              <a:t>Trope</a:t>
            </a:r>
            <a:endParaRPr dirty="0"/>
          </a:p>
        </p:txBody>
      </p:sp>
      <p:pic>
        <p:nvPicPr>
          <p:cNvPr id="130" name="Google Shape;130;p27"/>
          <p:cNvPicPr preferRelativeResize="0"/>
          <p:nvPr/>
        </p:nvPicPr>
        <p:blipFill>
          <a:blip r:embed="rId4">
            <a:alphaModFix/>
          </a:blip>
          <a:stretch>
            <a:fillRect/>
          </a:stretch>
        </p:blipFill>
        <p:spPr>
          <a:xfrm>
            <a:off x="7997724" y="4012424"/>
            <a:ext cx="781150" cy="781150"/>
          </a:xfrm>
          <a:prstGeom prst="rect">
            <a:avLst/>
          </a:prstGeom>
          <a:noFill/>
          <a:ln>
            <a:noFill/>
          </a:ln>
        </p:spPr>
      </p:pic>
      <p:sp>
        <p:nvSpPr>
          <p:cNvPr id="131" name="Google Shape;131;p27"/>
          <p:cNvSpPr txBox="1"/>
          <p:nvPr/>
        </p:nvSpPr>
        <p:spPr>
          <a:xfrm>
            <a:off x="457200" y="1309352"/>
            <a:ext cx="8229600" cy="34341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spcBef>
                <a:spcPts val="520"/>
              </a:spcBef>
              <a:spcAft>
                <a:spcPts val="0"/>
              </a:spcAft>
              <a:buNone/>
            </a:pPr>
            <a:r>
              <a:rPr lang="en" sz="2600" dirty="0">
                <a:solidFill>
                  <a:srgbClr val="4A7D95"/>
                </a:solidFill>
                <a:latin typeface="Calibri"/>
                <a:ea typeface="Calibri"/>
                <a:cs typeface="Calibri"/>
                <a:sym typeface="Calibri"/>
              </a:rPr>
              <a:t>[</a:t>
            </a:r>
            <a:r>
              <a:rPr lang="en" sz="2600" dirty="0" err="1">
                <a:solidFill>
                  <a:srgbClr val="4A7D95"/>
                </a:solidFill>
                <a:latin typeface="Calibri"/>
                <a:ea typeface="Calibri"/>
                <a:cs typeface="Calibri"/>
                <a:sym typeface="Calibri"/>
              </a:rPr>
              <a:t>trohp</a:t>
            </a:r>
            <a:r>
              <a:rPr lang="en" sz="2600" dirty="0">
                <a:solidFill>
                  <a:srgbClr val="4A7D95"/>
                </a:solidFill>
                <a:latin typeface="Calibri"/>
                <a:ea typeface="Calibri"/>
                <a:cs typeface="Calibri"/>
                <a:sym typeface="Calibri"/>
              </a:rPr>
              <a:t>]</a:t>
            </a:r>
            <a:endParaRPr sz="2600" dirty="0">
              <a:solidFill>
                <a:srgbClr val="4A7D95"/>
              </a:solidFill>
              <a:latin typeface="Calibri"/>
              <a:ea typeface="Calibri"/>
              <a:cs typeface="Calibri"/>
              <a:sym typeface="Calibri"/>
            </a:endParaRPr>
          </a:p>
          <a:p>
            <a:pPr marL="0" lvl="0" indent="0" algn="l" rtl="0">
              <a:spcBef>
                <a:spcPts val="520"/>
              </a:spcBef>
              <a:spcAft>
                <a:spcPts val="0"/>
              </a:spcAft>
              <a:buNone/>
            </a:pPr>
            <a:r>
              <a:rPr lang="en" sz="2600" dirty="0">
                <a:solidFill>
                  <a:srgbClr val="1C3C58"/>
                </a:solidFill>
                <a:latin typeface="Calibri"/>
                <a:ea typeface="Calibri"/>
                <a:cs typeface="Calibri"/>
                <a:sym typeface="Calibri"/>
              </a:rPr>
              <a:t>noun</a:t>
            </a:r>
            <a:endParaRPr sz="2600" dirty="0">
              <a:solidFill>
                <a:srgbClr val="1C3C58"/>
              </a:solidFill>
              <a:latin typeface="Calibri"/>
              <a:ea typeface="Calibri"/>
              <a:cs typeface="Calibri"/>
              <a:sym typeface="Calibri"/>
            </a:endParaRPr>
          </a:p>
          <a:p>
            <a:pPr marL="457200" lvl="0" indent="-393700" algn="l" rtl="0">
              <a:spcBef>
                <a:spcPts val="520"/>
              </a:spcBef>
              <a:spcAft>
                <a:spcPts val="0"/>
              </a:spcAft>
              <a:buClr>
                <a:srgbClr val="991B1E"/>
              </a:buClr>
              <a:buSzPts val="2600"/>
              <a:buFont typeface="Calibri"/>
              <a:buAutoNum type="arabicPeriod"/>
            </a:pPr>
            <a:r>
              <a:rPr lang="en" sz="2600" dirty="0">
                <a:latin typeface="Calibri"/>
                <a:ea typeface="Calibri"/>
                <a:cs typeface="Calibri"/>
                <a:sym typeface="Calibri"/>
              </a:rPr>
              <a:t>A recurring theme or motif, as in literature or art:</a:t>
            </a:r>
            <a:endParaRPr sz="2600" dirty="0">
              <a:latin typeface="Calibri"/>
              <a:ea typeface="Calibri"/>
              <a:cs typeface="Calibri"/>
              <a:sym typeface="Calibri"/>
            </a:endParaRPr>
          </a:p>
          <a:p>
            <a:pPr marL="457200" lvl="0" indent="0" algn="l" rtl="0">
              <a:spcBef>
                <a:spcPts val="520"/>
              </a:spcBef>
              <a:spcAft>
                <a:spcPts val="0"/>
              </a:spcAft>
              <a:buNone/>
            </a:pPr>
            <a:r>
              <a:rPr lang="en" sz="2600" i="1" dirty="0">
                <a:solidFill>
                  <a:srgbClr val="1C3C58"/>
                </a:solidFill>
                <a:latin typeface="Calibri"/>
                <a:ea typeface="Calibri"/>
                <a:cs typeface="Calibri"/>
                <a:sym typeface="Calibri"/>
              </a:rPr>
              <a:t>The heroic trope.</a:t>
            </a:r>
            <a:endParaRPr sz="2600" dirty="0">
              <a:latin typeface="Calibri"/>
              <a:ea typeface="Calibri"/>
              <a:cs typeface="Calibri"/>
              <a:sym typeface="Calibri"/>
            </a:endParaRPr>
          </a:p>
          <a:p>
            <a:pPr marL="457200" lvl="0" indent="-393700" algn="l" rtl="0">
              <a:spcBef>
                <a:spcPts val="520"/>
              </a:spcBef>
              <a:spcAft>
                <a:spcPts val="0"/>
              </a:spcAft>
              <a:buClr>
                <a:srgbClr val="991B1E"/>
              </a:buClr>
              <a:buSzPts val="2600"/>
              <a:buFont typeface="Calibri"/>
              <a:buAutoNum type="arabicPeriod"/>
            </a:pPr>
            <a:r>
              <a:rPr lang="en" sz="2600" dirty="0">
                <a:latin typeface="Calibri"/>
                <a:ea typeface="Calibri"/>
                <a:cs typeface="Calibri"/>
                <a:sym typeface="Calibri"/>
              </a:rPr>
              <a:t>A convention or device that establishes a predictable or stereotypical representation of a character, setting, or scenario in a creative work:</a:t>
            </a:r>
            <a:endParaRPr sz="2600" dirty="0">
              <a:latin typeface="Calibri"/>
              <a:ea typeface="Calibri"/>
              <a:cs typeface="Calibri"/>
              <a:sym typeface="Calibri"/>
            </a:endParaRPr>
          </a:p>
          <a:p>
            <a:pPr marL="457200" lvl="0" indent="0" algn="l" rtl="0">
              <a:spcBef>
                <a:spcPts val="520"/>
              </a:spcBef>
              <a:spcAft>
                <a:spcPts val="0"/>
              </a:spcAft>
              <a:buNone/>
            </a:pPr>
            <a:r>
              <a:rPr lang="en" sz="2600" i="1" dirty="0">
                <a:solidFill>
                  <a:srgbClr val="1C3C58"/>
                </a:solidFill>
                <a:latin typeface="Calibri"/>
                <a:ea typeface="Calibri"/>
                <a:cs typeface="Calibri"/>
                <a:sym typeface="Calibri"/>
              </a:rPr>
              <a:t>From her </a:t>
            </a:r>
            <a:r>
              <a:rPr lang="en" sz="2600" i="1" dirty="0">
                <a:solidFill>
                  <a:srgbClr val="1C3C58"/>
                </a:solidFill>
                <a:latin typeface="Calibri"/>
                <a:cs typeface="Calibri"/>
                <a:sym typeface="Calibri"/>
              </a:rPr>
              <a:t>introduction</a:t>
            </a:r>
            <a:r>
              <a:rPr lang="en" sz="2600" i="1" dirty="0">
                <a:solidFill>
                  <a:srgbClr val="1C3C58"/>
                </a:solidFill>
                <a:latin typeface="Calibri"/>
                <a:ea typeface="Calibri"/>
                <a:cs typeface="Calibri"/>
                <a:sym typeface="Calibri"/>
              </a:rPr>
              <a:t> in the movie, the character is nothing but a Damsel in Distress trope.</a:t>
            </a:r>
            <a:endParaRPr sz="2600" i="1" dirty="0">
              <a:solidFill>
                <a:srgbClr val="1C3C58"/>
              </a:solidFill>
              <a:latin typeface="Calibri"/>
              <a:ea typeface="Calibri"/>
              <a:cs typeface="Calibri"/>
              <a:sym typeface="Calibri"/>
            </a:endParaRPr>
          </a:p>
        </p:txBody>
      </p:sp>
      <p:grpSp>
        <p:nvGrpSpPr>
          <p:cNvPr id="132" name="Google Shape;132;p27"/>
          <p:cNvGrpSpPr/>
          <p:nvPr/>
        </p:nvGrpSpPr>
        <p:grpSpPr>
          <a:xfrm>
            <a:off x="7629625" y="298775"/>
            <a:ext cx="1215900" cy="1257300"/>
            <a:chOff x="7629625" y="298775"/>
            <a:chExt cx="1215900" cy="1257300"/>
          </a:xfrm>
        </p:grpSpPr>
        <p:sp>
          <p:nvSpPr>
            <p:cNvPr id="133" name="Google Shape;133;p27"/>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4" name="Google Shape;134;p27"/>
            <p:cNvPicPr preferRelativeResize="0"/>
            <p:nvPr/>
          </p:nvPicPr>
          <p:blipFill rotWithShape="1">
            <a:blip r:embed="rId5">
              <a:alphaModFix/>
            </a:blip>
            <a:srcRect l="23074" r="23074"/>
            <a:stretch/>
          </p:blipFill>
          <p:spPr>
            <a:xfrm>
              <a:off x="7685726" y="350975"/>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8"/>
        <p:cNvGrpSpPr/>
        <p:nvPr/>
      </p:nvGrpSpPr>
      <p:grpSpPr>
        <a:xfrm>
          <a:off x="0" y="0"/>
          <a:ext cx="0" cy="0"/>
          <a:chOff x="0" y="0"/>
          <a:chExt cx="0" cy="0"/>
        </a:xfrm>
      </p:grpSpPr>
      <p:grpSp>
        <p:nvGrpSpPr>
          <p:cNvPr id="139" name="Google Shape;139;p28"/>
          <p:cNvGrpSpPr/>
          <p:nvPr/>
        </p:nvGrpSpPr>
        <p:grpSpPr>
          <a:xfrm>
            <a:off x="113350" y="3028950"/>
            <a:ext cx="4395900" cy="1899300"/>
            <a:chOff x="113350" y="2571750"/>
            <a:chExt cx="4395900" cy="1899300"/>
          </a:xfrm>
        </p:grpSpPr>
        <p:sp>
          <p:nvSpPr>
            <p:cNvPr id="140" name="Google Shape;140;p28"/>
            <p:cNvSpPr/>
            <p:nvPr/>
          </p:nvSpPr>
          <p:spPr>
            <a:xfrm>
              <a:off x="113350" y="2571750"/>
              <a:ext cx="4395900" cy="1899300"/>
            </a:xfrm>
            <a:prstGeom prst="rect">
              <a:avLst/>
            </a:prstGeom>
            <a:solidFill>
              <a:srgbClr val="1C3C5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8"/>
            <p:cNvSpPr txBox="1"/>
            <p:nvPr/>
          </p:nvSpPr>
          <p:spPr>
            <a:xfrm>
              <a:off x="298450" y="2620950"/>
              <a:ext cx="4025700" cy="156963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dirty="0">
                  <a:solidFill>
                    <a:schemeClr val="lt1"/>
                  </a:solidFill>
                  <a:latin typeface="Calibri"/>
                  <a:ea typeface="Calibri"/>
                  <a:cs typeface="Calibri"/>
                  <a:sym typeface="Calibri"/>
                </a:rPr>
                <a:t>Overview</a:t>
              </a:r>
              <a:endParaRPr sz="2100" b="1" dirty="0">
                <a:solidFill>
                  <a:schemeClr val="lt1"/>
                </a:solidFill>
                <a:latin typeface="Calibri"/>
                <a:ea typeface="Calibri"/>
                <a:cs typeface="Calibri"/>
                <a:sym typeface="Calibri"/>
              </a:endParaRPr>
            </a:p>
            <a:p>
              <a:pPr>
                <a:lnSpc>
                  <a:spcPct val="115000"/>
                </a:lnSpc>
              </a:pPr>
              <a:r>
                <a:rPr lang="en" sz="1500" dirty="0">
                  <a:solidFill>
                    <a:srgbClr val="D9D9D9"/>
                  </a:solidFill>
                  <a:latin typeface="Calibri"/>
                  <a:ea typeface="Calibri"/>
                  <a:cs typeface="Calibri"/>
                  <a:sym typeface="Calibri"/>
                </a:rPr>
                <a:t>Your goal in this activity is to identify the requirements for informative writing through exploration, observation, and analysis. Keep your notes—they'll come in handy later. </a:t>
              </a:r>
              <a:endParaRPr lang="en" sz="1500" dirty="0">
                <a:solidFill>
                  <a:srgbClr val="D9D9D9"/>
                </a:solidFill>
                <a:latin typeface="Calibri"/>
                <a:ea typeface="Calibri"/>
                <a:cs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
        <p:cNvGrpSpPr/>
        <p:nvPr/>
      </p:nvGrpSpPr>
      <p:grpSpPr>
        <a:xfrm>
          <a:off x="0" y="0"/>
          <a:ext cx="0" cy="0"/>
          <a:chOff x="0" y="0"/>
          <a:chExt cx="0" cy="0"/>
        </a:xfrm>
      </p:grpSpPr>
      <p:sp>
        <p:nvSpPr>
          <p:cNvPr id="146" name="Google Shape;146;p29"/>
          <p:cNvSpPr txBox="1"/>
          <p:nvPr/>
        </p:nvSpPr>
        <p:spPr>
          <a:xfrm>
            <a:off x="1220400" y="1501825"/>
            <a:ext cx="6830700" cy="2662237"/>
          </a:xfrm>
          <a:prstGeom prst="rect">
            <a:avLst/>
          </a:prstGeom>
          <a:noFill/>
          <a:ln>
            <a:noFill/>
          </a:ln>
        </p:spPr>
        <p:txBody>
          <a:bodyPr spcFirstLastPara="1" wrap="square" lIns="91425" tIns="91425" rIns="91425" bIns="91425" anchor="t" anchorCtr="0">
            <a:spAutoFit/>
          </a:bodyPr>
          <a:lstStyle/>
          <a:p>
            <a:pPr marL="457200" indent="-355600">
              <a:lnSpc>
                <a:spcPct val="115000"/>
              </a:lnSpc>
              <a:buClr>
                <a:srgbClr val="FFFFFF"/>
              </a:buClr>
              <a:buSzPts val="2000"/>
              <a:buFont typeface="Calibri"/>
              <a:buAutoNum type="arabicPeriod"/>
            </a:pPr>
            <a:r>
              <a:rPr lang="en" sz="2000" dirty="0">
                <a:solidFill>
                  <a:srgbClr val="FFFFFF"/>
                </a:solidFill>
                <a:latin typeface="Calibri"/>
                <a:ea typeface="Calibri"/>
                <a:cs typeface="Calibri"/>
                <a:sym typeface="Calibri"/>
              </a:rPr>
              <a:t>Observe the image silently. What do you think is happening in this photo?</a:t>
            </a:r>
            <a:endParaRPr sz="2000" dirty="0">
              <a:solidFill>
                <a:srgbClr val="FFFFFF"/>
              </a:solidFill>
              <a:latin typeface="Calibri"/>
              <a:ea typeface="Calibri"/>
              <a:cs typeface="Calibri"/>
              <a:sym typeface="Calibri"/>
            </a:endParaRPr>
          </a:p>
          <a:p>
            <a:pPr marL="457200" indent="-355600">
              <a:lnSpc>
                <a:spcPct val="115000"/>
              </a:lnSpc>
              <a:buClr>
                <a:srgbClr val="FFFFFF"/>
              </a:buClr>
              <a:buSzPts val="2000"/>
              <a:buFont typeface="Calibri"/>
              <a:buAutoNum type="arabicPeriod"/>
            </a:pPr>
            <a:r>
              <a:rPr lang="en" sz="2000" dirty="0">
                <a:solidFill>
                  <a:srgbClr val="FFFFFF"/>
                </a:solidFill>
                <a:latin typeface="Calibri"/>
                <a:ea typeface="Calibri"/>
                <a:cs typeface="Calibri"/>
                <a:sym typeface="Calibri"/>
              </a:rPr>
              <a:t>Read the essay explaining the image on the next page.</a:t>
            </a:r>
            <a:endParaRPr lang="en" sz="2000">
              <a:solidFill>
                <a:srgbClr val="FFFFFF"/>
              </a:solidFill>
              <a:latin typeface="Calibri"/>
              <a:ea typeface="Calibri"/>
              <a:cs typeface="Calibri"/>
            </a:endParaRPr>
          </a:p>
          <a:p>
            <a:pPr marL="457200" lvl="0" indent="-355600" algn="l" rtl="0">
              <a:lnSpc>
                <a:spcPct val="115000"/>
              </a:lnSpc>
              <a:spcBef>
                <a:spcPts val="0"/>
              </a:spcBef>
              <a:spcAft>
                <a:spcPts val="0"/>
              </a:spcAft>
              <a:buClr>
                <a:srgbClr val="FFFFFF"/>
              </a:buClr>
              <a:buSzPts val="2000"/>
              <a:buFont typeface="Calibri"/>
              <a:buAutoNum type="arabicPeriod"/>
            </a:pPr>
            <a:r>
              <a:rPr lang="en" sz="2000" dirty="0">
                <a:solidFill>
                  <a:srgbClr val="FFFFFF"/>
                </a:solidFill>
                <a:latin typeface="Calibri"/>
                <a:ea typeface="Calibri"/>
                <a:cs typeface="Calibri"/>
                <a:sym typeface="Calibri"/>
              </a:rPr>
              <a:t>Reflect on what you read and how it relates to the image on your H-Chart.</a:t>
            </a:r>
            <a:endParaRPr sz="2000" dirty="0">
              <a:solidFill>
                <a:srgbClr val="FFFFFF"/>
              </a:solidFill>
              <a:latin typeface="Calibri"/>
              <a:ea typeface="Calibri"/>
              <a:cs typeface="Calibri"/>
              <a:sym typeface="Calibri"/>
            </a:endParaRPr>
          </a:p>
          <a:p>
            <a:pPr marL="457200" indent="-355600">
              <a:lnSpc>
                <a:spcPct val="115000"/>
              </a:lnSpc>
              <a:buClr>
                <a:srgbClr val="FFFFFF"/>
              </a:buClr>
              <a:buSzPts val="2000"/>
              <a:buFont typeface="Calibri"/>
              <a:buAutoNum type="arabicPeriod"/>
            </a:pPr>
            <a:r>
              <a:rPr lang="en" sz="2000" dirty="0">
                <a:solidFill>
                  <a:srgbClr val="FFFFFF"/>
                </a:solidFill>
                <a:latin typeface="Calibri"/>
                <a:ea typeface="Calibri"/>
                <a:cs typeface="Calibri"/>
                <a:sym typeface="Calibri"/>
              </a:rPr>
              <a:t>Do you think the essay gives you enough information to understand what is happening? </a:t>
            </a:r>
            <a:endParaRPr sz="2000">
              <a:latin typeface="Calibri"/>
              <a:ea typeface="Calibri"/>
              <a:cs typeface="Calibri"/>
            </a:endParaRPr>
          </a:p>
        </p:txBody>
      </p:sp>
      <p:sp>
        <p:nvSpPr>
          <p:cNvPr id="147" name="Google Shape;147;p29"/>
          <p:cNvSpPr txBox="1">
            <a:spLocks noGrp="1"/>
          </p:cNvSpPr>
          <p:nvPr>
            <p:ph type="title" idx="4294967295"/>
          </p:nvPr>
        </p:nvSpPr>
        <p:spPr>
          <a:xfrm>
            <a:off x="1220400" y="764125"/>
            <a:ext cx="6858300" cy="663600"/>
          </a:xfrm>
          <a:prstGeom prst="rect">
            <a:avLst/>
          </a:prstGeom>
          <a:noFill/>
          <a:ln>
            <a:noFill/>
          </a:ln>
        </p:spPr>
        <p:txBody>
          <a:bodyPr spcFirstLastPara="1" wrap="square" lIns="0" tIns="45700" rIns="0" bIns="0" anchor="b" anchorCtr="0">
            <a:normAutofit/>
          </a:bodyPr>
          <a:lstStyle/>
          <a:p>
            <a:pPr marL="0" lvl="0" indent="0" algn="l" rtl="0">
              <a:lnSpc>
                <a:spcPct val="115000"/>
              </a:lnSpc>
              <a:spcBef>
                <a:spcPts val="0"/>
              </a:spcBef>
              <a:spcAft>
                <a:spcPts val="0"/>
              </a:spcAft>
              <a:buClr>
                <a:schemeClr val="dk1"/>
              </a:buClr>
              <a:buSzPts val="1100"/>
              <a:buFont typeface="Arial"/>
              <a:buNone/>
            </a:pPr>
            <a:r>
              <a:rPr lang="en" sz="3500" b="1">
                <a:solidFill>
                  <a:srgbClr val="FFFFFF"/>
                </a:solidFill>
              </a:rPr>
              <a:t>Paired Text H-Chart </a:t>
            </a:r>
            <a:endParaRPr sz="35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1"/>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LEARN theme">
  <a:themeElements>
    <a:clrScheme name="LEARN Colors">
      <a:dk1>
        <a:srgbClr val="000000"/>
      </a:dk1>
      <a:lt1>
        <a:srgbClr val="FFFFFF"/>
      </a:lt1>
      <a:dk2>
        <a:srgbClr val="626262"/>
      </a:dk2>
      <a:lt2>
        <a:srgbClr val="E0EBF5"/>
      </a:lt2>
      <a:accent1>
        <a:srgbClr val="DCBA25"/>
      </a:accent1>
      <a:accent2>
        <a:srgbClr val="3E5C61"/>
      </a:accent2>
      <a:accent3>
        <a:srgbClr val="999967"/>
      </a:accent3>
      <a:accent4>
        <a:srgbClr val="991B1E"/>
      </a:accent4>
      <a:accent5>
        <a:srgbClr val="C1C1C1"/>
      </a:accent5>
      <a:accent6>
        <a:srgbClr val="7D1619"/>
      </a:accent6>
      <a:hlink>
        <a:srgbClr val="BED7D3"/>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TotalTime>
  <Words>1961</Words>
  <Application>Microsoft Macintosh PowerPoint</Application>
  <PresentationFormat>On-screen Show (16:9)</PresentationFormat>
  <Paragraphs>165</Paragraphs>
  <Slides>39</Slides>
  <Notes>39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Noto Sans Symbols</vt:lpstr>
      <vt:lpstr>Times New Roman</vt:lpstr>
      <vt:lpstr>LEARN theme</vt:lpstr>
      <vt:lpstr>PowerPoint Presentation</vt:lpstr>
      <vt:lpstr>Caption This</vt:lpstr>
      <vt:lpstr>PowerPoint Presentation</vt:lpstr>
      <vt:lpstr>Essential Question</vt:lpstr>
      <vt:lpstr>Learning Objectives</vt:lpstr>
      <vt:lpstr>Trope</vt:lpstr>
      <vt:lpstr>PowerPoint Presentation</vt:lpstr>
      <vt:lpstr>Paired Text H-Chart </vt:lpstr>
      <vt:lpstr>PowerPoint Presentation</vt:lpstr>
      <vt:lpstr>Ogopogo</vt:lpstr>
      <vt:lpstr>PowerPoint Presentation</vt:lpstr>
      <vt:lpstr>Ogopogo</vt:lpstr>
      <vt:lpstr>PowerPoint Presentation</vt:lpstr>
      <vt:lpstr>Loch Ness Monster</vt:lpstr>
      <vt:lpstr>PowerPoint Presentation</vt:lpstr>
      <vt:lpstr>Loch Ness Monster</vt:lpstr>
      <vt:lpstr>Paired Text H-Chart</vt:lpstr>
      <vt:lpstr>Paired Text H-Chart</vt:lpstr>
      <vt:lpstr>PowerPoint Presentation</vt:lpstr>
      <vt:lpstr>Tell Me Everything</vt:lpstr>
      <vt:lpstr>What does an exemplar informative essay include?</vt:lpstr>
      <vt:lpstr>Introduce Topics</vt:lpstr>
      <vt:lpstr>What is a thesis statement?</vt:lpstr>
      <vt:lpstr>Types of Thesis Statements</vt:lpstr>
      <vt:lpstr>Thesis Statements</vt:lpstr>
      <vt:lpstr>Formulating a Thesis Statements</vt:lpstr>
      <vt:lpstr>More About Thesis Statements</vt:lpstr>
      <vt:lpstr>Incorporating Evidence</vt:lpstr>
      <vt:lpstr>Choose the Right Type of Evidence</vt:lpstr>
      <vt:lpstr>Using Quotation Marks</vt:lpstr>
      <vt:lpstr>Paraphrasing or Summarizing </vt:lpstr>
      <vt:lpstr>Organized Structure</vt:lpstr>
      <vt:lpstr>Paragraph Template</vt:lpstr>
      <vt:lpstr>PowerPoint Presentation</vt:lpstr>
      <vt:lpstr>Mind Maps</vt:lpstr>
      <vt:lpstr>PowerPoint Presentation</vt:lpstr>
      <vt:lpstr>PowerPoint Presentation</vt:lpstr>
      <vt:lpstr>Peer Review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Taylor Thurston</dc:creator>
  <cp:lastModifiedBy>Shogren, Caitlin E.</cp:lastModifiedBy>
  <cp:revision>206</cp:revision>
  <dcterms:modified xsi:type="dcterms:W3CDTF">2023-09-26T18:59:38Z</dcterms:modified>
</cp:coreProperties>
</file>