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18"/>
  </p:notesMasterIdLst>
  <p:sldIdLst>
    <p:sldId id="256" r:id="rId3"/>
    <p:sldId id="270" r:id="rId4"/>
    <p:sldId id="258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69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hGhyvtvzZJdQxdm7rvz/IfDQiX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A8372-B0CE-44B3-8F11-43F3BD836129}" v="539" dt="2020-08-31T20:06:41.321"/>
  </p1510:revLst>
</p1510:revInfo>
</file>

<file path=ppt/tableStyles.xml><?xml version="1.0" encoding="utf-8"?>
<a:tblStyleLst xmlns:a="http://schemas.openxmlformats.org/drawingml/2006/main" def="{CAABD5DE-B121-4FE8-A23F-9E54C2D77459}">
  <a:tblStyle styleId="{CAABD5DE-B121-4FE8-A23F-9E54C2D7745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33" autoAdjust="0"/>
  </p:normalViewPr>
  <p:slideViewPr>
    <p:cSldViewPr snapToGrid="0">
      <p:cViewPr varScale="1">
        <p:scale>
          <a:sx n="107" d="100"/>
          <a:sy n="107" d="100"/>
        </p:scale>
        <p:origin x="10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6D4A8372-B0CE-44B3-8F11-43F3BD836129}"/>
    <pc:docChg chg="undo custSel addSld delSld modSld sldOrd delMainMaster">
      <pc:chgData name="Taylor Thurston" userId="10285e41d43c4120" providerId="LiveId" clId="{6D4A8372-B0CE-44B3-8F11-43F3BD836129}" dt="2020-08-31T20:06:55.522" v="1029" actId="20577"/>
      <pc:docMkLst>
        <pc:docMk/>
      </pc:docMkLst>
      <pc:sldChg chg="del">
        <pc:chgData name="Taylor Thurston" userId="10285e41d43c4120" providerId="LiveId" clId="{6D4A8372-B0CE-44B3-8F11-43F3BD836129}" dt="2020-08-28T15:09:49.197" v="51" actId="47"/>
        <pc:sldMkLst>
          <pc:docMk/>
          <pc:sldMk cId="0" sldId="257"/>
        </pc:sldMkLst>
      </pc:sldChg>
      <pc:sldChg chg="addSp delSp modSp mod modNotesTx">
        <pc:chgData name="Taylor Thurston" userId="10285e41d43c4120" providerId="LiveId" clId="{6D4A8372-B0CE-44B3-8F11-43F3BD836129}" dt="2020-08-28T16:38:55.326" v="661" actId="1367"/>
        <pc:sldMkLst>
          <pc:docMk/>
          <pc:sldMk cId="0" sldId="258"/>
        </pc:sldMkLst>
        <pc:picChg chg="add del mod">
          <ac:chgData name="Taylor Thurston" userId="10285e41d43c4120" providerId="LiveId" clId="{6D4A8372-B0CE-44B3-8F11-43F3BD836129}" dt="2020-08-28T16:34:09.057" v="510" actId="478"/>
          <ac:picMkLst>
            <pc:docMk/>
            <pc:sldMk cId="0" sldId="258"/>
            <ac:picMk id="2" creationId="{CD939AC6-ABED-44D0-9ED5-40687E225021}"/>
          </ac:picMkLst>
        </pc:picChg>
        <pc:picChg chg="del">
          <ac:chgData name="Taylor Thurston" userId="10285e41d43c4120" providerId="LiveId" clId="{6D4A8372-B0CE-44B3-8F11-43F3BD836129}" dt="2020-08-28T16:32:57.571" v="494" actId="478"/>
          <ac:picMkLst>
            <pc:docMk/>
            <pc:sldMk cId="0" sldId="258"/>
            <ac:picMk id="88" creationId="{00000000-0000-0000-0000-000000000000}"/>
          </ac:picMkLst>
        </pc:picChg>
        <pc:picChg chg="add del mod">
          <ac:chgData name="Taylor Thurston" userId="10285e41d43c4120" providerId="LiveId" clId="{6D4A8372-B0CE-44B3-8F11-43F3BD836129}" dt="2020-08-28T16:38:55.326" v="661" actId="1367"/>
          <ac:picMkLst>
            <pc:docMk/>
            <pc:sldMk cId="0" sldId="258"/>
            <ac:picMk id="2050" creationId="{2E3D06F4-C87A-4C6F-A0AE-178A504B890C}"/>
          </ac:picMkLst>
        </pc:picChg>
        <pc:picChg chg="add del mod">
          <ac:chgData name="Taylor Thurston" userId="10285e41d43c4120" providerId="LiveId" clId="{6D4A8372-B0CE-44B3-8F11-43F3BD836129}" dt="2020-08-28T16:36:17.810" v="603" actId="478"/>
          <ac:picMkLst>
            <pc:docMk/>
            <pc:sldMk cId="0" sldId="258"/>
            <ac:picMk id="2052" creationId="{73FE062D-C96A-4646-AEC6-08C33107CFF5}"/>
          </ac:picMkLst>
        </pc:picChg>
        <pc:picChg chg="add del mod">
          <ac:chgData name="Taylor Thurston" userId="10285e41d43c4120" providerId="LiveId" clId="{6D4A8372-B0CE-44B3-8F11-43F3BD836129}" dt="2020-08-28T16:33:07.857" v="498" actId="478"/>
          <ac:picMkLst>
            <pc:docMk/>
            <pc:sldMk cId="0" sldId="258"/>
            <ac:picMk id="2054" creationId="{E8D2DC1D-9A05-4137-AF4F-6B019B129578}"/>
          </ac:picMkLst>
        </pc:picChg>
        <pc:picChg chg="add del mod">
          <ac:chgData name="Taylor Thurston" userId="10285e41d43c4120" providerId="LiveId" clId="{6D4A8372-B0CE-44B3-8F11-43F3BD836129}" dt="2020-08-28T16:33:04.821" v="497" actId="478"/>
          <ac:picMkLst>
            <pc:docMk/>
            <pc:sldMk cId="0" sldId="258"/>
            <ac:picMk id="2056" creationId="{772611F4-76FC-48DF-995E-662F90CAFF0D}"/>
          </ac:picMkLst>
        </pc:picChg>
      </pc:sldChg>
      <pc:sldChg chg="del">
        <pc:chgData name="Taylor Thurston" userId="10285e41d43c4120" providerId="LiveId" clId="{6D4A8372-B0CE-44B3-8F11-43F3BD836129}" dt="2020-08-28T15:10:46.784" v="58" actId="47"/>
        <pc:sldMkLst>
          <pc:docMk/>
          <pc:sldMk cId="0" sldId="259"/>
        </pc:sldMkLst>
      </pc:sldChg>
      <pc:sldChg chg="addSp delSp modSp mod modNotesTx">
        <pc:chgData name="Taylor Thurston" userId="10285e41d43c4120" providerId="LiveId" clId="{6D4A8372-B0CE-44B3-8F11-43F3BD836129}" dt="2020-08-31T20:06:55.522" v="1029" actId="20577"/>
        <pc:sldMkLst>
          <pc:docMk/>
          <pc:sldMk cId="0" sldId="260"/>
        </pc:sldMkLst>
        <pc:spChg chg="add del">
          <ac:chgData name="Taylor Thurston" userId="10285e41d43c4120" providerId="LiveId" clId="{6D4A8372-B0CE-44B3-8F11-43F3BD836129}" dt="2020-08-28T15:42:44.876" v="81" actId="22"/>
          <ac:spMkLst>
            <pc:docMk/>
            <pc:sldMk cId="0" sldId="260"/>
            <ac:spMk id="15" creationId="{DF3420A7-69CE-4E8D-8F9D-638932046812}"/>
          </ac:spMkLst>
        </pc:spChg>
        <pc:spChg chg="mod">
          <ac:chgData name="Taylor Thurston" userId="10285e41d43c4120" providerId="LiveId" clId="{6D4A8372-B0CE-44B3-8F11-43F3BD836129}" dt="2020-08-28T17:05:50.940" v="787" actId="255"/>
          <ac:spMkLst>
            <pc:docMk/>
            <pc:sldMk cId="0" sldId="260"/>
            <ac:spMk id="100" creationId="{00000000-0000-0000-0000-000000000000}"/>
          </ac:spMkLst>
        </pc:spChg>
        <pc:spChg chg="mod">
          <ac:chgData name="Taylor Thurston" userId="10285e41d43c4120" providerId="LiveId" clId="{6D4A8372-B0CE-44B3-8F11-43F3BD836129}" dt="2020-08-31T20:06:55.522" v="1029" actId="20577"/>
          <ac:spMkLst>
            <pc:docMk/>
            <pc:sldMk cId="0" sldId="260"/>
            <ac:spMk id="101" creationId="{00000000-0000-0000-0000-000000000000}"/>
          </ac:spMkLst>
        </pc:spChg>
        <pc:spChg chg="mod">
          <ac:chgData name="Taylor Thurston" userId="10285e41d43c4120" providerId="LiveId" clId="{6D4A8372-B0CE-44B3-8F11-43F3BD836129}" dt="2020-08-28T15:58:48.192" v="162" actId="1076"/>
          <ac:spMkLst>
            <pc:docMk/>
            <pc:sldMk cId="0" sldId="260"/>
            <ac:spMk id="102" creationId="{00000000-0000-0000-0000-000000000000}"/>
          </ac:spMkLst>
        </pc:spChg>
        <pc:picChg chg="add mod">
          <ac:chgData name="Taylor Thurston" userId="10285e41d43c4120" providerId="LiveId" clId="{6D4A8372-B0CE-44B3-8F11-43F3BD836129}" dt="2020-08-28T16:05:33.127" v="455" actId="1076"/>
          <ac:picMkLst>
            <pc:docMk/>
            <pc:sldMk cId="0" sldId="260"/>
            <ac:picMk id="3" creationId="{0AF1A4AA-07FA-4F78-BB53-84E11FFF2BA6}"/>
          </ac:picMkLst>
        </pc:picChg>
        <pc:picChg chg="del mod">
          <ac:chgData name="Taylor Thurston" userId="10285e41d43c4120" providerId="LiveId" clId="{6D4A8372-B0CE-44B3-8F11-43F3BD836129}" dt="2020-08-28T15:57:14.244" v="140" actId="478"/>
          <ac:picMkLst>
            <pc:docMk/>
            <pc:sldMk cId="0" sldId="260"/>
            <ac:picMk id="103" creationId="{00000000-0000-0000-0000-000000000000}"/>
          </ac:picMkLst>
        </pc:picChg>
        <pc:picChg chg="del">
          <ac:chgData name="Taylor Thurston" userId="10285e41d43c4120" providerId="LiveId" clId="{6D4A8372-B0CE-44B3-8F11-43F3BD836129}" dt="2020-08-28T15:57:14.701" v="141" actId="478"/>
          <ac:picMkLst>
            <pc:docMk/>
            <pc:sldMk cId="0" sldId="260"/>
            <ac:picMk id="104" creationId="{00000000-0000-0000-0000-000000000000}"/>
          </ac:picMkLst>
        </pc:picChg>
        <pc:picChg chg="add del mod">
          <ac:chgData name="Taylor Thurston" userId="10285e41d43c4120" providerId="LiveId" clId="{6D4A8372-B0CE-44B3-8F11-43F3BD836129}" dt="2020-08-28T15:43:59.302" v="93" actId="478"/>
          <ac:picMkLst>
            <pc:docMk/>
            <pc:sldMk cId="0" sldId="260"/>
            <ac:picMk id="1026" creationId="{747EBBD5-21BB-4C7C-B78F-F369FCE8D96A}"/>
          </ac:picMkLst>
        </pc:picChg>
        <pc:picChg chg="add del mod">
          <ac:chgData name="Taylor Thurston" userId="10285e41d43c4120" providerId="LiveId" clId="{6D4A8372-B0CE-44B3-8F11-43F3BD836129}" dt="2020-08-28T15:56:54.917" v="133" actId="478"/>
          <ac:picMkLst>
            <pc:docMk/>
            <pc:sldMk cId="0" sldId="260"/>
            <ac:picMk id="1028" creationId="{08093703-22D6-4EF5-AA50-F58F44D0EEFB}"/>
          </ac:picMkLst>
        </pc:picChg>
        <pc:picChg chg="add del mod">
          <ac:chgData name="Taylor Thurston" userId="10285e41d43c4120" providerId="LiveId" clId="{6D4A8372-B0CE-44B3-8F11-43F3BD836129}" dt="2020-08-28T15:43:51.101" v="92" actId="478"/>
          <ac:picMkLst>
            <pc:docMk/>
            <pc:sldMk cId="0" sldId="260"/>
            <ac:picMk id="1030" creationId="{81A6D1C0-CFB5-460D-84B1-3160D9078E17}"/>
          </ac:picMkLst>
        </pc:picChg>
        <pc:picChg chg="add del mod">
          <ac:chgData name="Taylor Thurston" userId="10285e41d43c4120" providerId="LiveId" clId="{6D4A8372-B0CE-44B3-8F11-43F3BD836129}" dt="2020-08-28T15:43:41.559" v="90" actId="478"/>
          <ac:picMkLst>
            <pc:docMk/>
            <pc:sldMk cId="0" sldId="260"/>
            <ac:picMk id="1032" creationId="{EF5218A7-ACC7-4379-B0E8-5176861EED51}"/>
          </ac:picMkLst>
        </pc:picChg>
        <pc:picChg chg="add del mod">
          <ac:chgData name="Taylor Thurston" userId="10285e41d43c4120" providerId="LiveId" clId="{6D4A8372-B0CE-44B3-8F11-43F3BD836129}" dt="2020-08-28T16:03:59.173" v="453" actId="478"/>
          <ac:picMkLst>
            <pc:docMk/>
            <pc:sldMk cId="0" sldId="260"/>
            <ac:picMk id="1034" creationId="{978D1536-DCD3-40BA-9328-3FC6557F11F3}"/>
          </ac:picMkLst>
        </pc:picChg>
        <pc:picChg chg="add del mod">
          <ac:chgData name="Taylor Thurston" userId="10285e41d43c4120" providerId="LiveId" clId="{6D4A8372-B0CE-44B3-8F11-43F3BD836129}" dt="2020-08-28T15:56:55.460" v="134" actId="478"/>
          <ac:picMkLst>
            <pc:docMk/>
            <pc:sldMk cId="0" sldId="260"/>
            <ac:picMk id="1036" creationId="{38F63850-7289-4866-B7B6-C82EBD8C97DE}"/>
          </ac:picMkLst>
        </pc:picChg>
        <pc:picChg chg="add mod">
          <ac:chgData name="Taylor Thurston" userId="10285e41d43c4120" providerId="LiveId" clId="{6D4A8372-B0CE-44B3-8F11-43F3BD836129}" dt="2020-08-28T16:05:29.465" v="454" actId="1076"/>
          <ac:picMkLst>
            <pc:docMk/>
            <pc:sldMk cId="0" sldId="260"/>
            <ac:picMk id="1038" creationId="{A013908C-A2F6-46A8-BDD1-F1BFB377AD59}"/>
          </ac:picMkLst>
        </pc:picChg>
      </pc:sldChg>
      <pc:sldChg chg="addSp modSp mod modClrScheme chgLayout">
        <pc:chgData name="Taylor Thurston" userId="10285e41d43c4120" providerId="LiveId" clId="{6D4A8372-B0CE-44B3-8F11-43F3BD836129}" dt="2020-08-28T17:17:20.257" v="800" actId="1076"/>
        <pc:sldMkLst>
          <pc:docMk/>
          <pc:sldMk cId="0" sldId="261"/>
        </pc:sldMkLst>
        <pc:spChg chg="mod ord">
          <ac:chgData name="Taylor Thurston" userId="10285e41d43c4120" providerId="LiveId" clId="{6D4A8372-B0CE-44B3-8F11-43F3BD836129}" dt="2020-08-28T16:06:50.120" v="463" actId="700"/>
          <ac:spMkLst>
            <pc:docMk/>
            <pc:sldMk cId="0" sldId="261"/>
            <ac:spMk id="109" creationId="{00000000-0000-0000-0000-000000000000}"/>
          </ac:spMkLst>
        </pc:spChg>
        <pc:spChg chg="mod ord">
          <ac:chgData name="Taylor Thurston" userId="10285e41d43c4120" providerId="LiveId" clId="{6D4A8372-B0CE-44B3-8F11-43F3BD836129}" dt="2020-08-28T17:08:42.040" v="790" actId="1036"/>
          <ac:spMkLst>
            <pc:docMk/>
            <pc:sldMk cId="0" sldId="261"/>
            <ac:spMk id="110" creationId="{00000000-0000-0000-0000-000000000000}"/>
          </ac:spMkLst>
        </pc:spChg>
        <pc:picChg chg="add mod">
          <ac:chgData name="Taylor Thurston" userId="10285e41d43c4120" providerId="LiveId" clId="{6D4A8372-B0CE-44B3-8F11-43F3BD836129}" dt="2020-08-28T17:17:20.257" v="800" actId="1076"/>
          <ac:picMkLst>
            <pc:docMk/>
            <pc:sldMk cId="0" sldId="261"/>
            <ac:picMk id="4" creationId="{F2897A7C-D4D6-43D2-B4F7-4731A84FBB22}"/>
          </ac:picMkLst>
        </pc:picChg>
      </pc:sldChg>
      <pc:sldChg chg="modSp mod">
        <pc:chgData name="Taylor Thurston" userId="10285e41d43c4120" providerId="LiveId" clId="{6D4A8372-B0CE-44B3-8F11-43F3BD836129}" dt="2020-08-28T17:18:56.800" v="811" actId="20577"/>
        <pc:sldMkLst>
          <pc:docMk/>
          <pc:sldMk cId="0" sldId="263"/>
        </pc:sldMkLst>
        <pc:spChg chg="mod">
          <ac:chgData name="Taylor Thurston" userId="10285e41d43c4120" providerId="LiveId" clId="{6D4A8372-B0CE-44B3-8F11-43F3BD836129}" dt="2020-08-28T17:18:56.800" v="811" actId="20577"/>
          <ac:spMkLst>
            <pc:docMk/>
            <pc:sldMk cId="0" sldId="263"/>
            <ac:spMk id="122" creationId="{00000000-0000-0000-0000-000000000000}"/>
          </ac:spMkLst>
        </pc:spChg>
      </pc:sldChg>
      <pc:sldChg chg="modSp mod">
        <pc:chgData name="Taylor Thurston" userId="10285e41d43c4120" providerId="LiveId" clId="{6D4A8372-B0CE-44B3-8F11-43F3BD836129}" dt="2020-08-28T17:21:35.910" v="824" actId="14100"/>
        <pc:sldMkLst>
          <pc:docMk/>
          <pc:sldMk cId="0" sldId="264"/>
        </pc:sldMkLst>
        <pc:spChg chg="mod">
          <ac:chgData name="Taylor Thurston" userId="10285e41d43c4120" providerId="LiveId" clId="{6D4A8372-B0CE-44B3-8F11-43F3BD836129}" dt="2020-08-28T17:21:35.910" v="824" actId="14100"/>
          <ac:spMkLst>
            <pc:docMk/>
            <pc:sldMk cId="0" sldId="264"/>
            <ac:spMk id="128" creationId="{00000000-0000-0000-0000-000000000000}"/>
          </ac:spMkLst>
        </pc:spChg>
      </pc:sldChg>
      <pc:sldChg chg="modSp mod">
        <pc:chgData name="Taylor Thurston" userId="10285e41d43c4120" providerId="LiveId" clId="{6D4A8372-B0CE-44B3-8F11-43F3BD836129}" dt="2020-08-28T17:25:22.782" v="957" actId="20577"/>
        <pc:sldMkLst>
          <pc:docMk/>
          <pc:sldMk cId="0" sldId="265"/>
        </pc:sldMkLst>
        <pc:spChg chg="mod">
          <ac:chgData name="Taylor Thurston" userId="10285e41d43c4120" providerId="LiveId" clId="{6D4A8372-B0CE-44B3-8F11-43F3BD836129}" dt="2020-08-28T17:25:22.782" v="957" actId="20577"/>
          <ac:spMkLst>
            <pc:docMk/>
            <pc:sldMk cId="0" sldId="265"/>
            <ac:spMk id="135" creationId="{00000000-0000-0000-0000-000000000000}"/>
          </ac:spMkLst>
        </pc:spChg>
      </pc:sldChg>
      <pc:sldChg chg="addSp modSp mod">
        <pc:chgData name="Taylor Thurston" userId="10285e41d43c4120" providerId="LiveId" clId="{6D4A8372-B0CE-44B3-8F11-43F3BD836129}" dt="2020-08-28T17:29:15.196" v="967" actId="20577"/>
        <pc:sldMkLst>
          <pc:docMk/>
          <pc:sldMk cId="0" sldId="266"/>
        </pc:sldMkLst>
        <pc:spChg chg="mod">
          <ac:chgData name="Taylor Thurston" userId="10285e41d43c4120" providerId="LiveId" clId="{6D4A8372-B0CE-44B3-8F11-43F3BD836129}" dt="2020-08-28T17:29:15.196" v="967" actId="20577"/>
          <ac:spMkLst>
            <pc:docMk/>
            <pc:sldMk cId="0" sldId="266"/>
            <ac:spMk id="141" creationId="{00000000-0000-0000-0000-000000000000}"/>
          </ac:spMkLst>
        </pc:spChg>
        <pc:picChg chg="add mod">
          <ac:chgData name="Taylor Thurston" userId="10285e41d43c4120" providerId="LiveId" clId="{6D4A8372-B0CE-44B3-8F11-43F3BD836129}" dt="2020-08-28T17:29:08.089" v="966" actId="1076"/>
          <ac:picMkLst>
            <pc:docMk/>
            <pc:sldMk cId="0" sldId="266"/>
            <ac:picMk id="2" creationId="{D39CED95-4E3A-4732-BBA2-4DBF2D115DB9}"/>
          </ac:picMkLst>
        </pc:picChg>
      </pc:sldChg>
      <pc:sldChg chg="addSp delSp modSp mod">
        <pc:chgData name="Taylor Thurston" userId="10285e41d43c4120" providerId="LiveId" clId="{6D4A8372-B0CE-44B3-8F11-43F3BD836129}" dt="2020-08-28T17:48:51.071" v="1011" actId="208"/>
        <pc:sldMkLst>
          <pc:docMk/>
          <pc:sldMk cId="0" sldId="267"/>
        </pc:sldMkLst>
        <pc:spChg chg="add mod ord">
          <ac:chgData name="Taylor Thurston" userId="10285e41d43c4120" providerId="LiveId" clId="{6D4A8372-B0CE-44B3-8F11-43F3BD836129}" dt="2020-08-28T17:44:24.732" v="993" actId="166"/>
          <ac:spMkLst>
            <pc:docMk/>
            <pc:sldMk cId="0" sldId="267"/>
            <ac:spMk id="3" creationId="{E69727F8-2B0D-4521-940E-FDDD1D8701E4}"/>
          </ac:spMkLst>
        </pc:spChg>
        <pc:spChg chg="mod ord">
          <ac:chgData name="Taylor Thurston" userId="10285e41d43c4120" providerId="LiveId" clId="{6D4A8372-B0CE-44B3-8F11-43F3BD836129}" dt="2020-08-28T17:47:51.454" v="1005" actId="1076"/>
          <ac:spMkLst>
            <pc:docMk/>
            <pc:sldMk cId="0" sldId="267"/>
            <ac:spMk id="146" creationId="{00000000-0000-0000-0000-000000000000}"/>
          </ac:spMkLst>
        </pc:spChg>
        <pc:graphicFrameChg chg="del">
          <ac:chgData name="Taylor Thurston" userId="10285e41d43c4120" providerId="LiveId" clId="{6D4A8372-B0CE-44B3-8F11-43F3BD836129}" dt="2020-08-28T17:40:33.686" v="971" actId="478"/>
          <ac:graphicFrameMkLst>
            <pc:docMk/>
            <pc:sldMk cId="0" sldId="267"/>
            <ac:graphicFrameMk id="147" creationId="{00000000-0000-0000-0000-000000000000}"/>
          </ac:graphicFrameMkLst>
        </pc:graphicFrameChg>
        <pc:picChg chg="add del mod">
          <ac:chgData name="Taylor Thurston" userId="10285e41d43c4120" providerId="LiveId" clId="{6D4A8372-B0CE-44B3-8F11-43F3BD836129}" dt="2020-08-28T17:48:26.660" v="1010" actId="478"/>
          <ac:picMkLst>
            <pc:docMk/>
            <pc:sldMk cId="0" sldId="267"/>
            <ac:picMk id="2" creationId="{D2547FFA-0340-4DA8-933D-21DC590A798C}"/>
          </ac:picMkLst>
        </pc:picChg>
        <pc:picChg chg="add mod ord">
          <ac:chgData name="Taylor Thurston" userId="10285e41d43c4120" providerId="LiveId" clId="{6D4A8372-B0CE-44B3-8F11-43F3BD836129}" dt="2020-08-28T17:48:51.071" v="1011" actId="208"/>
          <ac:picMkLst>
            <pc:docMk/>
            <pc:sldMk cId="0" sldId="267"/>
            <ac:picMk id="4" creationId="{80F8E873-4131-4DE5-8301-84E3A66C35B3}"/>
          </ac:picMkLst>
        </pc:picChg>
      </pc:sldChg>
      <pc:sldChg chg="addSp delSp modSp mod">
        <pc:chgData name="Taylor Thurston" userId="10285e41d43c4120" providerId="LiveId" clId="{6D4A8372-B0CE-44B3-8F11-43F3BD836129}" dt="2020-08-28T17:55:55.529" v="1021" actId="108"/>
        <pc:sldMkLst>
          <pc:docMk/>
          <pc:sldMk cId="0" sldId="268"/>
        </pc:sldMkLst>
        <pc:spChg chg="add del mod">
          <ac:chgData name="Taylor Thurston" userId="10285e41d43c4120" providerId="LiveId" clId="{6D4A8372-B0CE-44B3-8F11-43F3BD836129}" dt="2020-08-28T17:55:47.500" v="1020" actId="478"/>
          <ac:spMkLst>
            <pc:docMk/>
            <pc:sldMk cId="0" sldId="268"/>
            <ac:spMk id="4" creationId="{1CEEF9D7-F9C2-45BA-BBFE-946C47B2239F}"/>
          </ac:spMkLst>
        </pc:spChg>
        <pc:spChg chg="del">
          <ac:chgData name="Taylor Thurston" userId="10285e41d43c4120" providerId="LiveId" clId="{6D4A8372-B0CE-44B3-8F11-43F3BD836129}" dt="2020-08-28T17:55:45.509" v="1019" actId="478"/>
          <ac:spMkLst>
            <pc:docMk/>
            <pc:sldMk cId="0" sldId="268"/>
            <ac:spMk id="152" creationId="{00000000-0000-0000-0000-000000000000}"/>
          </ac:spMkLst>
        </pc:spChg>
        <pc:graphicFrameChg chg="del">
          <ac:chgData name="Taylor Thurston" userId="10285e41d43c4120" providerId="LiveId" clId="{6D4A8372-B0CE-44B3-8F11-43F3BD836129}" dt="2020-08-28T17:55:34.355" v="1014" actId="478"/>
          <ac:graphicFrameMkLst>
            <pc:docMk/>
            <pc:sldMk cId="0" sldId="268"/>
            <ac:graphicFrameMk id="153" creationId="{00000000-0000-0000-0000-000000000000}"/>
          </ac:graphicFrameMkLst>
        </pc:graphicFrameChg>
        <pc:picChg chg="add mod">
          <ac:chgData name="Taylor Thurston" userId="10285e41d43c4120" providerId="LiveId" clId="{6D4A8372-B0CE-44B3-8F11-43F3BD836129}" dt="2020-08-28T17:55:55.529" v="1021" actId="108"/>
          <ac:picMkLst>
            <pc:docMk/>
            <pc:sldMk cId="0" sldId="268"/>
            <ac:picMk id="2" creationId="{F451994B-E185-4DEA-8749-B17ABAA0FB7E}"/>
          </ac:picMkLst>
        </pc:picChg>
      </pc:sldChg>
      <pc:sldChg chg="modSp mod">
        <pc:chgData name="Taylor Thurston" userId="10285e41d43c4120" providerId="LiveId" clId="{6D4A8372-B0CE-44B3-8F11-43F3BD836129}" dt="2020-08-28T15:09:42.115" v="50" actId="20577"/>
        <pc:sldMkLst>
          <pc:docMk/>
          <pc:sldMk cId="0" sldId="270"/>
        </pc:sldMkLst>
        <pc:spChg chg="mod">
          <ac:chgData name="Taylor Thurston" userId="10285e41d43c4120" providerId="LiveId" clId="{6D4A8372-B0CE-44B3-8F11-43F3BD836129}" dt="2020-08-28T15:09:11.210" v="30" actId="20577"/>
          <ac:spMkLst>
            <pc:docMk/>
            <pc:sldMk cId="0" sldId="270"/>
            <ac:spMk id="2" creationId="{00000000-0000-0000-0000-000000000000}"/>
          </ac:spMkLst>
        </pc:spChg>
        <pc:spChg chg="mod">
          <ac:chgData name="Taylor Thurston" userId="10285e41d43c4120" providerId="LiveId" clId="{6D4A8372-B0CE-44B3-8F11-43F3BD836129}" dt="2020-08-28T15:09:42.115" v="50" actId="20577"/>
          <ac:spMkLst>
            <pc:docMk/>
            <pc:sldMk cId="0" sldId="270"/>
            <ac:spMk id="3" creationId="{00000000-0000-0000-0000-000000000000}"/>
          </ac:spMkLst>
        </pc:spChg>
      </pc:sldChg>
      <pc:sldChg chg="modSp mod ord modNotes">
        <pc:chgData name="Taylor Thurston" userId="10285e41d43c4120" providerId="LiveId" clId="{6D4A8372-B0CE-44B3-8F11-43F3BD836129}" dt="2020-08-28T15:10:43.666" v="57" actId="20577"/>
        <pc:sldMkLst>
          <pc:docMk/>
          <pc:sldMk cId="0" sldId="271"/>
        </pc:sldMkLst>
        <pc:spChg chg="mod">
          <ac:chgData name="Taylor Thurston" userId="10285e41d43c4120" providerId="LiveId" clId="{6D4A8372-B0CE-44B3-8F11-43F3BD836129}" dt="2020-08-28T15:10:43.666" v="57" actId="20577"/>
          <ac:spMkLst>
            <pc:docMk/>
            <pc:sldMk cId="0" sldId="271"/>
            <ac:spMk id="85" creationId="{00000000-0000-0000-0000-000000000000}"/>
          </ac:spMkLst>
        </pc:spChg>
        <pc:spChg chg="mod">
          <ac:chgData name="Taylor Thurston" userId="10285e41d43c4120" providerId="LiveId" clId="{6D4A8372-B0CE-44B3-8F11-43F3BD836129}" dt="2020-08-28T15:10:37.011" v="56" actId="12"/>
          <ac:spMkLst>
            <pc:docMk/>
            <pc:sldMk cId="0" sldId="271"/>
            <ac:spMk id="86" creationId="{00000000-0000-0000-0000-000000000000}"/>
          </ac:spMkLst>
        </pc:spChg>
      </pc:sldChg>
      <pc:sldChg chg="addSp delSp modSp mod">
        <pc:chgData name="Taylor Thurston" userId="10285e41d43c4120" providerId="LiveId" clId="{6D4A8372-B0CE-44B3-8F11-43F3BD836129}" dt="2020-08-31T20:06:50.072" v="1028" actId="20577"/>
        <pc:sldMkLst>
          <pc:docMk/>
          <pc:sldMk cId="1094343926" sldId="272"/>
        </pc:sldMkLst>
        <pc:spChg chg="add del mod">
          <ac:chgData name="Taylor Thurston" userId="10285e41d43c4120" providerId="LiveId" clId="{6D4A8372-B0CE-44B3-8F11-43F3BD836129}" dt="2020-08-31T20:06:25" v="1024" actId="478"/>
          <ac:spMkLst>
            <pc:docMk/>
            <pc:sldMk cId="1094343926" sldId="272"/>
            <ac:spMk id="4" creationId="{4BB97F37-0C9F-4F60-8607-90677C3C016F}"/>
          </ac:spMkLst>
        </pc:spChg>
        <pc:spChg chg="add del mod">
          <ac:chgData name="Taylor Thurston" userId="10285e41d43c4120" providerId="LiveId" clId="{6D4A8372-B0CE-44B3-8F11-43F3BD836129}" dt="2020-08-31T20:06:25.954" v="1025" actId="478"/>
          <ac:spMkLst>
            <pc:docMk/>
            <pc:sldMk cId="1094343926" sldId="272"/>
            <ac:spMk id="6" creationId="{91EDA5B0-F142-4E14-BD16-FF570D03BCC1}"/>
          </ac:spMkLst>
        </pc:spChg>
        <pc:spChg chg="del">
          <ac:chgData name="Taylor Thurston" userId="10285e41d43c4120" providerId="LiveId" clId="{6D4A8372-B0CE-44B3-8F11-43F3BD836129}" dt="2020-08-31T20:06:23.381" v="1023" actId="478"/>
          <ac:spMkLst>
            <pc:docMk/>
            <pc:sldMk cId="1094343926" sldId="272"/>
            <ac:spMk id="99" creationId="{00000000-0000-0000-0000-000000000000}"/>
          </ac:spMkLst>
        </pc:spChg>
        <pc:spChg chg="del">
          <ac:chgData name="Taylor Thurston" userId="10285e41d43c4120" providerId="LiveId" clId="{6D4A8372-B0CE-44B3-8F11-43F3BD836129}" dt="2020-08-31T20:06:21.787" v="1022" actId="478"/>
          <ac:spMkLst>
            <pc:docMk/>
            <pc:sldMk cId="1094343926" sldId="272"/>
            <ac:spMk id="100" creationId="{00000000-0000-0000-0000-000000000000}"/>
          </ac:spMkLst>
        </pc:spChg>
        <pc:spChg chg="mod">
          <ac:chgData name="Taylor Thurston" userId="10285e41d43c4120" providerId="LiveId" clId="{6D4A8372-B0CE-44B3-8F11-43F3BD836129}" dt="2020-08-31T20:06:50.072" v="1028" actId="20577"/>
          <ac:spMkLst>
            <pc:docMk/>
            <pc:sldMk cId="1094343926" sldId="272"/>
            <ac:spMk id="101" creationId="{00000000-0000-0000-0000-000000000000}"/>
          </ac:spMkLst>
        </pc:spChg>
        <pc:spChg chg="mod">
          <ac:chgData name="Taylor Thurston" userId="10285e41d43c4120" providerId="LiveId" clId="{6D4A8372-B0CE-44B3-8F11-43F3BD836129}" dt="2020-08-31T20:06:41.320" v="1027" actId="1076"/>
          <ac:spMkLst>
            <pc:docMk/>
            <pc:sldMk cId="1094343926" sldId="272"/>
            <ac:spMk id="102" creationId="{00000000-0000-0000-0000-000000000000}"/>
          </ac:spMkLst>
        </pc:spChg>
        <pc:picChg chg="mod">
          <ac:chgData name="Taylor Thurston" userId="10285e41d43c4120" providerId="LiveId" clId="{6D4A8372-B0CE-44B3-8F11-43F3BD836129}" dt="2020-08-31T20:06:41.320" v="1027" actId="1076"/>
          <ac:picMkLst>
            <pc:docMk/>
            <pc:sldMk cId="1094343926" sldId="272"/>
            <ac:picMk id="3" creationId="{0AF1A4AA-07FA-4F78-BB53-84E11FFF2BA6}"/>
          </ac:picMkLst>
        </pc:picChg>
        <pc:picChg chg="mod">
          <ac:chgData name="Taylor Thurston" userId="10285e41d43c4120" providerId="LiveId" clId="{6D4A8372-B0CE-44B3-8F11-43F3BD836129}" dt="2020-08-31T20:06:41.320" v="1027" actId="1076"/>
          <ac:picMkLst>
            <pc:docMk/>
            <pc:sldMk cId="1094343926" sldId="272"/>
            <ac:picMk id="1038" creationId="{A013908C-A2F6-46A8-BDD1-F1BFB377AD59}"/>
          </ac:picMkLst>
        </pc:picChg>
      </pc:sldChg>
      <pc:sldChg chg="new del">
        <pc:chgData name="Taylor Thurston" userId="10285e41d43c4120" providerId="LiveId" clId="{6D4A8372-B0CE-44B3-8F11-43F3BD836129}" dt="2020-08-28T17:15:37.453" v="793" actId="47"/>
        <pc:sldMkLst>
          <pc:docMk/>
          <pc:sldMk cId="4223855915" sldId="272"/>
        </pc:sldMkLst>
      </pc:sldChg>
      <pc:sldChg chg="modSp add del mod modClrScheme chgLayout">
        <pc:chgData name="Taylor Thurston" userId="10285e41d43c4120" providerId="LiveId" clId="{6D4A8372-B0CE-44B3-8F11-43F3BD836129}" dt="2020-08-28T17:16:04.537" v="796" actId="47"/>
        <pc:sldMkLst>
          <pc:docMk/>
          <pc:sldMk cId="857065096" sldId="273"/>
        </pc:sldMkLst>
        <pc:spChg chg="mod ord">
          <ac:chgData name="Taylor Thurston" userId="10285e41d43c4120" providerId="LiveId" clId="{6D4A8372-B0CE-44B3-8F11-43F3BD836129}" dt="2020-08-28T17:16:01.540" v="795" actId="700"/>
          <ac:spMkLst>
            <pc:docMk/>
            <pc:sldMk cId="857065096" sldId="273"/>
            <ac:spMk id="109" creationId="{00000000-0000-0000-0000-000000000000}"/>
          </ac:spMkLst>
        </pc:spChg>
        <pc:spChg chg="mod ord">
          <ac:chgData name="Taylor Thurston" userId="10285e41d43c4120" providerId="LiveId" clId="{6D4A8372-B0CE-44B3-8F11-43F3BD836129}" dt="2020-08-28T17:16:01.540" v="795" actId="700"/>
          <ac:spMkLst>
            <pc:docMk/>
            <pc:sldMk cId="857065096" sldId="273"/>
            <ac:spMk id="110" creationId="{00000000-0000-0000-0000-000000000000}"/>
          </ac:spMkLst>
        </pc:spChg>
      </pc:sldChg>
      <pc:sldMasterChg chg="delSldLayout">
        <pc:chgData name="Taylor Thurston" userId="10285e41d43c4120" providerId="LiveId" clId="{6D4A8372-B0CE-44B3-8F11-43F3BD836129}" dt="2020-08-28T15:10:46.784" v="58" actId="47"/>
        <pc:sldMasterMkLst>
          <pc:docMk/>
          <pc:sldMasterMk cId="0" sldId="2147483648"/>
        </pc:sldMasterMkLst>
        <pc:sldLayoutChg chg="del">
          <pc:chgData name="Taylor Thurston" userId="10285e41d43c4120" providerId="LiveId" clId="{6D4A8372-B0CE-44B3-8F11-43F3BD836129}" dt="2020-08-28T15:10:46.784" v="58" actId="47"/>
          <pc:sldLayoutMkLst>
            <pc:docMk/>
            <pc:sldMasterMk cId="0" sldId="2147483648"/>
            <pc:sldLayoutMk cId="0" sldId="2147483654"/>
          </pc:sldLayoutMkLst>
        </pc:sldLayoutChg>
      </pc:sldMasterChg>
      <pc:sldMasterChg chg="del delSldLayout">
        <pc:chgData name="Taylor Thurston" userId="10285e41d43c4120" providerId="LiveId" clId="{6D4A8372-B0CE-44B3-8F11-43F3BD836129}" dt="2020-08-28T15:09:49.197" v="51" actId="47"/>
        <pc:sldMasterMkLst>
          <pc:docMk/>
          <pc:sldMasterMk cId="0" sldId="2147483664"/>
        </pc:sldMasterMkLst>
        <pc:sldLayoutChg chg="del">
          <pc:chgData name="Taylor Thurston" userId="10285e41d43c4120" providerId="LiveId" clId="{6D4A8372-B0CE-44B3-8F11-43F3BD836129}" dt="2020-08-28T15:09:49.197" v="51" actId="47"/>
          <pc:sldLayoutMkLst>
            <pc:docMk/>
            <pc:sldMasterMk cId="0" sldId="2147483664"/>
            <pc:sldLayoutMk cId="0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9dcb196d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89dcb196d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Image sources: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Bastos, G. (2017 June). Car. </a:t>
            </a:r>
            <a:r>
              <a:rPr lang="en-US" b="0" i="1" dirty="0" err="1">
                <a:solidFill>
                  <a:srgbClr val="444444"/>
                </a:solidFill>
                <a:effectLst/>
                <a:latin typeface="Helvetica Neue"/>
              </a:rPr>
              <a:t>Pixabay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https://pixabay.com/vectors/car-vei-vehicle-automobile-toyota-2404064/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 err="1">
                <a:solidFill>
                  <a:srgbClr val="444444"/>
                </a:solidFill>
                <a:effectLst/>
                <a:latin typeface="Helvetica Neue"/>
              </a:rPr>
              <a:t>OpenClipart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-Vectors. (2016 November). Automobile. </a:t>
            </a:r>
            <a:r>
              <a:rPr lang="en-US" b="0" i="1" dirty="0" err="1">
                <a:solidFill>
                  <a:srgbClr val="444444"/>
                </a:solidFill>
                <a:effectLst/>
                <a:latin typeface="Helvetica Neue"/>
              </a:rPr>
              <a:t>Pixabay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https://pixabay.com/vectors/automobile-car-blue-auto-1300458/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7617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9dcb196d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89dcb196d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9dcb196d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89dcb196d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9dcb196d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89dcb196d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9dcb196d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89dcb196d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9dcb19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89dcb19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Image source: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Helvetica Neue"/>
              </a:rPr>
              <a:t>DeJong, M. (2017, September). Ford Mustang, Red. </a:t>
            </a:r>
            <a:r>
              <a:rPr lang="en-US" sz="2800" b="0" i="1" dirty="0" err="1">
                <a:solidFill>
                  <a:srgbClr val="444444"/>
                </a:solidFill>
                <a:effectLst/>
                <a:latin typeface="Helvetica Neue"/>
              </a:rPr>
              <a:t>Pixabay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Helvetica Neue"/>
              </a:rPr>
              <a:t>. https://pixabay.com/photos/ford-mustang-red-exempt-and-edited-2767124/</a:t>
            </a:r>
            <a:endParaRPr sz="1500" u="sng" dirty="0">
              <a:solidFill>
                <a:srgbClr val="F1F3F4"/>
              </a:solidFill>
              <a:highlight>
                <a:srgbClr val="14151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 u="sng" dirty="0">
              <a:solidFill>
                <a:srgbClr val="F1F3F4"/>
              </a:solidFill>
              <a:highlight>
                <a:srgbClr val="14151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8ff1418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88ff1418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9dcb196d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89dcb196d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Image sources: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Bastos, G. (2017 June). Car. </a:t>
            </a:r>
            <a:r>
              <a:rPr lang="en-US" b="0" i="1" dirty="0" err="1">
                <a:solidFill>
                  <a:srgbClr val="444444"/>
                </a:solidFill>
                <a:effectLst/>
                <a:latin typeface="Helvetica Neue"/>
              </a:rPr>
              <a:t>Pixabay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https://pixabay.com/vectors/car-vei-vehicle-automobile-toyota-2404064/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 err="1">
                <a:solidFill>
                  <a:srgbClr val="444444"/>
                </a:solidFill>
                <a:effectLst/>
                <a:latin typeface="Helvetica Neue"/>
              </a:rPr>
              <a:t>OpenClipart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-Vectors. (2016 November). Automobile. </a:t>
            </a:r>
            <a:r>
              <a:rPr lang="en-US" b="0" i="1" dirty="0" err="1">
                <a:solidFill>
                  <a:srgbClr val="444444"/>
                </a:solidFill>
                <a:effectLst/>
                <a:latin typeface="Helvetica Neue"/>
              </a:rPr>
              <a:t>Pixabay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https://pixabay.com/vectors/automobile-car-blue-auto-1300458/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9dcb196d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89dcb196d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9dcb196d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89dcb196d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9dcb196d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89dcb196d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9dcb196d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89dcb196d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9dcb196d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89dcb196d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4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1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5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09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3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1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9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2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518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937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753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68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9" name="Google Shape;2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1682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9dcb196da_0_4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Predatory Lending</a:t>
            </a:r>
            <a:endParaRPr/>
          </a:p>
        </p:txBody>
      </p:sp>
      <p:sp>
        <p:nvSpPr>
          <p:cNvPr id="135" name="Google Shape;135;g89dcb196da_0_4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Predatory lending </a:t>
            </a:r>
            <a:r>
              <a:rPr lang="en-US" dirty="0"/>
              <a:t>refers to lending practices that convince a borrower to accept unfair terms through deceptive or exploitative actions. As a result, the borrow often ends up with a loan they do not need or cannot afford.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Predatory loans have high interest rates and high fees. These benefit the lender at the expense of the borrower.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utomobile, Car, Blue, Auto, Transportation, Vehicle">
            <a:extLst>
              <a:ext uri="{FF2B5EF4-FFF2-40B4-BE49-F238E27FC236}">
                <a16:creationId xmlns:a16="http://schemas.microsoft.com/office/drawing/2014/main" id="{0AF1A4AA-07FA-4F78-BB53-84E11FFF2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5" y="1490498"/>
            <a:ext cx="3522201" cy="17611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, Vei, Vehicle, Automobile, Toyota, Rav4, Crossover">
            <a:extLst>
              <a:ext uri="{FF2B5EF4-FFF2-40B4-BE49-F238E27FC236}">
                <a16:creationId xmlns:a16="http://schemas.microsoft.com/office/drawing/2014/main" id="{A013908C-A2F6-46A8-BDD1-F1BFB377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13" y="1411397"/>
            <a:ext cx="4121963" cy="20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Google Shape;101;g89dcb196da_0_13"/>
          <p:cNvSpPr txBox="1">
            <a:spLocks noGrp="1"/>
          </p:cNvSpPr>
          <p:nvPr>
            <p:ph type="body" idx="3"/>
          </p:nvPr>
        </p:nvSpPr>
        <p:spPr>
          <a:xfrm>
            <a:off x="4701262" y="3259013"/>
            <a:ext cx="4040100" cy="71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2020 Hyundai Accent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from $15,295 - 0 miles</a:t>
            </a:r>
            <a:endParaRPr dirty="0"/>
          </a:p>
        </p:txBody>
      </p:sp>
      <p:sp>
        <p:nvSpPr>
          <p:cNvPr id="102" name="Google Shape;102;g89dcb196da_0_13"/>
          <p:cNvSpPr txBox="1">
            <a:spLocks noGrp="1"/>
          </p:cNvSpPr>
          <p:nvPr>
            <p:ph type="body" idx="4"/>
          </p:nvPr>
        </p:nvSpPr>
        <p:spPr>
          <a:xfrm>
            <a:off x="312990" y="3251599"/>
            <a:ext cx="4041900" cy="72555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2012 Hyundai Accent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$9,998 - 78,000 miles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434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9dcb196da_0_5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The Hidden Issues of Car Buying</a:t>
            </a:r>
            <a:endParaRPr/>
          </a:p>
        </p:txBody>
      </p:sp>
      <p:sp>
        <p:nvSpPr>
          <p:cNvPr id="141" name="Google Shape;141;g89dcb196da_0_5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074024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Internet to do your research.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a Window Notes poster for one of the following issues:</a:t>
            </a:r>
            <a:endParaRPr dirty="0"/>
          </a:p>
          <a:p>
            <a:pPr marL="914400" lvl="1" indent="-3638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"/>
              <a:buChar char="○"/>
            </a:pPr>
            <a:r>
              <a:rPr lang="en-US" sz="2400" dirty="0"/>
              <a:t>Upside-down payments</a:t>
            </a:r>
            <a:endParaRPr sz="2400" dirty="0"/>
          </a:p>
          <a:p>
            <a:pPr marL="914400" lvl="1" indent="-3638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"/>
              <a:buChar char="○"/>
            </a:pPr>
            <a:r>
              <a:rPr lang="en-US" sz="2400" dirty="0"/>
              <a:t>Non-payment of a car loan</a:t>
            </a:r>
            <a:endParaRPr sz="2400" dirty="0"/>
          </a:p>
          <a:p>
            <a:pPr marL="914400" lvl="1" indent="-3638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"/>
              <a:buChar char="○"/>
            </a:pPr>
            <a:r>
              <a:rPr lang="en-US" sz="2400" dirty="0"/>
              <a:t>Bad credit score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9CED95-4E3A-4732-BBA2-4DBF2D115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5858">
            <a:off x="6191634" y="1740397"/>
            <a:ext cx="1828029" cy="23554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F8E873-4131-4DE5-8301-84E3A66C3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3" y="127097"/>
            <a:ext cx="6351245" cy="48893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9727F8-2B0D-4521-940E-FDDD1D8701E4}"/>
              </a:ext>
            </a:extLst>
          </p:cNvPr>
          <p:cNvSpPr/>
          <p:nvPr/>
        </p:nvSpPr>
        <p:spPr>
          <a:xfrm>
            <a:off x="5441576" y="3065929"/>
            <a:ext cx="3344427" cy="9592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Google Shape;146;g89dcb196da_0_57"/>
          <p:cNvSpPr txBox="1">
            <a:spLocks noGrp="1"/>
          </p:cNvSpPr>
          <p:nvPr>
            <p:ph type="title"/>
          </p:nvPr>
        </p:nvSpPr>
        <p:spPr>
          <a:xfrm>
            <a:off x="5722930" y="3276229"/>
            <a:ext cx="2781718" cy="5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bg1"/>
                </a:solidFill>
              </a:rPr>
              <a:t>Window Notes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51994B-E185-4DEA-8749-B17ABAA0F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01" y="35889"/>
            <a:ext cx="6619998" cy="50717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9dcb196da_0_6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Class Discussion	</a:t>
            </a:r>
            <a:endParaRPr/>
          </a:p>
        </p:txBody>
      </p:sp>
      <p:sp>
        <p:nvSpPr>
          <p:cNvPr id="159" name="Google Shape;159;g89dcb196da_0_6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How does non-repayment of loans, like a car loan, impact individuals, families, businesses, and the broader economic system as a whole?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How Will I Pay For My Car?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Lesson for Personal Financial Literacy</a:t>
            </a:r>
          </a:p>
          <a:p>
            <a:r>
              <a:rPr lang="en-US" dirty="0"/>
              <a:t>Standard 7: Understanding Loans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9dcb196da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Which Price is Right?</a:t>
            </a:r>
            <a:endParaRPr/>
          </a:p>
        </p:txBody>
      </p:sp>
      <p:sp>
        <p:nvSpPr>
          <p:cNvPr id="86" name="Google Shape;86;g89dcb196da_0_0"/>
          <p:cNvSpPr txBox="1">
            <a:spLocks noGrp="1"/>
          </p:cNvSpPr>
          <p:nvPr>
            <p:ph type="body" idx="1"/>
          </p:nvPr>
        </p:nvSpPr>
        <p:spPr>
          <a:xfrm>
            <a:off x="5470475" y="1451600"/>
            <a:ext cx="32163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eriod"/>
            </a:pPr>
            <a:r>
              <a:rPr lang="en-US"/>
              <a:t>$27,999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eriod"/>
            </a:pPr>
            <a:r>
              <a:rPr lang="en-US"/>
              <a:t>$50,900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eriod"/>
            </a:pPr>
            <a:r>
              <a:rPr lang="en-US"/>
              <a:t>$35,690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eriod"/>
            </a:pPr>
            <a:r>
              <a:rPr lang="en-US"/>
              <a:t>$14,995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87" name="Google Shape;87;g89dcb196d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075" y="4124313"/>
            <a:ext cx="36861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ord Mustang, Red, Exempt And Edited, Brand, Automotive">
            <a:extLst>
              <a:ext uri="{FF2B5EF4-FFF2-40B4-BE49-F238E27FC236}">
                <a16:creationId xmlns:a16="http://schemas.microsoft.com/office/drawing/2014/main" id="{2E3D06F4-C87A-4C6F-A0AE-178A504B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167" y="1468003"/>
            <a:ext cx="4064355" cy="26563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8ff1418f0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86" name="Google Shape;86;g88ff1418f0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i="1" dirty="0"/>
              <a:t>What are the procedures and responsibilities of borrowing money?</a:t>
            </a:r>
          </a:p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i="1" dirty="0"/>
              <a:t>What procedures and responsibilities should be considered when borrowing money to buy a car?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utomobile, Car, Blue, Auto, Transportation, Vehicle">
            <a:extLst>
              <a:ext uri="{FF2B5EF4-FFF2-40B4-BE49-F238E27FC236}">
                <a16:creationId xmlns:a16="http://schemas.microsoft.com/office/drawing/2014/main" id="{0AF1A4AA-07FA-4F78-BB53-84E11FFF2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9" y="2306286"/>
            <a:ext cx="3522201" cy="17611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, Vei, Vehicle, Automobile, Toyota, Rav4, Crossover">
            <a:extLst>
              <a:ext uri="{FF2B5EF4-FFF2-40B4-BE49-F238E27FC236}">
                <a16:creationId xmlns:a16="http://schemas.microsoft.com/office/drawing/2014/main" id="{A013908C-A2F6-46A8-BDD1-F1BFB377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37" y="2227185"/>
            <a:ext cx="4121963" cy="20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Google Shape;99;g89dcb196da_0_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Elbow Partner Discussion</a:t>
            </a:r>
            <a:endParaRPr dirty="0"/>
          </a:p>
        </p:txBody>
      </p:sp>
      <p:sp>
        <p:nvSpPr>
          <p:cNvPr id="100" name="Google Shape;100;g89dcb196da_0_13"/>
          <p:cNvSpPr txBox="1">
            <a:spLocks noGrp="1"/>
          </p:cNvSpPr>
          <p:nvPr>
            <p:ph type="body" idx="1"/>
          </p:nvPr>
        </p:nvSpPr>
        <p:spPr>
          <a:xfrm>
            <a:off x="457200" y="1391425"/>
            <a:ext cx="82296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300" dirty="0"/>
              <a:t>What are the pros and cons of buying a new car versus a used car?</a:t>
            </a:r>
            <a:endParaRPr sz="2300" dirty="0"/>
          </a:p>
        </p:txBody>
      </p:sp>
      <p:sp>
        <p:nvSpPr>
          <p:cNvPr id="101" name="Google Shape;101;g89dcb196da_0_13"/>
          <p:cNvSpPr txBox="1">
            <a:spLocks noGrp="1"/>
          </p:cNvSpPr>
          <p:nvPr>
            <p:ph type="body" idx="3"/>
          </p:nvPr>
        </p:nvSpPr>
        <p:spPr>
          <a:xfrm>
            <a:off x="4746086" y="4074801"/>
            <a:ext cx="4040100" cy="71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2020 Hyundai Accent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from $15,295 - 0 miles</a:t>
            </a:r>
            <a:endParaRPr dirty="0"/>
          </a:p>
        </p:txBody>
      </p:sp>
      <p:sp>
        <p:nvSpPr>
          <p:cNvPr id="102" name="Google Shape;102;g89dcb196da_0_13"/>
          <p:cNvSpPr txBox="1">
            <a:spLocks noGrp="1"/>
          </p:cNvSpPr>
          <p:nvPr>
            <p:ph type="body" idx="4"/>
          </p:nvPr>
        </p:nvSpPr>
        <p:spPr>
          <a:xfrm>
            <a:off x="357814" y="4067387"/>
            <a:ext cx="4041900" cy="72555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2012 Hyundai Accent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$9,998 - 78,000 miles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9dcb196da_0_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Elbow Partner Discussion</a:t>
            </a:r>
            <a:endParaRPr/>
          </a:p>
        </p:txBody>
      </p:sp>
      <p:sp>
        <p:nvSpPr>
          <p:cNvPr id="110" name="Google Shape;110;g89dcb196da_0_23"/>
          <p:cNvSpPr txBox="1">
            <a:spLocks noGrp="1"/>
          </p:cNvSpPr>
          <p:nvPr>
            <p:ph type="body" idx="1"/>
          </p:nvPr>
        </p:nvSpPr>
        <p:spPr>
          <a:xfrm>
            <a:off x="457200" y="1394431"/>
            <a:ext cx="81900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300" dirty="0"/>
              <a:t>What additional costs should you consider when purchasing a car?</a:t>
            </a:r>
            <a:endParaRPr sz="2300" dirty="0"/>
          </a:p>
        </p:txBody>
      </p:sp>
      <p:pic>
        <p:nvPicPr>
          <p:cNvPr id="4" name="Card Graphic">
            <a:extLst>
              <a:ext uri="{FF2B5EF4-FFF2-40B4-BE49-F238E27FC236}">
                <a16:creationId xmlns:a16="http://schemas.microsoft.com/office/drawing/2014/main" id="{F2897A7C-D4D6-43D2-B4F7-4731A84FBB2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31303" y="2638860"/>
            <a:ext cx="3081393" cy="18581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9dcb196da_0_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Additional Car Costs</a:t>
            </a:r>
            <a:endParaRPr/>
          </a:p>
        </p:txBody>
      </p:sp>
      <p:sp>
        <p:nvSpPr>
          <p:cNvPr id="116" name="Google Shape;116;g89dcb196da_0_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Car title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Car tag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Interest rate on a car loan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Car insurance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Cost of gas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9dcb196da_0_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Car Loan Options</a:t>
            </a:r>
            <a:endParaRPr/>
          </a:p>
        </p:txBody>
      </p:sp>
      <p:sp>
        <p:nvSpPr>
          <p:cNvPr id="122" name="Google Shape;122;g89dcb196da_0_3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Bank loan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Payday loan company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Credit union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Car dealership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9dcb196da_0_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How do these lending options differ?</a:t>
            </a:r>
            <a:endParaRPr/>
          </a:p>
        </p:txBody>
      </p:sp>
      <p:sp>
        <p:nvSpPr>
          <p:cNvPr id="128" name="Google Shape;128;g89dcb196da_0_4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AutoNum type="alphaUcPeriod"/>
            </a:pPr>
            <a:r>
              <a:rPr lang="en-US" dirty="0"/>
              <a:t>Bank loan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dirty="0"/>
              <a:t>Payday loan company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dirty="0"/>
              <a:t>Credit union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dirty="0"/>
              <a:t>Car dealership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9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900" i="1" dirty="0">
                <a:solidFill>
                  <a:srgbClr val="666666"/>
                </a:solidFill>
              </a:rPr>
              <a:t>Source: www.investopedia.com</a:t>
            </a:r>
            <a:endParaRPr sz="900" i="1" dirty="0">
              <a:solidFill>
                <a:srgbClr val="666666"/>
              </a:solidFill>
            </a:endParaRPr>
          </a:p>
        </p:txBody>
      </p:sp>
      <p:sp>
        <p:nvSpPr>
          <p:cNvPr id="129" name="Google Shape;129;g89dcb196da_0_41"/>
          <p:cNvSpPr txBox="1">
            <a:spLocks noGrp="1"/>
          </p:cNvSpPr>
          <p:nvPr>
            <p:ph type="body" idx="2"/>
          </p:nvPr>
        </p:nvSpPr>
        <p:spPr>
          <a:xfrm>
            <a:off x="3790725" y="1440075"/>
            <a:ext cx="50484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 dirty="0"/>
              <a:t>Will loan money to anyone quickly but with very high interest rates and fees.</a:t>
            </a:r>
            <a:endParaRPr sz="2100" dirty="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 dirty="0"/>
              <a:t>Requires collateral (car) and/or a good credit score.</a:t>
            </a:r>
            <a:endParaRPr sz="2100" dirty="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 dirty="0"/>
              <a:t>Finds a lender for you but you may pay a hidden fee for the service.</a:t>
            </a:r>
            <a:endParaRPr sz="2100" dirty="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 dirty="0"/>
              <a:t>Must be a member of this lending agency to borrow any money from them.</a:t>
            </a:r>
            <a:endParaRPr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488</Words>
  <Application>Microsoft Office PowerPoint</Application>
  <PresentationFormat>On-screen Show (16:9)</PresentationFormat>
  <Paragraphs>68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Noto Sans Symbols</vt:lpstr>
      <vt:lpstr>Arial</vt:lpstr>
      <vt:lpstr>Constantia</vt:lpstr>
      <vt:lpstr>Georgia</vt:lpstr>
      <vt:lpstr>Helvetica Neue</vt:lpstr>
      <vt:lpstr>Roboto</vt:lpstr>
      <vt:lpstr>LEARN theme</vt:lpstr>
      <vt:lpstr>1_LEARN theme</vt:lpstr>
      <vt:lpstr>PowerPoint Presentation</vt:lpstr>
      <vt:lpstr>How Will I Pay For My Car?</vt:lpstr>
      <vt:lpstr>Which Price is Right?</vt:lpstr>
      <vt:lpstr>Essential Questions</vt:lpstr>
      <vt:lpstr>Elbow Partner Discussion</vt:lpstr>
      <vt:lpstr>Elbow Partner Discussion</vt:lpstr>
      <vt:lpstr>Additional Car Costs</vt:lpstr>
      <vt:lpstr>Car Loan Options</vt:lpstr>
      <vt:lpstr>How do these lending options differ?</vt:lpstr>
      <vt:lpstr>Predatory Lending</vt:lpstr>
      <vt:lpstr>PowerPoint Presentation</vt:lpstr>
      <vt:lpstr>The Hidden Issues of Car Buying</vt:lpstr>
      <vt:lpstr>Window Notes</vt:lpstr>
      <vt:lpstr>PowerPoint Presentation</vt:lpstr>
      <vt:lpstr>Class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Taylor Thurston</cp:lastModifiedBy>
  <cp:revision>1</cp:revision>
  <dcterms:modified xsi:type="dcterms:W3CDTF">2020-08-31T20:07:10Z</dcterms:modified>
</cp:coreProperties>
</file>