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gqmRC16sEgC1g2FQKToqeJ0ynD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dy Sivertsen" initials="" lastIdx="1" clrIdx="0"/>
  <p:cmAuthor id="1" name="Daniel Schwarz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54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7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yeAYtI1Xzw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inghistory.org/resource-library/pigeon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7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4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9ac32f91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United States Holocaust Memorial Museum. (n.d.). Elderly Jewish men from Subcarpathian Rus sit on the grass in Auschwitz-Birkenau prior to being sent to the gas chambers.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Photograph | Photograph Number: 77287. https://collections.ushmm.org/search/catalog/pa9359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g1f9ac32f91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f9ac32f91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K20 Center. (n.d.). How am I feeling? What am I thinking? Strategies.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https://learn.k20center.ou.edu/strategy/187</a:t>
            </a:r>
            <a:r>
              <a:rPr lang="en-US"/>
              <a:t> </a:t>
            </a:r>
            <a:endParaRPr/>
          </a:p>
        </p:txBody>
      </p:sp>
      <p:sp>
        <p:nvSpPr>
          <p:cNvPr id="152" name="Google Shape;152;g1f9ac32f91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K20 Center. (n.d.). Collective brain dump. Strategies.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https://learn.k20center.ou.edu/strategy/111</a:t>
            </a:r>
            <a:r>
              <a:rPr lang="en-US"/>
              <a:t> </a:t>
            </a:r>
            <a:endParaRPr/>
          </a:p>
        </p:txBody>
      </p:sp>
      <p:sp>
        <p:nvSpPr>
          <p:cNvPr id="98" name="Google Shape;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d7d9292e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5d7d9292e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(n.d.). I notice, I wonder.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Singer, M. (2015, October 6). Pigeon trigger film </a:t>
            </a:r>
            <a:r>
              <a:rPr lang="en-US" dirty="0" err="1"/>
              <a:t>Holocaustmov</a:t>
            </a:r>
            <a:r>
              <a:rPr lang="en-US" dirty="0"/>
              <a:t> [Video]. YouTube. https://youtu.be/UyeAYtI1Xzw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9ac32f91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Singer, M. (2015, October 6). Pigeon trigger film </a:t>
            </a:r>
            <a:r>
              <a:rPr lang="en-US" dirty="0" err="1"/>
              <a:t>Holocaustmov</a:t>
            </a:r>
            <a:r>
              <a:rPr lang="en-US" dirty="0"/>
              <a:t> [Video].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https://youtu.be/UyeAYtI1Xzw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Facing History and Ourselves. (2022, April 14). Pigeon.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https://www.facinghistory.org/resource-library/pigeon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24" name="Google Shape;124;g1f9ac32f91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d7d9292e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5d7d9292e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K20 Center. (n.d.). I notice, I wonder.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https://learn.k20center.ou.edu/strategy/180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K20 Center. (n.d.). Jigsaw. Strategies.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https://learn.k20center.ou.edu/strategy/179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9ac32f91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K20 Center. (n.d.). Fishbone. Strategies.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https://learn.k20center.ou.edu/strategy/1664</a:t>
            </a:r>
            <a:r>
              <a:rPr lang="en-US"/>
              <a:t> </a:t>
            </a:r>
            <a:endParaRPr/>
          </a:p>
        </p:txBody>
      </p:sp>
      <p:sp>
        <p:nvSpPr>
          <p:cNvPr id="138" name="Google Shape;138;g1f9ac32f91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4" name="Google Shape;14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yeAYtI1Xz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UyeAYtI1Xzw" TargetMode="Externa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f9ac32f91d_0_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Survivor/Victim Profiles</a:t>
            </a:r>
            <a:endParaRPr dirty="0"/>
          </a:p>
        </p:txBody>
      </p:sp>
      <p:sp>
        <p:nvSpPr>
          <p:cNvPr id="148" name="Google Shape;148;g1f9ac32f91d_0_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Choose two survivors and/or victims from the US Holocaust Memorial Museum Identification Cards.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On a piece of paper, write their name and summarize their experiences.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Share what you learned about them with your classmates. </a:t>
            </a:r>
            <a:endParaRPr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FAA809-FE31-271F-84CA-D2C471B1B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968" y="717777"/>
            <a:ext cx="2845468" cy="3229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f9ac32f91d_0_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How Am I Feeling? What Am I Thinking? </a:t>
            </a:r>
            <a:endParaRPr dirty="0"/>
          </a:p>
        </p:txBody>
      </p:sp>
      <p:sp>
        <p:nvSpPr>
          <p:cNvPr id="155" name="Google Shape;155;g1f9ac32f91d_0_25"/>
          <p:cNvSpPr txBox="1">
            <a:spLocks noGrp="1"/>
          </p:cNvSpPr>
          <p:nvPr>
            <p:ph type="body" idx="1"/>
          </p:nvPr>
        </p:nvSpPr>
        <p:spPr>
          <a:xfrm>
            <a:off x="529389" y="1305000"/>
            <a:ext cx="5979695" cy="38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After evaluating the events leading up to the Holocaust and the effects it had on many people, answer the following questions: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How are you feeling about what you have learned? 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What do you think are the reasons the United States </a:t>
            </a:r>
            <a:r>
              <a:rPr lang="en-US" sz="24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and other Allied nations </a:t>
            </a:r>
            <a:r>
              <a:rPr lang="en-US" sz="2400" dirty="0"/>
              <a:t>wanted to hold Germany accountable?</a:t>
            </a:r>
            <a:endParaRPr sz="2400" dirty="0"/>
          </a:p>
        </p:txBody>
      </p:sp>
      <p:pic>
        <p:nvPicPr>
          <p:cNvPr id="156" name="Google Shape;156;g1f9ac32f91d_0_25" descr="Strategy ic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069" r="3069"/>
          <a:stretch/>
        </p:blipFill>
        <p:spPr>
          <a:xfrm>
            <a:off x="6872266" y="1502494"/>
            <a:ext cx="1742345" cy="1777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0" y="1007600"/>
            <a:ext cx="80253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Responding to the Unthinkable</a:t>
            </a:r>
            <a:endParaRPr dirty="0"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Introduction to the Holocaust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Collective Brain Dump</a:t>
            </a:r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704064" y="1164501"/>
            <a:ext cx="5757111" cy="35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4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Take a few minutes to write down a list of the things you know happened during the Holocaust.</a:t>
            </a:r>
            <a:endParaRPr dirty="0"/>
          </a:p>
          <a:p>
            <a:pPr marL="457200" lvl="0" indent="-3934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In small groups, share your list with each other and add anything you didn’t know to your list.</a:t>
            </a:r>
            <a:endParaRPr dirty="0"/>
          </a:p>
          <a:p>
            <a:pPr marL="457200" lvl="0" indent="-3934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 dirty="0"/>
              <a:t>Share what you learned with the class.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pic>
        <p:nvPicPr>
          <p:cNvPr id="102" name="Google Shape;1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1175" y="1327250"/>
            <a:ext cx="1826850" cy="182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What were the events that led to and occurred during the Holocaust and how did the world respond to it?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530350" y="335814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530350" y="1540042"/>
            <a:ext cx="7772400" cy="270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Interpret the reactions of survivors, victims, and liberators during the Holocaust.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Examine the causes and effects of the Holocaust and the impact that they had on the U.S. and the world.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a timeline to interpret the order of events that led up to and occurred during the Holocaust.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5d7d9292e8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Notice, I Wonder</a:t>
            </a:r>
            <a:endParaRPr dirty="0"/>
          </a:p>
        </p:txBody>
      </p:sp>
      <p:sp>
        <p:nvSpPr>
          <p:cNvPr id="120" name="Google Shape;120;g25d7d9292e8_0_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In the top-left quarter of your Guided Notes sheet, write the things you </a:t>
            </a:r>
            <a:r>
              <a:rPr lang="en-US" sz="2400" b="1" dirty="0"/>
              <a:t>notice</a:t>
            </a:r>
            <a:r>
              <a:rPr lang="en-US" sz="2400" dirty="0"/>
              <a:t> about the film as you watch it.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After the film ends, write down in the top-right quarter anything you might be </a:t>
            </a:r>
            <a:r>
              <a:rPr lang="en-US" sz="2400" b="1" dirty="0"/>
              <a:t>wonder</a:t>
            </a:r>
            <a:r>
              <a:rPr lang="en-US" sz="2400" dirty="0"/>
              <a:t>ing about the film.</a:t>
            </a:r>
            <a:endParaRPr sz="2400" dirty="0"/>
          </a:p>
        </p:txBody>
      </p:sp>
      <p:pic>
        <p:nvPicPr>
          <p:cNvPr id="121" name="Google Shape;121;g25d7d9292e8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9924" y="1305051"/>
            <a:ext cx="1996973" cy="207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1f9ac32f91d_0_13" title="pigeon trigger film Holocaust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5600" y="846900"/>
            <a:ext cx="6170800" cy="34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1f9ac32f91d_0_13"/>
          <p:cNvSpPr txBox="1"/>
          <p:nvPr/>
        </p:nvSpPr>
        <p:spPr>
          <a:xfrm>
            <a:off x="435100" y="209775"/>
            <a:ext cx="42654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Pigeon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f9ac32f91d_0_13"/>
          <p:cNvSpPr txBox="1"/>
          <p:nvPr/>
        </p:nvSpPr>
        <p:spPr>
          <a:xfrm>
            <a:off x="3791575" y="4638475"/>
            <a:ext cx="2540700" cy="2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100" u="sng">
                <a:solidFill>
                  <a:srgbClr val="2200C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https://youtu.be/UyeAYtI1Xzw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d7d9292e8_0_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Notice, I Wonder</a:t>
            </a:r>
            <a:endParaRPr/>
          </a:p>
        </p:txBody>
      </p:sp>
      <p:sp>
        <p:nvSpPr>
          <p:cNvPr id="134" name="Google Shape;134;g25d7d9292e8_0_22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727000" cy="3720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fontScale="92500" lnSpcReduction="20000"/>
          </a:bodyPr>
          <a:lstStyle/>
          <a:p>
            <a:pPr marL="457200" lvl="0" indent="-381317" algn="l" rtl="0">
              <a:spcBef>
                <a:spcPts val="52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In the bottom-left quarter of your Guided Notes sheet, write things you </a:t>
            </a:r>
            <a:r>
              <a:rPr lang="en-US" b="1" dirty="0"/>
              <a:t>notice</a:t>
            </a:r>
            <a:r>
              <a:rPr lang="en-US" dirty="0"/>
              <a:t> about your page of the timeline as you read it.</a:t>
            </a:r>
            <a:endParaRPr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Share what you learned with your group and write a few things you learned from them in the Notice section.</a:t>
            </a:r>
            <a:endParaRPr dirty="0"/>
          </a:p>
          <a:p>
            <a:pPr marL="457200" lvl="0" indent="-3813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After sharing, write down in the bottom-right quarter anything you might be </a:t>
            </a:r>
            <a:r>
              <a:rPr lang="en-US" b="1" dirty="0"/>
              <a:t>wondering</a:t>
            </a:r>
            <a:r>
              <a:rPr lang="en-US" dirty="0"/>
              <a:t> about what happened during the Holocaust.</a:t>
            </a:r>
            <a:endParaRPr dirty="0"/>
          </a:p>
        </p:txBody>
      </p:sp>
      <p:pic>
        <p:nvPicPr>
          <p:cNvPr id="135" name="Google Shape;135;g25d7d9292e8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199" y="1305051"/>
            <a:ext cx="1996973" cy="207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f9ac32f91d_0_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Fishbone</a:t>
            </a:r>
            <a:endParaRPr dirty="0"/>
          </a:p>
        </p:txBody>
      </p:sp>
      <p:sp>
        <p:nvSpPr>
          <p:cNvPr id="141" name="Google Shape;141;g1f9ac32f91d_0_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Review the notes you have taken on the key events that occurred during the Holocaust.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Then, identify six key contributing factors leading up to the Holocaust.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Write each factor in the corresponding space of your handout. </a:t>
            </a:r>
            <a:endParaRPr sz="2400" dirty="0"/>
          </a:p>
        </p:txBody>
      </p:sp>
      <p:pic>
        <p:nvPicPr>
          <p:cNvPr id="142" name="Google Shape;142;g1f9ac32f91d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7700" y="1305047"/>
            <a:ext cx="3361502" cy="1890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712</Words>
  <Application>Microsoft Office PowerPoint</Application>
  <PresentationFormat>On-screen Show (16:9)</PresentationFormat>
  <Paragraphs>47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Noto Sans Symbols</vt:lpstr>
      <vt:lpstr>LEARN theme</vt:lpstr>
      <vt:lpstr>LEARN theme</vt:lpstr>
      <vt:lpstr>PowerPoint Presentation</vt:lpstr>
      <vt:lpstr>Responding to the Unthinkable</vt:lpstr>
      <vt:lpstr>Collective Brain Dump</vt:lpstr>
      <vt:lpstr>Essential Question</vt:lpstr>
      <vt:lpstr>Lesson Objectives</vt:lpstr>
      <vt:lpstr>I Notice, I Wonder</vt:lpstr>
      <vt:lpstr>PowerPoint Presentation</vt:lpstr>
      <vt:lpstr>I Notice, I Wonder</vt:lpstr>
      <vt:lpstr>Fishbone</vt:lpstr>
      <vt:lpstr>Survivor/Victim Profiles</vt:lpstr>
      <vt:lpstr>How Am I Feeling? What Am I Thinking?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McLeod Porter, Delma</cp:lastModifiedBy>
  <cp:revision>3</cp:revision>
  <dcterms:created xsi:type="dcterms:W3CDTF">2020-10-14T20:24:40Z</dcterms:created>
  <dcterms:modified xsi:type="dcterms:W3CDTF">2023-08-23T14:26:12Z</dcterms:modified>
</cp:coreProperties>
</file>