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16"/>
  </p:normalViewPr>
  <p:slideViewPr>
    <p:cSldViewPr snapToGrid="0">
      <p:cViewPr varScale="1">
        <p:scale>
          <a:sx n="181" d="100"/>
          <a:sy n="181" d="100"/>
        </p:scale>
        <p:origin x="184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963aa804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963aa804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963aa80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963aa80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963aa804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963aa804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963aa804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a963aa804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963aa804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963aa804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963aa804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963aa804c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 Question</a:t>
            </a:r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Graph the following equation. How does the negative effect the graph? </a:t>
            </a:r>
            <a:endParaRPr/>
          </a:p>
        </p:txBody>
      </p:sp>
      <p:pic>
        <p:nvPicPr>
          <p:cNvPr id="131" name="Google Shape;13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4825" y="2506550"/>
            <a:ext cx="5029200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530352" y="188595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Transformers Part 1 - Absolute Value and Quadratic Function</a:t>
            </a:r>
            <a:endParaRPr dirty="0"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530352" y="316435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Function Transformation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What are parent graphs? How are the transformations of parent graphs related? What are the general rules for the transformation of parent graphs?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Lesson Objective</a:t>
            </a:r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body" idx="1"/>
          </p:nvPr>
        </p:nvSpPr>
        <p:spPr>
          <a:xfrm>
            <a:off x="530350" y="2028500"/>
            <a:ext cx="7772400" cy="14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Students will use a graphing tool to analyze basic transformations on a variety of parent graphs in order to create general rules about function transformation.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Think - Pair - Share</a:t>
            </a:r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Compare and Contrast the following equations: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150" y="2215550"/>
            <a:ext cx="62865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Why does changing the y-intercept do something different than changing the slope? 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125" y="2614275"/>
            <a:ext cx="7839075" cy="134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Transformation Exploration</a:t>
            </a:r>
            <a:endParaRPr dirty="0"/>
          </a:p>
        </p:txBody>
      </p:sp>
      <p:sp>
        <p:nvSpPr>
          <p:cNvPr id="112" name="Google Shape;112;p2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 groups of two or three, complete the transformation handout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During the activity, use a calculator (if you do not have one go to </a:t>
            </a:r>
            <a:r>
              <a:rPr lang="en-US" dirty="0" err="1"/>
              <a:t>desmos.com</a:t>
            </a:r>
            <a:r>
              <a:rPr lang="en-US" dirty="0"/>
              <a:t>).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While making your predictions, use mathematical reasoning and terms.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were the changes to the absolute value function based on the handout?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were the changes to the quadratic function handout?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are the general rules of transformations?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 Your Own</a:t>
            </a:r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With the same group, create the following: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-US" dirty="0"/>
              <a:t>Absolute Function Equation (no graph)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-US" dirty="0"/>
              <a:t>Absolute Function Graph (no equation)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-US" dirty="0"/>
              <a:t>Quadratic Function Equation (no graph)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Arial" panose="020B0604020202020204" pitchFamily="34" charset="0"/>
              <a:buChar char="•"/>
            </a:pPr>
            <a:r>
              <a:rPr lang="en-US" dirty="0"/>
              <a:t>Quadratic Function Graph (no equation)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Once you have created those four components, switch with another group and have them find the equation if given a graph or create the graph if given the equation.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256</Words>
  <Application>Microsoft Macintosh PowerPoint</Application>
  <PresentationFormat>On-screen Show (16:9)</PresentationFormat>
  <Paragraphs>27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Constantia</vt:lpstr>
      <vt:lpstr>Noto Sans Symbols</vt:lpstr>
      <vt:lpstr>Georgia</vt:lpstr>
      <vt:lpstr>Calibri</vt:lpstr>
      <vt:lpstr>LEARN theme</vt:lpstr>
      <vt:lpstr>LEARN theme</vt:lpstr>
      <vt:lpstr>PowerPoint Presentation</vt:lpstr>
      <vt:lpstr>Transformers Part 1 - Absolute Value and Quadratic Function</vt:lpstr>
      <vt:lpstr>Essential Questions</vt:lpstr>
      <vt:lpstr>Lesson Objective</vt:lpstr>
      <vt:lpstr>Think - Pair - Share</vt:lpstr>
      <vt:lpstr>Discussion</vt:lpstr>
      <vt:lpstr>Transformation Exploration</vt:lpstr>
      <vt:lpstr>Discussion</vt:lpstr>
      <vt:lpstr>Create Your Own</vt:lpstr>
      <vt:lpstr>Challenge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Wigginton, Brook M.</cp:lastModifiedBy>
  <cp:revision>2</cp:revision>
  <dcterms:modified xsi:type="dcterms:W3CDTF">2021-07-16T17:43:33Z</dcterms:modified>
</cp:coreProperties>
</file>