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awpixel.com/image/4036995/photo-image-woods-smoke-person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cryl.com/media/a-cypress-prairie-burns-during-a-early-spring-prescribed-fire-3cfb9d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Harvest_time_on_the_prairies_manitoba_%286797008930%29.jp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Three_Creeks_-_Prairie_in_Ohio_1.jp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Dusk_on_the_Prairie_%2813182374354%29.jp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wackybadger/19383364773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coconinonationalforest/3909876871/in/photostream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coconinonationalforest/3910664436/in/photostrea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cb6999cd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cb6999cd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https://www.rawpixel.com/image/4036995/photo-image-woods-smoke-person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cb6999cd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cb6999cd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https://picryl.com/media/a-cypress-prairie-burns-during-a-early-spring-prescribed-fire-3cfb9d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cb6999cd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cb6999cd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cb6999cd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cb6999cd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https://commons.wikimedia.org/wiki/File:Harvest_time_on_the_prairies_manitoba_%286797008930%29.jpg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cb6999cd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cb6999cd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https://commons.wikimedia.org/wiki/File:Three_Creeks_-_Prairie_in_Ohio_1.jpg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cb6999cd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cb6999cd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https://commons.wikimedia.org/wiki/File:Dusk_on_the_Prairie_%2813182374354%29.jpg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cb6999cd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cb6999cd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https://www.flickr.com/photos/wackybadger/19383364773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cb6999cd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ecb6999cd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cb6999cd0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cb6999cd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cb6999cd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cb6999cd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https://www.flickr.com/photos/coconinonationalforest/3909876871/in/photostream/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cb6999cd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cb6999cd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https://www.flickr.com/photos/coconinonationalforest/3910664436/in/photostream/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40" lvl="5" marL="2743200" rtl="0" algn="l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40" lvl="6" marL="3200400" rtl="0" algn="l">
              <a:spcBef>
                <a:spcPts val="120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80"/>
              <a:t>Take a few minutes to look at the next four (4) slides.</a:t>
            </a:r>
            <a:endParaRPr sz="26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/>
              <a:t>Stop when you get to slide 6 and complete the activity.</a:t>
            </a:r>
            <a:endParaRPr sz="2680"/>
          </a:p>
        </p:txBody>
      </p:sp>
      <p:pic>
        <p:nvPicPr>
          <p:cNvPr id="59" name="Google Shape;59;p14" title="Three Sticky 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737" y="352100"/>
            <a:ext cx="5986525" cy="23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logo-final-web-ver2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413" y="3689700"/>
            <a:ext cx="703175" cy="11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5563" r="5572" t="0"/>
          <a:stretch/>
        </p:blipFill>
        <p:spPr>
          <a:xfrm>
            <a:off x="1143000" y="0"/>
            <a:ext cx="6857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2245" l="0" r="0" t="2245"/>
          <a:stretch/>
        </p:blipFill>
        <p:spPr>
          <a:xfrm>
            <a:off x="981715" y="0"/>
            <a:ext cx="71805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1874400" y="2276875"/>
            <a:ext cx="5395200" cy="7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8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On one sticky note, type three (3) adjectives that come to mind after looking at the first four (4) photos.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8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8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 rot="-193980">
            <a:off x="369860" y="2142686"/>
            <a:ext cx="1255398" cy="85217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 rot="-372971">
            <a:off x="1741666" y="98036"/>
            <a:ext cx="1255079" cy="851627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 rot="182495">
            <a:off x="3189660" y="314053"/>
            <a:ext cx="1255168" cy="85169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 rot="-177571">
            <a:off x="4631184" y="174198"/>
            <a:ext cx="1255074" cy="851643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 rot="356454">
            <a:off x="6161962" y="1304445"/>
            <a:ext cx="1255041" cy="852108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293507" y="3129059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 rot="-531267">
            <a:off x="1741728" y="3129024"/>
            <a:ext cx="1255158" cy="85229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342088" y="3814859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 rot="508027">
            <a:off x="4741531" y="3681556"/>
            <a:ext cx="1255080" cy="85197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7578835" y="98009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 rot="-363078">
            <a:off x="293453" y="4150583"/>
            <a:ext cx="1254993" cy="851935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 rot="292916">
            <a:off x="1970189" y="4150507"/>
            <a:ext cx="1254953" cy="8518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245938" y="122861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 rot="-272305">
            <a:off x="6140963" y="4226761"/>
            <a:ext cx="1254935" cy="851655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6140813" y="3205436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 rot="-396110">
            <a:off x="7543979" y="3151547"/>
            <a:ext cx="1255123" cy="851634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7486788" y="2053311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28307" y="1113884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 rot="-122461">
            <a:off x="1700241" y="1189984"/>
            <a:ext cx="1255096" cy="85223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48288" y="1266284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 rot="508027">
            <a:off x="4640494" y="1266406"/>
            <a:ext cx="1255080" cy="85197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6095335" y="275684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7655013" y="1060211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179" r="189" t="0"/>
          <a:stretch/>
        </p:blipFill>
        <p:spPr>
          <a:xfrm>
            <a:off x="713433" y="0"/>
            <a:ext cx="77171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5" y="0"/>
            <a:ext cx="77171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0" l="308" r="298" t="0"/>
          <a:stretch/>
        </p:blipFill>
        <p:spPr>
          <a:xfrm>
            <a:off x="713433" y="0"/>
            <a:ext cx="77171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1881450" y="2276875"/>
            <a:ext cx="5381100" cy="7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8"/>
              <a:buFont typeface="Arial"/>
              <a:buNone/>
            </a:pPr>
            <a:r>
              <a:rPr lang="en" sz="2600"/>
              <a:t>On one sticky note, type three (3) adjectives that come to mind after looking at the first four (4) photos.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8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-193980">
            <a:off x="369860" y="2142686"/>
            <a:ext cx="1255398" cy="85217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 rot="-372971">
            <a:off x="1741666" y="98036"/>
            <a:ext cx="1255079" cy="851627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 rot="182495">
            <a:off x="3189660" y="314053"/>
            <a:ext cx="1255168" cy="85169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 rot="-177571">
            <a:off x="4631184" y="174198"/>
            <a:ext cx="1255074" cy="851643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 rot="356454">
            <a:off x="6161962" y="1304445"/>
            <a:ext cx="1255041" cy="852108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293507" y="3129059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 rot="-531267">
            <a:off x="1741728" y="3129024"/>
            <a:ext cx="1255158" cy="85229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342088" y="3814859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 rot="508027">
            <a:off x="4741531" y="3681556"/>
            <a:ext cx="1255080" cy="85197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7578835" y="98009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 rot="-363078">
            <a:off x="293453" y="4150583"/>
            <a:ext cx="1254993" cy="851935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 rot="292916">
            <a:off x="1970189" y="4150507"/>
            <a:ext cx="1254953" cy="8518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245938" y="122861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 rot="-272305">
            <a:off x="6140963" y="4226761"/>
            <a:ext cx="1254935" cy="851655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6140813" y="3205436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 rot="-396110">
            <a:off x="7543979" y="3151547"/>
            <a:ext cx="1255123" cy="851634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7486788" y="2053311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28307" y="1113884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 rot="-122461">
            <a:off x="1700241" y="1189984"/>
            <a:ext cx="1255096" cy="85223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48288" y="1266284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 rot="508027">
            <a:off x="4640494" y="1266406"/>
            <a:ext cx="1255080" cy="851979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095335" y="275684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7655013" y="1060211"/>
            <a:ext cx="1255200" cy="85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155850" y="1506575"/>
            <a:ext cx="8832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80"/>
              <a:t>Take a few minutes to look at the next four (4) slides.</a:t>
            </a:r>
            <a:endParaRPr sz="26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680"/>
              <a:t>Stop when you get to slide 12 and complete the activity.</a:t>
            </a:r>
            <a:endParaRPr sz="2680"/>
          </a:p>
        </p:txBody>
      </p:sp>
      <p:pic>
        <p:nvPicPr>
          <p:cNvPr id="114" name="Google Shape;114;p20" title="Three Sticky 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737" y="352100"/>
            <a:ext cx="5986525" cy="23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title="logo-final-web-ver2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413" y="3689700"/>
            <a:ext cx="703175" cy="11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2571" l="0" r="0" t="2571"/>
          <a:stretch/>
        </p:blipFill>
        <p:spPr>
          <a:xfrm>
            <a:off x="713433" y="0"/>
            <a:ext cx="77171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