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  <p:sldMasterId id="2147483665" r:id="rId2"/>
  </p:sldMasterIdLst>
  <p:notesMasterIdLst>
    <p:notesMasterId r:id="rId11"/>
  </p:notesMasterIdLst>
  <p:sldIdLst>
    <p:sldId id="256" r:id="rId3"/>
    <p:sldId id="257" r:id="rId4"/>
    <p:sldId id="258" r:id="rId5"/>
    <p:sldId id="260" r:id="rId6"/>
    <p:sldId id="259" r:id="rId7"/>
    <p:sldId id="261" r:id="rId8"/>
    <p:sldId id="264" r:id="rId9"/>
    <p:sldId id="263" r:id="rId10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2"/>
      <p:bold r:id="rId13"/>
      <p:italic r:id="rId14"/>
      <p:boldItalic r:id="rId15"/>
    </p:embeddedFont>
    <p:embeddedFont>
      <p:font typeface="Georgia" panose="02040502050405020303" pitchFamily="18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228600" algn="l" rtl="0"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51" algn="l" rtl="0"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9" name="Shape 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Shape 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/>
          <a:lstStyle>
            <a:lvl1pPr marR="34289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Shape 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/>
          <a:lstStyle>
            <a:lvl1pPr marR="34289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4" name="Shape 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/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8" name="Shape 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321" algn="l" rtl="0"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321" algn="l" rtl="0"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3" name="Shape 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Shape 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(Mis)Reported and (Mis)Remembered</a:t>
            </a:r>
            <a:endParaRPr dirty="0"/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 dirty="0"/>
              <a:t>U.S. History Lesson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70443" y="30648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Essential Questions</a:t>
            </a:r>
            <a:endParaRPr sz="36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397922" y="1439466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22300" lvl="0" indent="-457200">
              <a:lnSpc>
                <a:spcPct val="2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What is worth fighting for? </a:t>
            </a:r>
          </a:p>
          <a:p>
            <a:pPr marL="622300" lvl="0" indent="-457200">
              <a:lnSpc>
                <a:spcPct val="2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Is there such a thing as a "just" war? </a:t>
            </a:r>
          </a:p>
          <a:p>
            <a:pPr marL="622300" lvl="0" indent="-457200">
              <a:lnSpc>
                <a:spcPct val="2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How did the Vietnam War change the United States?</a:t>
            </a:r>
            <a:endParaRPr sz="26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C0B1-A3D2-4F01-B6CF-B4D36141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Corners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A9E1B-B400-4431-8DE5-6CB6AC253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r>
              <a:rPr lang="en-US" dirty="0"/>
              <a:t>“No event in American history is more misunderstood than the Vietnam War. It was misreported then, and it is misremembered now." </a:t>
            </a:r>
          </a:p>
          <a:p>
            <a:pPr marL="63500" indent="0" algn="r">
              <a:buNone/>
            </a:pPr>
            <a:r>
              <a:rPr lang="en-US" dirty="0"/>
              <a:t>– President Richard Nixon</a:t>
            </a:r>
          </a:p>
        </p:txBody>
      </p:sp>
    </p:spTree>
    <p:extLst>
      <p:ext uri="{BB962C8B-B14F-4D97-AF65-F5344CB8AC3E}">
        <p14:creationId xmlns:p14="http://schemas.microsoft.com/office/powerpoint/2010/main" val="242494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 Notice, I Wonder Activity</a:t>
            </a:r>
            <a:endParaRPr sz="36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594637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 you watch the video:</a:t>
            </a:r>
            <a:endParaRPr sz="24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2"/>
          </p:nvPr>
        </p:nvSpPr>
        <p:spPr>
          <a:xfrm>
            <a:off x="4645027" y="1598021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Immediately after the video:</a:t>
            </a:r>
            <a:endParaRPr sz="24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3"/>
          </p:nvPr>
        </p:nvSpPr>
        <p:spPr>
          <a:xfrm>
            <a:off x="457200" y="2089151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231775" marR="0" lvl="0" indent="-11747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down phrases or statements that you NOTICE or that seem important in the video.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body" idx="4"/>
          </p:nvPr>
        </p:nvSpPr>
        <p:spPr>
          <a:xfrm>
            <a:off x="4645027" y="2089151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231775" marR="0" lvl="0" indent="-117475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down questions that you have that the video did not answer or address. What further questions do you have?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EA80F-0AAE-41E4-BDCE-692B47F2A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596843"/>
          </a:xfrm>
        </p:spPr>
        <p:txBody>
          <a:bodyPr/>
          <a:lstStyle/>
          <a:p>
            <a:r>
              <a:rPr lang="en-US" dirty="0"/>
              <a:t>Vietnam War Documents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A3580-3D43-4118-BA14-D5EFEF6F3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34523"/>
            <a:ext cx="8229600" cy="3291840"/>
          </a:xfrm>
          <a:ln>
            <a:noFill/>
          </a:ln>
        </p:spPr>
        <p:txBody>
          <a:bodyPr/>
          <a:lstStyle/>
          <a:p>
            <a:pPr marL="577850" indent="-514350">
              <a:buAutoNum type="arabicPeriod"/>
            </a:pPr>
            <a:r>
              <a:rPr lang="en-US" dirty="0"/>
              <a:t>Letter from Pres. Kennedy to Pres. Diem</a:t>
            </a:r>
          </a:p>
          <a:p>
            <a:pPr marL="577850" indent="-514350">
              <a:buAutoNum type="arabicPeriod"/>
            </a:pPr>
            <a:r>
              <a:rPr lang="en-US" dirty="0"/>
              <a:t>Joint Resolution of Congress, 1964</a:t>
            </a:r>
          </a:p>
          <a:p>
            <a:pPr marL="577850" indent="-514350">
              <a:buAutoNum type="arabicPeriod"/>
            </a:pPr>
            <a:r>
              <a:rPr lang="en-US" dirty="0"/>
              <a:t>Testimony of John Kerry, 1971</a:t>
            </a:r>
          </a:p>
          <a:p>
            <a:pPr marL="577850" indent="-514350">
              <a:buAutoNum type="arabicPeriod"/>
            </a:pPr>
            <a:r>
              <a:rPr lang="en-US" dirty="0"/>
              <a:t>News article “250,000 War Protesters Stage Peaceful Rally…”</a:t>
            </a:r>
          </a:p>
          <a:p>
            <a:pPr marL="577850" indent="-514350">
              <a:buAutoNum type="arabicPeriod"/>
            </a:pPr>
            <a:r>
              <a:rPr lang="en-US" dirty="0"/>
              <a:t>Marsh Carter’s remembrance of Quang Nam</a:t>
            </a:r>
          </a:p>
          <a:p>
            <a:pPr marL="577850" indent="-514350">
              <a:buAutoNum type="arabicPeriod"/>
            </a:pPr>
            <a:r>
              <a:rPr lang="en-US" dirty="0"/>
              <a:t>Viet Nguyen “Our Vietnam War Never Ended”</a:t>
            </a:r>
          </a:p>
        </p:txBody>
      </p:sp>
    </p:spTree>
    <p:extLst>
      <p:ext uri="{BB962C8B-B14F-4D97-AF65-F5344CB8AC3E}">
        <p14:creationId xmlns:p14="http://schemas.microsoft.com/office/powerpoint/2010/main" val="217876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C0B1-A3D2-4F01-B6CF-B4D36141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A9E1B-B400-4431-8DE5-6CB6AC253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0" indent="0">
              <a:buNone/>
            </a:pPr>
            <a:endParaRPr lang="en-US" dirty="0"/>
          </a:p>
          <a:p>
            <a:pPr marL="63500" indent="0">
              <a:buNone/>
            </a:pPr>
            <a:r>
              <a:rPr lang="en-US" dirty="0"/>
              <a:t>“No event in American history is more misunderstood than the Vietnam War. It was misreported then, and it is misremembered now." </a:t>
            </a:r>
          </a:p>
          <a:p>
            <a:pPr marL="63500" indent="0" algn="r">
              <a:buNone/>
            </a:pPr>
            <a:r>
              <a:rPr lang="en-US" dirty="0"/>
              <a:t>– President Richard Nixon</a:t>
            </a:r>
          </a:p>
        </p:txBody>
      </p:sp>
    </p:spTree>
    <p:extLst>
      <p:ext uri="{BB962C8B-B14F-4D97-AF65-F5344CB8AC3E}">
        <p14:creationId xmlns:p14="http://schemas.microsoft.com/office/powerpoint/2010/main" val="33720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16C43-5784-4B6F-904C-6978BF607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411" y="469930"/>
            <a:ext cx="7772400" cy="558376"/>
          </a:xfrm>
        </p:spPr>
        <p:txBody>
          <a:bodyPr/>
          <a:lstStyle/>
          <a:p>
            <a:r>
              <a:rPr lang="en-US" dirty="0"/>
              <a:t>Evaluate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F0D50-B0A5-482A-82CF-E6C8058B4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1411" y="1147522"/>
            <a:ext cx="7772400" cy="3036351"/>
          </a:xfrm>
        </p:spPr>
        <p:txBody>
          <a:bodyPr/>
          <a:lstStyle/>
          <a:p>
            <a:r>
              <a:rPr lang="en-US" dirty="0"/>
              <a:t>Two-Minute Paper:</a:t>
            </a:r>
          </a:p>
          <a:p>
            <a:r>
              <a:rPr lang="en-US" dirty="0"/>
              <a:t>Think of the many viewpoints about the Vietnam War. </a:t>
            </a:r>
          </a:p>
          <a:p>
            <a:pPr marL="6858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 Was it a war that was misremembered and misreported?</a:t>
            </a:r>
          </a:p>
          <a:p>
            <a:pPr marL="685800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/>
              <a:t>Choose an image to write from that viewpoint about the war.</a:t>
            </a:r>
          </a:p>
        </p:txBody>
      </p:sp>
    </p:spTree>
    <p:extLst>
      <p:ext uri="{BB962C8B-B14F-4D97-AF65-F5344CB8AC3E}">
        <p14:creationId xmlns:p14="http://schemas.microsoft.com/office/powerpoint/2010/main" val="320954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249</Words>
  <Application>Microsoft Office PowerPoint</Application>
  <PresentationFormat>On-screen Show (16:9)</PresentationFormat>
  <Paragraphs>31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Calibri</vt:lpstr>
      <vt:lpstr>Arial</vt:lpstr>
      <vt:lpstr>Noto Sans Symbols</vt:lpstr>
      <vt:lpstr>Constantia</vt:lpstr>
      <vt:lpstr>Georgia</vt:lpstr>
      <vt:lpstr>LEARN theme</vt:lpstr>
      <vt:lpstr>LEARN theme</vt:lpstr>
      <vt:lpstr>PowerPoint Presentation</vt:lpstr>
      <vt:lpstr>(Mis)Reported and (Mis)Remembered</vt:lpstr>
      <vt:lpstr>Essential Questions</vt:lpstr>
      <vt:lpstr>Four Corners Activity</vt:lpstr>
      <vt:lpstr>I Notice, I Wonder Activity</vt:lpstr>
      <vt:lpstr>Vietnam War Documents</vt:lpstr>
      <vt:lpstr>Group Discussion</vt:lpstr>
      <vt:lpstr>Evaluate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Misreported and Misremembered</dc:title>
  <dc:creator>K20 Center</dc:creator>
  <cp:lastModifiedBy>McLeod Porter, Delma</cp:lastModifiedBy>
  <cp:revision>9</cp:revision>
  <dcterms:modified xsi:type="dcterms:W3CDTF">2024-11-19T20:55:32Z</dcterms:modified>
</cp:coreProperties>
</file>