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8" r:id="rId1"/>
    <p:sldMasterId id="2147483679" r:id="rId2"/>
    <p:sldMasterId id="2147483680" r:id="rId3"/>
  </p:sldMasterIdLst>
  <p:notesMasterIdLst>
    <p:notesMasterId r:id="rId24"/>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202" d="100"/>
          <a:sy n="202" d="100"/>
        </p:scale>
        <p:origin x="620" y="11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s, Daniella M." userId="87fb469b-cd7a-4b12-a1ae-bba5f0610088" providerId="ADAL" clId="{C3BA6851-F53E-4C2A-AA11-DDAB9C59653B}"/>
    <pc:docChg chg="modSld">
      <pc:chgData name="Peters, Daniella M." userId="87fb469b-cd7a-4b12-a1ae-bba5f0610088" providerId="ADAL" clId="{C3BA6851-F53E-4C2A-AA11-DDAB9C59653B}" dt="2022-04-11T18:07:11.223" v="0"/>
      <pc:docMkLst>
        <pc:docMk/>
      </pc:docMkLst>
      <pc:sldChg chg="modSp mod">
        <pc:chgData name="Peters, Daniella M." userId="87fb469b-cd7a-4b12-a1ae-bba5f0610088" providerId="ADAL" clId="{C3BA6851-F53E-4C2A-AA11-DDAB9C59653B}" dt="2022-04-11T18:07:11.223" v="0"/>
        <pc:sldMkLst>
          <pc:docMk/>
          <pc:sldMk cId="0" sldId="261"/>
        </pc:sldMkLst>
        <pc:spChg chg="mod">
          <ac:chgData name="Peters, Daniella M." userId="87fb469b-cd7a-4b12-a1ae-bba5f0610088" providerId="ADAL" clId="{C3BA6851-F53E-4C2A-AA11-DDAB9C59653B}" dt="2022-04-11T18:07:11.223" v="0"/>
          <ac:spMkLst>
            <pc:docMk/>
            <pc:sldMk cId="0" sldId="261"/>
            <ac:spMk id="16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youtube.com/watch?v=CzNANZnoiRs"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youtube.com/watch"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youtube.com/watch?v=22lGbAVWhro&amp;list=RDCMUCsooa4yRKGN_zEE8iknghZA&amp;start_radio=1"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ca3e812ec1_0_1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3" name="Google Shape;133;gca3e812ec1_0_1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ca3e812ec1_0_3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8" name="Google Shape;188;gca3e812ec1_0_3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ca3e812ec1_0_3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5" name="Google Shape;195;gca3e812ec1_0_3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ca3e812ec1_0_3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2" name="Google Shape;202;gca3e812ec1_0_3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ca3e812ec1_0_3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9" name="Google Shape;209;gca3e812ec1_0_3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cacf5582e2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cacf5582e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cacf5582e2_0_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cacf5582e2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355600" lvl="0" indent="0" algn="l" rtl="0">
              <a:lnSpc>
                <a:spcPct val="115000"/>
              </a:lnSpc>
              <a:spcBef>
                <a:spcPts val="1200"/>
              </a:spcBef>
              <a:spcAft>
                <a:spcPts val="1200"/>
              </a:spcAft>
              <a:buNone/>
            </a:pPr>
            <a:r>
              <a:rPr lang="en">
                <a:solidFill>
                  <a:schemeClr val="dk1"/>
                </a:solidFill>
              </a:rPr>
              <a:t>Crashcourse (Director). (2018, April 18). </a:t>
            </a:r>
            <a:r>
              <a:rPr lang="en" i="1">
                <a:solidFill>
                  <a:schemeClr val="dk1"/>
                </a:solidFill>
              </a:rPr>
              <a:t>Henrietta lacks, the Tuskegee experiment, and ethical data collection: Crash course STATISTICS #12</a:t>
            </a:r>
            <a:r>
              <a:rPr lang="en">
                <a:solidFill>
                  <a:schemeClr val="dk1"/>
                </a:solidFill>
              </a:rPr>
              <a:t> [Video file]. Retrieved March 26, 2021, from </a:t>
            </a:r>
            <a:r>
              <a:rPr lang="en" u="sng">
                <a:solidFill>
                  <a:schemeClr val="hlink"/>
                </a:solidFill>
                <a:hlinkClick r:id="rId3"/>
              </a:rPr>
              <a:t>https://www.youtube.com/watch?v=CzNANZnoiRs</a:t>
            </a:r>
            <a:r>
              <a:rPr lang="en">
                <a:solidFill>
                  <a:schemeClr val="dk1"/>
                </a:solidFill>
              </a:rPr>
              <a:t>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cacf5582e2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8" name="Google Shape;228;gcacf5582e2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a:solidFill>
                  <a:schemeClr val="dk1"/>
                </a:solidFill>
              </a:rPr>
              <a:t>NewsyHub (Director). (2016, August 25). </a:t>
            </a:r>
            <a:r>
              <a:rPr lang="en" i="1">
                <a:solidFill>
                  <a:schemeClr val="dk1"/>
                </a:solidFill>
              </a:rPr>
              <a:t>The unknowns about the Tuskegee syphilis study</a:t>
            </a:r>
            <a:r>
              <a:rPr lang="en">
                <a:solidFill>
                  <a:schemeClr val="dk1"/>
                </a:solidFill>
              </a:rPr>
              <a:t> [Video file]. Retrieved March 26, 2021, from</a:t>
            </a:r>
            <a:r>
              <a:rPr lang="en">
                <a:solidFill>
                  <a:schemeClr val="dk1"/>
                </a:solidFill>
                <a:uFill>
                  <a:noFill/>
                </a:uFill>
                <a:hlinkClick r:id="rId3">
                  <a:extLst>
                    <a:ext uri="{A12FA001-AC4F-418D-AE19-62706E023703}">
                      <ahyp:hlinkClr xmlns:ahyp="http://schemas.microsoft.com/office/drawing/2018/hyperlinkcolor" val="tx"/>
                    </a:ext>
                  </a:extLst>
                </a:hlinkClick>
              </a:rPr>
              <a:t> </a:t>
            </a:r>
            <a:r>
              <a:rPr lang="en" u="sng">
                <a:solidFill>
                  <a:schemeClr val="hlink"/>
                </a:solidFill>
                <a:hlinkClick r:id="rId3"/>
              </a:rPr>
              <a:t>https://www.youtube.com/watch</a:t>
            </a:r>
            <a:r>
              <a:rPr lang="en">
                <a:solidFill>
                  <a:schemeClr val="dk1"/>
                </a:solidFill>
              </a:rPr>
              <a:t>?v=J3tQ93fQf8U</a:t>
            </a:r>
            <a:endParaRPr>
              <a:solidFill>
                <a:schemeClr val="dk1"/>
              </a:solidFill>
            </a:endParaRPr>
          </a:p>
          <a:p>
            <a:pPr marL="0" lvl="0" indent="0" algn="l" rtl="0">
              <a:spcBef>
                <a:spcPts val="120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cacf5582e2_0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cacf5582e2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cacf5582e2_0_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cacf5582e2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cacf5582e2_0_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cacf5582e2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ca3e812ec1_0_1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7" name="Google Shape;137;gca3e812ec1_0_16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lt1"/>
              </a:buClr>
              <a:buSzPts val="1100"/>
              <a:buFont typeface="Arial"/>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cacf5582e2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 name="Google Shape;254;gcacf5582e2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ca3e812ec1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gca3e812ec1_0_1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ca3e812ec1_0_1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gca3e812ec1_0_1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ca3e812ec1_0_1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355600" lvl="0" indent="0" algn="l" rtl="0">
              <a:lnSpc>
                <a:spcPct val="115000"/>
              </a:lnSpc>
              <a:spcBef>
                <a:spcPts val="1200"/>
              </a:spcBef>
              <a:spcAft>
                <a:spcPts val="1200"/>
              </a:spcAft>
              <a:buNone/>
            </a:pPr>
            <a:r>
              <a:rPr lang="en">
                <a:solidFill>
                  <a:schemeClr val="dk1"/>
                </a:solidFill>
              </a:rPr>
              <a:t>TEDEducation (Director). (2016, February 08). </a:t>
            </a:r>
            <a:r>
              <a:rPr lang="en" i="1">
                <a:solidFill>
                  <a:schemeClr val="dk1"/>
                </a:solidFill>
              </a:rPr>
              <a:t>The immortal cells of Henrietta lacks - robin bulleri</a:t>
            </a:r>
            <a:r>
              <a:rPr lang="en">
                <a:solidFill>
                  <a:schemeClr val="dk1"/>
                </a:solidFill>
              </a:rPr>
              <a:t> [Video file]. Retrieved March 26, 2021, from </a:t>
            </a:r>
            <a:r>
              <a:rPr lang="en" u="sng">
                <a:solidFill>
                  <a:schemeClr val="hlink"/>
                </a:solidFill>
                <a:hlinkClick r:id="rId3"/>
              </a:rPr>
              <a:t>https://www.youtube.com/watch?v=22lGbAVWhro&amp;list=RDCMUCsooa4yRKGN_zEE8iknghZA&amp;start_radio=1</a:t>
            </a:r>
            <a:r>
              <a:rPr lang="en">
                <a:solidFill>
                  <a:schemeClr val="dk1"/>
                </a:solidFill>
              </a:rPr>
              <a:t> </a:t>
            </a:r>
            <a:endParaRPr/>
          </a:p>
        </p:txBody>
      </p:sp>
      <p:sp>
        <p:nvSpPr>
          <p:cNvPr id="156" name="Google Shape;156;gca3e812ec1_0_1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ca3e812ec1_0_1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gca3e812ec1_0_1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ca3e812ec1_0_3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7" name="Google Shape;167;gca3e812ec1_0_3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ca3e812ec1_0_3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gca3e812ec1_0_3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ca3e812ec1_0_3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1" name="Google Shape;181;gca3e812ec1_0_3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53"/>
        <p:cNvGrpSpPr/>
        <p:nvPr/>
      </p:nvGrpSpPr>
      <p:grpSpPr>
        <a:xfrm>
          <a:off x="0" y="0"/>
          <a:ext cx="0" cy="0"/>
          <a:chOff x="0" y="0"/>
          <a:chExt cx="0" cy="0"/>
        </a:xfrm>
      </p:grpSpPr>
      <p:pic>
        <p:nvPicPr>
          <p:cNvPr id="54" name="Google Shape;54;p14"/>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55"/>
        <p:cNvGrpSpPr/>
        <p:nvPr/>
      </p:nvGrpSpPr>
      <p:grpSpPr>
        <a:xfrm>
          <a:off x="0" y="0"/>
          <a:ext cx="0" cy="0"/>
          <a:chOff x="0" y="0"/>
          <a:chExt cx="0" cy="0"/>
        </a:xfrm>
      </p:grpSpPr>
      <p:sp>
        <p:nvSpPr>
          <p:cNvPr id="56" name="Google Shape;56;p15"/>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Autofit/>
          </a:bodyPr>
          <a:lstStyle>
            <a:lvl1pPr marL="457200" lvl="0" indent="-393700" algn="l" rtl="0">
              <a:spcBef>
                <a:spcPts val="520"/>
              </a:spcBef>
              <a:spcAft>
                <a:spcPts val="0"/>
              </a:spcAft>
              <a:buClr>
                <a:schemeClr val="accent4"/>
              </a:buClr>
              <a:buSzPts val="2600"/>
              <a:buFont typeface="Arial"/>
              <a:buChar char="•"/>
              <a:defRPr sz="2600"/>
            </a:lvl1pPr>
            <a:lvl2pPr marL="914400" lvl="1" indent="-355600" algn="l" rtl="0">
              <a:spcBef>
                <a:spcPts val="400"/>
              </a:spcBef>
              <a:spcAft>
                <a:spcPts val="0"/>
              </a:spcAft>
              <a:buSzPts val="2000"/>
              <a:buFont typeface="Arial"/>
              <a:buChar char="•"/>
              <a:defRPr sz="2000"/>
            </a:lvl2pPr>
            <a:lvl3pPr marL="1371600" lvl="2" indent="-336550" algn="l" rtl="0">
              <a:spcBef>
                <a:spcPts val="340"/>
              </a:spcBef>
              <a:spcAft>
                <a:spcPts val="0"/>
              </a:spcAft>
              <a:buSzPts val="1700"/>
              <a:buFont typeface="Arial"/>
              <a:buChar char="•"/>
              <a:defRPr sz="1700"/>
            </a:lvl3pPr>
            <a:lvl4pPr marL="1828800" lvl="3" indent="-323850" algn="l" rtl="0">
              <a:spcBef>
                <a:spcPts val="300"/>
              </a:spcBef>
              <a:spcAft>
                <a:spcPts val="0"/>
              </a:spcAft>
              <a:buSzPts val="1500"/>
              <a:buFont typeface="Arial"/>
              <a:buChar char="•"/>
              <a:defRPr/>
            </a:lvl4pPr>
            <a:lvl5pPr marL="2286000" lvl="4" indent="-314325" algn="l" rtl="0">
              <a:spcBef>
                <a:spcPts val="270"/>
              </a:spcBef>
              <a:spcAft>
                <a:spcPts val="0"/>
              </a:spcAft>
              <a:buSzPts val="1350"/>
              <a:buFont typeface="Arial"/>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57" name="Google Shape;57;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8" name="Google Shape;58;p1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59"/>
        <p:cNvGrpSpPr/>
        <p:nvPr/>
      </p:nvGrpSpPr>
      <p:grpSpPr>
        <a:xfrm>
          <a:off x="0" y="0"/>
          <a:ext cx="0" cy="0"/>
          <a:chOff x="0" y="0"/>
          <a:chExt cx="0" cy="0"/>
        </a:xfrm>
      </p:grpSpPr>
      <p:pic>
        <p:nvPicPr>
          <p:cNvPr id="60" name="Google Shape;60;p1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1" name="Google Shape;61;p1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2" name="Google Shape;62;p16"/>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Autofit/>
          </a:bodyPr>
          <a:lstStyle>
            <a:lvl1pPr marL="457200" lvl="0" indent="-393700" algn="l" rtl="0">
              <a:spcBef>
                <a:spcPts val="520"/>
              </a:spcBef>
              <a:spcAft>
                <a:spcPts val="0"/>
              </a:spcAft>
              <a:buSzPts val="2600"/>
              <a:buChar char="•"/>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sp>
        <p:nvSpPr>
          <p:cNvPr id="63" name="Google Shape;63;p16"/>
          <p:cNvSpPr>
            <a:spLocks noGrp="1"/>
          </p:cNvSpPr>
          <p:nvPr>
            <p:ph type="pic" idx="2"/>
          </p:nvPr>
        </p:nvSpPr>
        <p:spPr>
          <a:xfrm>
            <a:off x="5911850" y="1663336"/>
            <a:ext cx="1828800" cy="182790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64"/>
        <p:cNvGrpSpPr/>
        <p:nvPr/>
      </p:nvGrpSpPr>
      <p:grpSpPr>
        <a:xfrm>
          <a:off x="0" y="0"/>
          <a:ext cx="0" cy="0"/>
          <a:chOff x="0" y="0"/>
          <a:chExt cx="0" cy="0"/>
        </a:xfrm>
      </p:grpSpPr>
      <p:pic>
        <p:nvPicPr>
          <p:cNvPr id="65" name="Google Shape;65;p1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7"/>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7" name="Google Shape;67;p17"/>
          <p:cNvSpPr txBox="1">
            <a:spLocks noGrp="1"/>
          </p:cNvSpPr>
          <p:nvPr>
            <p:ph type="body" idx="1"/>
          </p:nvPr>
        </p:nvSpPr>
        <p:spPr>
          <a:xfrm>
            <a:off x="457200" y="1305059"/>
            <a:ext cx="3994500" cy="3621000"/>
          </a:xfrm>
          <a:prstGeom prst="rect">
            <a:avLst/>
          </a:prstGeom>
          <a:noFill/>
          <a:ln>
            <a:noFill/>
          </a:ln>
        </p:spPr>
        <p:txBody>
          <a:bodyPr spcFirstLastPara="1" wrap="square" lIns="91400" tIns="91400" rIns="91400" bIns="91400" anchor="t" anchorCtr="0">
            <a:noAutofit/>
          </a:bodyPr>
          <a:lstStyle>
            <a:lvl1pPr marL="457200" lvl="0" indent="-393700" algn="l" rtl="0">
              <a:spcBef>
                <a:spcPts val="520"/>
              </a:spcBef>
              <a:spcAft>
                <a:spcPts val="0"/>
              </a:spcAft>
              <a:buSzPts val="2600"/>
              <a:buChar char="•"/>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sp>
        <p:nvSpPr>
          <p:cNvPr id="68" name="Google Shape;68;p17"/>
          <p:cNvSpPr>
            <a:spLocks noGrp="1"/>
          </p:cNvSpPr>
          <p:nvPr>
            <p:ph type="pic" idx="2"/>
          </p:nvPr>
        </p:nvSpPr>
        <p:spPr>
          <a:xfrm>
            <a:off x="4692302" y="1305059"/>
            <a:ext cx="3994200" cy="1420800"/>
          </a:xfrm>
          <a:prstGeom prst="rect">
            <a:avLst/>
          </a:prstGeom>
          <a:noFill/>
          <a:ln w="9525" cap="flat" cmpd="sng">
            <a:solidFill>
              <a:srgbClr val="BCD4E9"/>
            </a:solidFill>
            <a:prstDash val="solid"/>
            <a:round/>
            <a:headEnd type="none" w="sm" len="sm"/>
            <a:tailEnd type="none" w="sm" len="sm"/>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69"/>
        <p:cNvGrpSpPr/>
        <p:nvPr/>
      </p:nvGrpSpPr>
      <p:grpSpPr>
        <a:xfrm>
          <a:off x="0" y="0"/>
          <a:ext cx="0" cy="0"/>
          <a:chOff x="0" y="0"/>
          <a:chExt cx="0" cy="0"/>
        </a:xfrm>
      </p:grpSpPr>
      <p:sp>
        <p:nvSpPr>
          <p:cNvPr id="70" name="Google Shape;70;p18"/>
          <p:cNvSpPr/>
          <p:nvPr/>
        </p:nvSpPr>
        <p:spPr>
          <a:xfrm>
            <a:off x="1721476" y="1313644"/>
            <a:ext cx="5700900" cy="320670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71" name="Google Shape;71;p1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72" name="Google Shape;72;p18"/>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3" name="Google Shape;73;p18"/>
          <p:cNvSpPr txBox="1">
            <a:spLocks noGrp="1"/>
          </p:cNvSpPr>
          <p:nvPr>
            <p:ph type="body" idx="1"/>
          </p:nvPr>
        </p:nvSpPr>
        <p:spPr>
          <a:xfrm>
            <a:off x="2574750" y="1534732"/>
            <a:ext cx="3994500" cy="2376300"/>
          </a:xfrm>
          <a:prstGeom prst="rect">
            <a:avLst/>
          </a:prstGeom>
          <a:noFill/>
          <a:ln>
            <a:noFill/>
          </a:ln>
        </p:spPr>
        <p:txBody>
          <a:bodyPr spcFirstLastPara="1" wrap="square" lIns="91400" tIns="91400" rIns="91400" bIns="91400" anchor="t" anchorCtr="0">
            <a:noAutofit/>
          </a:bodyPr>
          <a:lstStyle>
            <a:lvl1pPr marL="457200" lvl="0" indent="-228600" algn="l" rtl="0">
              <a:spcBef>
                <a:spcPts val="520"/>
              </a:spcBef>
              <a:spcAft>
                <a:spcPts val="0"/>
              </a:spcAft>
              <a:buSzPts val="2600"/>
              <a:buNone/>
              <a:defRPr b="1">
                <a:solidFill>
                  <a:schemeClr val="lt1"/>
                </a:solidFill>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sp>
        <p:nvSpPr>
          <p:cNvPr id="74" name="Google Shape;74;p18"/>
          <p:cNvSpPr txBox="1">
            <a:spLocks noGrp="1"/>
          </p:cNvSpPr>
          <p:nvPr>
            <p:ph type="body" idx="2"/>
          </p:nvPr>
        </p:nvSpPr>
        <p:spPr>
          <a:xfrm>
            <a:off x="3017949" y="3943350"/>
            <a:ext cx="3108000" cy="521400"/>
          </a:xfrm>
          <a:prstGeom prst="rect">
            <a:avLst/>
          </a:prstGeom>
          <a:noFill/>
          <a:ln>
            <a:noFill/>
          </a:ln>
        </p:spPr>
        <p:txBody>
          <a:bodyPr spcFirstLastPara="1" wrap="square" lIns="91400" tIns="91400" rIns="91400" bIns="91400" anchor="t" anchorCtr="0">
            <a:noAutofit/>
          </a:bodyPr>
          <a:lstStyle>
            <a:lvl1pPr marL="457200" lvl="0" indent="-228600" algn="l" rtl="0">
              <a:spcBef>
                <a:spcPts val="320"/>
              </a:spcBef>
              <a:spcAft>
                <a:spcPts val="0"/>
              </a:spcAft>
              <a:buSzPts val="1600"/>
              <a:buNone/>
              <a:defRPr sz="1600" b="1" i="1">
                <a:solidFill>
                  <a:schemeClr val="lt1"/>
                </a:solidFill>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pic>
        <p:nvPicPr>
          <p:cNvPr id="75" name="Google Shape;75;p18" descr="A picture containing icon&#10;&#10;Description automatically generated"/>
          <p:cNvPicPr preferRelativeResize="0"/>
          <p:nvPr/>
        </p:nvPicPr>
        <p:blipFill rotWithShape="1">
          <a:blip r:embed="rId3">
            <a:alphaModFix/>
          </a:blip>
          <a:srcRect l="34178" t="21571" r="32618"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38" scaled="0"/>
        </a:gradFill>
        <a:effectLst/>
      </p:bgPr>
    </p:bg>
    <p:spTree>
      <p:nvGrpSpPr>
        <p:cNvPr id="1" name="Shape 76"/>
        <p:cNvGrpSpPr/>
        <p:nvPr/>
      </p:nvGrpSpPr>
      <p:grpSpPr>
        <a:xfrm>
          <a:off x="0" y="0"/>
          <a:ext cx="0" cy="0"/>
          <a:chOff x="0" y="0"/>
          <a:chExt cx="0" cy="0"/>
        </a:xfrm>
      </p:grpSpPr>
      <p:sp>
        <p:nvSpPr>
          <p:cNvPr id="77" name="Google Shape;77;p19"/>
          <p:cNvSpPr txBox="1">
            <a:spLocks noGrp="1"/>
          </p:cNvSpPr>
          <p:nvPr>
            <p:ph type="ctrTitle"/>
          </p:nvPr>
        </p:nvSpPr>
        <p:spPr>
          <a:xfrm>
            <a:off x="644652" y="1007598"/>
            <a:ext cx="7851600" cy="1371600"/>
          </a:xfrm>
          <a:prstGeom prst="rect">
            <a:avLst/>
          </a:prstGeom>
          <a:noFill/>
          <a:ln>
            <a:noFill/>
          </a:ln>
        </p:spPr>
        <p:txBody>
          <a:bodyPr spcFirstLastPara="1" wrap="square" lIns="0" tIns="0" rIns="18275" bIns="0" anchor="b" anchorCtr="0">
            <a:noAutofit/>
          </a:bodyPr>
          <a:lstStyle>
            <a:lvl1pPr lvl="0" algn="l" rtl="0">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8" name="Google Shape;78;p19"/>
          <p:cNvSpPr txBox="1">
            <a:spLocks noGrp="1"/>
          </p:cNvSpPr>
          <p:nvPr>
            <p:ph type="subTitle" idx="1"/>
          </p:nvPr>
        </p:nvSpPr>
        <p:spPr>
          <a:xfrm>
            <a:off x="644652" y="2400300"/>
            <a:ext cx="7854600" cy="1314300"/>
          </a:xfrm>
          <a:prstGeom prst="rect">
            <a:avLst/>
          </a:prstGeom>
          <a:noFill/>
          <a:ln>
            <a:noFill/>
          </a:ln>
        </p:spPr>
        <p:txBody>
          <a:bodyPr spcFirstLastPara="1" wrap="square" lIns="0" tIns="45700" rIns="18275" bIns="45700" anchor="t" anchorCtr="0">
            <a:noAutofit/>
          </a:bodyPr>
          <a:lstStyle>
            <a:lvl1pPr marR="34288" lvl="0" algn="l" rtl="0">
              <a:spcBef>
                <a:spcPts val="520"/>
              </a:spcBef>
              <a:spcAft>
                <a:spcPts val="0"/>
              </a:spcAft>
              <a:buSzPts val="2600"/>
              <a:buNone/>
              <a:defRPr sz="2600">
                <a:solidFill>
                  <a:schemeClr val="lt1"/>
                </a:solidFill>
                <a:latin typeface="Calibri"/>
                <a:ea typeface="Calibri"/>
                <a:cs typeface="Calibri"/>
                <a:sym typeface="Calibri"/>
              </a:defRPr>
            </a:lvl1pPr>
            <a:lvl2pPr lvl="1" algn="ctr" rtl="0">
              <a:spcBef>
                <a:spcPts val="360"/>
              </a:spcBef>
              <a:spcAft>
                <a:spcPts val="0"/>
              </a:spcAft>
              <a:buSzPts val="1530"/>
              <a:buNone/>
              <a:defRPr/>
            </a:lvl2pPr>
            <a:lvl3pPr lvl="2" algn="ctr" rtl="0">
              <a:spcBef>
                <a:spcPts val="360"/>
              </a:spcBef>
              <a:spcAft>
                <a:spcPts val="0"/>
              </a:spcAft>
              <a:buSzPts val="1260"/>
              <a:buNone/>
              <a:defRPr/>
            </a:lvl3pPr>
            <a:lvl4pPr lvl="3" algn="ctr" rtl="0">
              <a:spcBef>
                <a:spcPts val="360"/>
              </a:spcBef>
              <a:spcAft>
                <a:spcPts val="0"/>
              </a:spcAft>
              <a:buSzPts val="1170"/>
              <a:buNone/>
              <a:defRPr/>
            </a:lvl4pPr>
            <a:lvl5pPr lvl="4" algn="ctr" rtl="0">
              <a:spcBef>
                <a:spcPts val="360"/>
              </a:spcBef>
              <a:spcAft>
                <a:spcPts val="0"/>
              </a:spcAft>
              <a:buSzPts val="1170"/>
              <a:buNone/>
              <a:defRPr/>
            </a:lvl5pPr>
            <a:lvl6pPr lvl="5" algn="ctr" rtl="0">
              <a:spcBef>
                <a:spcPts val="360"/>
              </a:spcBef>
              <a:spcAft>
                <a:spcPts val="0"/>
              </a:spcAft>
              <a:buSzPts val="1440"/>
              <a:buNone/>
              <a:defRPr/>
            </a:lvl6pPr>
            <a:lvl7pPr lvl="6" algn="ctr" rtl="0">
              <a:spcBef>
                <a:spcPts val="360"/>
              </a:spcBef>
              <a:spcAft>
                <a:spcPts val="0"/>
              </a:spcAft>
              <a:buSzPts val="1440"/>
              <a:buNone/>
              <a:defRPr/>
            </a:lvl7pPr>
            <a:lvl8pPr lvl="7" algn="ctr" rtl="0">
              <a:spcBef>
                <a:spcPts val="360"/>
              </a:spcBef>
              <a:spcAft>
                <a:spcPts val="0"/>
              </a:spcAft>
              <a:buSzPts val="1800"/>
              <a:buNone/>
              <a:defRPr/>
            </a:lvl8pPr>
            <a:lvl9pPr lvl="8" algn="ctr" rtl="0">
              <a:spcBef>
                <a:spcPts val="360"/>
              </a:spcBef>
              <a:spcAft>
                <a:spcPts val="0"/>
              </a:spcAft>
              <a:buSzPts val="1800"/>
              <a:buNone/>
              <a:defRPr/>
            </a:lvl9pPr>
          </a:lstStyle>
          <a:p>
            <a:endParaRPr/>
          </a:p>
        </p:txBody>
      </p:sp>
      <p:pic>
        <p:nvPicPr>
          <p:cNvPr id="79" name="Google Shape;79;p1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80"/>
        <p:cNvGrpSpPr/>
        <p:nvPr/>
      </p:nvGrpSpPr>
      <p:grpSpPr>
        <a:xfrm>
          <a:off x="0" y="0"/>
          <a:ext cx="0" cy="0"/>
          <a:chOff x="0" y="0"/>
          <a:chExt cx="0" cy="0"/>
        </a:xfrm>
      </p:grpSpPr>
      <p:sp>
        <p:nvSpPr>
          <p:cNvPr id="81" name="Google Shape;81;p20"/>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Autofit/>
          </a:bodyPr>
          <a:lstStyle>
            <a:lvl1pPr marL="457200" lvl="0" indent="-393700" algn="l" rtl="0">
              <a:spcBef>
                <a:spcPts val="520"/>
              </a:spcBef>
              <a:spcAft>
                <a:spcPts val="0"/>
              </a:spcAft>
              <a:buClr>
                <a:schemeClr val="accent4"/>
              </a:buClr>
              <a:buSzPts val="2600"/>
              <a:buFont typeface="Calibri"/>
              <a:buAutoNum type="arabicPeriod"/>
              <a:defRPr sz="2600"/>
            </a:lvl1pPr>
            <a:lvl2pPr marL="914400" lvl="1" indent="-355600" algn="l" rtl="0">
              <a:spcBef>
                <a:spcPts val="400"/>
              </a:spcBef>
              <a:spcAft>
                <a:spcPts val="0"/>
              </a:spcAft>
              <a:buClr>
                <a:schemeClr val="accent4"/>
              </a:buClr>
              <a:buSzPts val="2000"/>
              <a:buFont typeface="Calibri"/>
              <a:buAutoNum type="alphaLcParenR"/>
              <a:defRPr sz="2000"/>
            </a:lvl2pPr>
            <a:lvl3pPr marL="1371600" lvl="2" indent="-336550" algn="l" rtl="0">
              <a:spcBef>
                <a:spcPts val="340"/>
              </a:spcBef>
              <a:spcAft>
                <a:spcPts val="0"/>
              </a:spcAft>
              <a:buClr>
                <a:schemeClr val="accent4"/>
              </a:buClr>
              <a:buSzPts val="1700"/>
              <a:buFont typeface="Calibri"/>
              <a:buAutoNum type="romanLcPeriod"/>
              <a:defRPr sz="1700"/>
            </a:lvl3pPr>
            <a:lvl4pPr marL="1828800" lvl="3" indent="-323850" algn="l" rtl="0">
              <a:spcBef>
                <a:spcPts val="300"/>
              </a:spcBef>
              <a:spcAft>
                <a:spcPts val="0"/>
              </a:spcAft>
              <a:buSzPts val="1500"/>
              <a:buFont typeface="Calibri"/>
              <a:buAutoNum type="arabicPeriod"/>
              <a:defRPr/>
            </a:lvl4pPr>
            <a:lvl5pPr marL="2286000" lvl="4" indent="-314325" algn="l" rtl="0">
              <a:spcBef>
                <a:spcPts val="270"/>
              </a:spcBef>
              <a:spcAft>
                <a:spcPts val="0"/>
              </a:spcAft>
              <a:buSzPts val="1350"/>
              <a:buFont typeface="Calibri"/>
              <a:buAutoNum type="arabicPeriod"/>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82" name="Google Shape;82;p2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83" name="Google Shape;83;p2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83" scaled="0"/>
        </a:gradFill>
        <a:effectLst/>
      </p:bgPr>
    </p:bg>
    <p:spTree>
      <p:nvGrpSpPr>
        <p:cNvPr id="1" name="Shape 84"/>
        <p:cNvGrpSpPr/>
        <p:nvPr/>
      </p:nvGrpSpPr>
      <p:grpSpPr>
        <a:xfrm>
          <a:off x="0" y="0"/>
          <a:ext cx="0" cy="0"/>
          <a:chOff x="0" y="0"/>
          <a:chExt cx="0" cy="0"/>
        </a:xfrm>
      </p:grpSpPr>
      <p:sp>
        <p:nvSpPr>
          <p:cNvPr id="85" name="Google Shape;85;p21"/>
          <p:cNvSpPr txBox="1">
            <a:spLocks noGrp="1"/>
          </p:cNvSpPr>
          <p:nvPr>
            <p:ph type="title"/>
          </p:nvPr>
        </p:nvSpPr>
        <p:spPr>
          <a:xfrm>
            <a:off x="530352" y="987552"/>
            <a:ext cx="7772400" cy="1021800"/>
          </a:xfrm>
          <a:prstGeom prst="rect">
            <a:avLst/>
          </a:prstGeom>
          <a:noFill/>
          <a:ln>
            <a:noFill/>
          </a:ln>
        </p:spPr>
        <p:txBody>
          <a:bodyPr spcFirstLastPara="1" wrap="square" lIns="0" tIns="0" rIns="0" bIns="0" anchor="b" anchorCtr="0">
            <a:noAutofit/>
          </a:bodyPr>
          <a:lstStyle>
            <a:lvl1pPr lvl="0" algn="l" rtl="0">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6" name="Google Shape;86;p21"/>
          <p:cNvSpPr txBox="1">
            <a:spLocks noGrp="1"/>
          </p:cNvSpPr>
          <p:nvPr>
            <p:ph type="body" idx="1"/>
          </p:nvPr>
        </p:nvSpPr>
        <p:spPr>
          <a:xfrm>
            <a:off x="530352" y="2028498"/>
            <a:ext cx="7772400" cy="1132200"/>
          </a:xfrm>
          <a:prstGeom prst="rect">
            <a:avLst/>
          </a:prstGeom>
          <a:noFill/>
          <a:ln>
            <a:noFill/>
          </a:ln>
        </p:spPr>
        <p:txBody>
          <a:bodyPr spcFirstLastPara="1" wrap="square" lIns="45700" tIns="45700" rIns="45700" bIns="45700" anchor="t" anchorCtr="0">
            <a:noAutofit/>
          </a:bodyPr>
          <a:lstStyle>
            <a:lvl1pPr marL="457200" lvl="0" indent="-393700" algn="l" rtl="0">
              <a:spcBef>
                <a:spcPts val="520"/>
              </a:spcBef>
              <a:spcAft>
                <a:spcPts val="0"/>
              </a:spcAft>
              <a:buClr>
                <a:schemeClr val="lt1"/>
              </a:buClr>
              <a:buSzPts val="2600"/>
              <a:buFont typeface="Arial"/>
              <a:buChar char="•"/>
              <a:defRPr sz="2600">
                <a:solidFill>
                  <a:schemeClr val="lt1"/>
                </a:solidFill>
              </a:defRPr>
            </a:lvl1pPr>
            <a:lvl2pPr marL="914400" lvl="1" indent="-228600" algn="l" rtl="0">
              <a:spcBef>
                <a:spcPts val="270"/>
              </a:spcBef>
              <a:spcAft>
                <a:spcPts val="0"/>
              </a:spcAft>
              <a:buSzPts val="1148"/>
              <a:buNone/>
              <a:defRPr sz="1350">
                <a:solidFill>
                  <a:schemeClr val="lt1"/>
                </a:solidFill>
              </a:defRPr>
            </a:lvl2pPr>
            <a:lvl3pPr marL="1371600" lvl="2" indent="-228600" algn="l" rtl="0">
              <a:spcBef>
                <a:spcPts val="240"/>
              </a:spcBef>
              <a:spcAft>
                <a:spcPts val="0"/>
              </a:spcAft>
              <a:buSzPts val="840"/>
              <a:buNone/>
              <a:defRPr sz="1200">
                <a:solidFill>
                  <a:schemeClr val="lt1"/>
                </a:solidFill>
              </a:defRPr>
            </a:lvl3pPr>
            <a:lvl4pPr marL="1828800" lvl="3" indent="-228600" algn="l" rtl="0">
              <a:spcBef>
                <a:spcPts val="210"/>
              </a:spcBef>
              <a:spcAft>
                <a:spcPts val="0"/>
              </a:spcAft>
              <a:buSzPts val="683"/>
              <a:buNone/>
              <a:defRPr sz="1050">
                <a:solidFill>
                  <a:schemeClr val="lt1"/>
                </a:solidFill>
              </a:defRPr>
            </a:lvl4pPr>
            <a:lvl5pPr marL="2286000" lvl="4" indent="-228600" algn="l" rtl="0">
              <a:spcBef>
                <a:spcPts val="210"/>
              </a:spcBef>
              <a:spcAft>
                <a:spcPts val="0"/>
              </a:spcAft>
              <a:buSzPts val="683"/>
              <a:buNone/>
              <a:defRPr sz="1050">
                <a:solidFill>
                  <a:schemeClr val="lt1"/>
                </a:solidFill>
              </a:defRPr>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87" name="Google Shape;87;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88"/>
        <p:cNvGrpSpPr/>
        <p:nvPr/>
      </p:nvGrpSpPr>
      <p:grpSpPr>
        <a:xfrm>
          <a:off x="0" y="0"/>
          <a:ext cx="0" cy="0"/>
          <a:chOff x="0" y="0"/>
          <a:chExt cx="0" cy="0"/>
        </a:xfrm>
      </p:grpSpPr>
      <p:sp>
        <p:nvSpPr>
          <p:cNvPr id="89" name="Google Shape;89;p22"/>
          <p:cNvSpPr txBox="1">
            <a:spLocks noGrp="1"/>
          </p:cNvSpPr>
          <p:nvPr>
            <p:ph type="title"/>
          </p:nvPr>
        </p:nvSpPr>
        <p:spPr>
          <a:xfrm>
            <a:off x="457200" y="302954"/>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0" name="Google Shape;90;p22"/>
          <p:cNvSpPr txBox="1">
            <a:spLocks noGrp="1"/>
          </p:cNvSpPr>
          <p:nvPr>
            <p:ph type="body" idx="1"/>
          </p:nvPr>
        </p:nvSpPr>
        <p:spPr>
          <a:xfrm>
            <a:off x="457200" y="1317938"/>
            <a:ext cx="4038600" cy="34482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SzPts val="2400"/>
              <a:buChar char="•"/>
              <a:defRPr sz="2400"/>
            </a:lvl1pPr>
            <a:lvl2pPr marL="914400" lvl="1" indent="-355600" algn="l" rtl="0">
              <a:spcBef>
                <a:spcPts val="400"/>
              </a:spcBef>
              <a:spcAft>
                <a:spcPts val="0"/>
              </a:spcAft>
              <a:buSzPts val="2000"/>
              <a:buFont typeface="Arial"/>
              <a:buChar char="•"/>
              <a:defRPr sz="2000"/>
            </a:lvl2pPr>
            <a:lvl3pPr marL="1371600" lvl="2" indent="-342900" algn="l" rtl="0">
              <a:spcBef>
                <a:spcPts val="360"/>
              </a:spcBef>
              <a:spcAft>
                <a:spcPts val="0"/>
              </a:spcAft>
              <a:buSzPts val="1800"/>
              <a:buFont typeface="Arial"/>
              <a:buChar char="•"/>
              <a:defRPr sz="1800"/>
            </a:lvl3pPr>
            <a:lvl4pPr marL="1828800" lvl="3" indent="-323850" algn="l" rtl="0">
              <a:spcBef>
                <a:spcPts val="300"/>
              </a:spcBef>
              <a:spcAft>
                <a:spcPts val="0"/>
              </a:spcAft>
              <a:buSzPts val="1500"/>
              <a:buFont typeface="Arial"/>
              <a:buChar char="•"/>
              <a:defRPr sz="1500"/>
            </a:lvl4pPr>
            <a:lvl5pPr marL="2286000" lvl="4" indent="-314325" algn="l" rtl="0">
              <a:spcBef>
                <a:spcPts val="270"/>
              </a:spcBef>
              <a:spcAft>
                <a:spcPts val="0"/>
              </a:spcAft>
              <a:buSzPts val="1350"/>
              <a:buFont typeface="Arial"/>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91" name="Google Shape;91;p2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92" name="Google Shape;92;p22"/>
          <p:cNvSpPr txBox="1">
            <a:spLocks noGrp="1"/>
          </p:cNvSpPr>
          <p:nvPr>
            <p:ph type="body" idx="2"/>
          </p:nvPr>
        </p:nvSpPr>
        <p:spPr>
          <a:xfrm>
            <a:off x="4648200" y="1317938"/>
            <a:ext cx="4038600" cy="34482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SzPts val="2400"/>
              <a:buChar char="•"/>
              <a:defRPr sz="2400"/>
            </a:lvl1pPr>
            <a:lvl2pPr marL="914400" lvl="1" indent="-355600" algn="l" rtl="0">
              <a:spcBef>
                <a:spcPts val="400"/>
              </a:spcBef>
              <a:spcAft>
                <a:spcPts val="0"/>
              </a:spcAft>
              <a:buSzPts val="2000"/>
              <a:buFont typeface="Arial"/>
              <a:buChar char="•"/>
              <a:defRPr sz="2000"/>
            </a:lvl2pPr>
            <a:lvl3pPr marL="1371600" lvl="2" indent="-342900" algn="l" rtl="0">
              <a:spcBef>
                <a:spcPts val="360"/>
              </a:spcBef>
              <a:spcAft>
                <a:spcPts val="0"/>
              </a:spcAft>
              <a:buSzPts val="1800"/>
              <a:buFont typeface="Arial"/>
              <a:buChar char="•"/>
              <a:defRPr sz="1800"/>
            </a:lvl3pPr>
            <a:lvl4pPr marL="1828800" lvl="3" indent="-323850" algn="l" rtl="0">
              <a:spcBef>
                <a:spcPts val="300"/>
              </a:spcBef>
              <a:spcAft>
                <a:spcPts val="0"/>
              </a:spcAft>
              <a:buSzPts val="1500"/>
              <a:buFont typeface="Arial"/>
              <a:buChar char="•"/>
              <a:defRPr sz="1500"/>
            </a:lvl4pPr>
            <a:lvl5pPr marL="2286000" lvl="4" indent="-314325" algn="l" rtl="0">
              <a:spcBef>
                <a:spcPts val="270"/>
              </a:spcBef>
              <a:spcAft>
                <a:spcPts val="0"/>
              </a:spcAft>
              <a:buSzPts val="1350"/>
              <a:buFont typeface="Arial"/>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93"/>
        <p:cNvGrpSpPr/>
        <p:nvPr/>
      </p:nvGrpSpPr>
      <p:grpSpPr>
        <a:xfrm>
          <a:off x="0" y="0"/>
          <a:ext cx="0" cy="0"/>
          <a:chOff x="0" y="0"/>
          <a:chExt cx="0" cy="0"/>
        </a:xfrm>
      </p:grpSpPr>
      <p:sp>
        <p:nvSpPr>
          <p:cNvPr id="94" name="Google Shape;94;p23"/>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5" name="Google Shape;95;p23"/>
          <p:cNvSpPr txBox="1">
            <a:spLocks noGrp="1"/>
          </p:cNvSpPr>
          <p:nvPr>
            <p:ph type="body" idx="1"/>
          </p:nvPr>
        </p:nvSpPr>
        <p:spPr>
          <a:xfrm>
            <a:off x="457200" y="1391436"/>
            <a:ext cx="4040100" cy="494400"/>
          </a:xfrm>
          <a:prstGeom prst="rect">
            <a:avLst/>
          </a:prstGeom>
          <a:noFill/>
          <a:ln>
            <a:noFill/>
          </a:ln>
        </p:spPr>
        <p:txBody>
          <a:bodyPr spcFirstLastPara="1" wrap="square" lIns="45700" tIns="0" rIns="45700" bIns="0" anchor="ctr" anchorCtr="0">
            <a:noAutofit/>
          </a:bodyPr>
          <a:lstStyle>
            <a:lvl1pPr marL="457200" lvl="0" indent="-228600" algn="l" rtl="0">
              <a:spcBef>
                <a:spcPts val="480"/>
              </a:spcBef>
              <a:spcAft>
                <a:spcPts val="0"/>
              </a:spcAft>
              <a:buSzPts val="2400"/>
              <a:buNone/>
              <a:defRPr sz="2400" b="1" cap="none">
                <a:solidFill>
                  <a:schemeClr val="dk2"/>
                </a:solidFill>
              </a:defRPr>
            </a:lvl1pPr>
            <a:lvl2pPr marL="914400" lvl="1" indent="-228600" algn="l" rtl="0">
              <a:spcBef>
                <a:spcPts val="300"/>
              </a:spcBef>
              <a:spcAft>
                <a:spcPts val="0"/>
              </a:spcAft>
              <a:buSzPts val="1275"/>
              <a:buNone/>
              <a:defRPr sz="1500" b="1"/>
            </a:lvl2pPr>
            <a:lvl3pPr marL="1371600" lvl="2" indent="-228600" algn="l" rtl="0">
              <a:spcBef>
                <a:spcPts val="270"/>
              </a:spcBef>
              <a:spcAft>
                <a:spcPts val="0"/>
              </a:spcAft>
              <a:buSzPts val="945"/>
              <a:buNone/>
              <a:defRPr sz="1350" b="1"/>
            </a:lvl3pPr>
            <a:lvl4pPr marL="1828800" lvl="3" indent="-228600" algn="l" rtl="0">
              <a:spcBef>
                <a:spcPts val="240"/>
              </a:spcBef>
              <a:spcAft>
                <a:spcPts val="0"/>
              </a:spcAft>
              <a:buSzPts val="780"/>
              <a:buNone/>
              <a:defRPr sz="1200" b="1"/>
            </a:lvl4pPr>
            <a:lvl5pPr marL="2286000" lvl="4" indent="-228600" algn="l" rtl="0">
              <a:spcBef>
                <a:spcPts val="240"/>
              </a:spcBef>
              <a:spcAft>
                <a:spcPts val="0"/>
              </a:spcAft>
              <a:buSzPts val="780"/>
              <a:buNone/>
              <a:defRPr sz="1200" b="1"/>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96" name="Google Shape;96;p23"/>
          <p:cNvSpPr txBox="1">
            <a:spLocks noGrp="1"/>
          </p:cNvSpPr>
          <p:nvPr>
            <p:ph type="body" idx="2"/>
          </p:nvPr>
        </p:nvSpPr>
        <p:spPr>
          <a:xfrm>
            <a:off x="4645027" y="1394820"/>
            <a:ext cx="4041900" cy="491100"/>
          </a:xfrm>
          <a:prstGeom prst="rect">
            <a:avLst/>
          </a:prstGeom>
          <a:noFill/>
          <a:ln>
            <a:noFill/>
          </a:ln>
        </p:spPr>
        <p:txBody>
          <a:bodyPr spcFirstLastPara="1" wrap="square" lIns="45700" tIns="0" rIns="45700" bIns="0" anchor="ctr" anchorCtr="0">
            <a:noAutofit/>
          </a:bodyPr>
          <a:lstStyle>
            <a:lvl1pPr marL="457200" lvl="0" indent="-228600" algn="l" rtl="0">
              <a:spcBef>
                <a:spcPts val="480"/>
              </a:spcBef>
              <a:spcAft>
                <a:spcPts val="0"/>
              </a:spcAft>
              <a:buSzPts val="2400"/>
              <a:buNone/>
              <a:defRPr sz="2400" b="1" cap="none">
                <a:solidFill>
                  <a:schemeClr val="dk2"/>
                </a:solidFill>
              </a:defRPr>
            </a:lvl1pPr>
            <a:lvl2pPr marL="914400" lvl="1" indent="-228600" algn="l" rtl="0">
              <a:spcBef>
                <a:spcPts val="300"/>
              </a:spcBef>
              <a:spcAft>
                <a:spcPts val="0"/>
              </a:spcAft>
              <a:buSzPts val="1275"/>
              <a:buNone/>
              <a:defRPr sz="1500" b="1"/>
            </a:lvl2pPr>
            <a:lvl3pPr marL="1371600" lvl="2" indent="-228600" algn="l" rtl="0">
              <a:spcBef>
                <a:spcPts val="270"/>
              </a:spcBef>
              <a:spcAft>
                <a:spcPts val="0"/>
              </a:spcAft>
              <a:buSzPts val="945"/>
              <a:buNone/>
              <a:defRPr sz="1350" b="1"/>
            </a:lvl3pPr>
            <a:lvl4pPr marL="1828800" lvl="3" indent="-228600" algn="l" rtl="0">
              <a:spcBef>
                <a:spcPts val="240"/>
              </a:spcBef>
              <a:spcAft>
                <a:spcPts val="0"/>
              </a:spcAft>
              <a:buSzPts val="780"/>
              <a:buNone/>
              <a:defRPr sz="1200" b="1"/>
            </a:lvl4pPr>
            <a:lvl5pPr marL="2286000" lvl="4" indent="-228600" algn="l" rtl="0">
              <a:spcBef>
                <a:spcPts val="240"/>
              </a:spcBef>
              <a:spcAft>
                <a:spcPts val="0"/>
              </a:spcAft>
              <a:buSzPts val="780"/>
              <a:buNone/>
              <a:defRPr sz="1200" b="1"/>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97" name="Google Shape;97;p23"/>
          <p:cNvSpPr txBox="1">
            <a:spLocks noGrp="1"/>
          </p:cNvSpPr>
          <p:nvPr>
            <p:ph type="body" idx="3"/>
          </p:nvPr>
        </p:nvSpPr>
        <p:spPr>
          <a:xfrm>
            <a:off x="457200" y="1974760"/>
            <a:ext cx="4040100" cy="2795400"/>
          </a:xfrm>
          <a:prstGeom prst="rect">
            <a:avLst/>
          </a:prstGeom>
          <a:noFill/>
          <a:ln>
            <a:noFill/>
          </a:ln>
        </p:spPr>
        <p:txBody>
          <a:bodyPr spcFirstLastPara="1" wrap="square" lIns="91425" tIns="0" rIns="91425" bIns="45700" anchor="t" anchorCtr="0">
            <a:noAutofit/>
          </a:bodyPr>
          <a:lstStyle>
            <a:lvl1pPr marL="457200" lvl="0" indent="-342900" algn="l" rtl="0">
              <a:spcBef>
                <a:spcPts val="360"/>
              </a:spcBef>
              <a:spcAft>
                <a:spcPts val="0"/>
              </a:spcAft>
              <a:buSzPts val="1800"/>
              <a:buChar char="•"/>
              <a:defRPr sz="1800"/>
            </a:lvl1pPr>
            <a:lvl2pPr marL="914400" lvl="1" indent="-323850" algn="l" rtl="0">
              <a:spcBef>
                <a:spcPts val="300"/>
              </a:spcBef>
              <a:spcAft>
                <a:spcPts val="0"/>
              </a:spcAft>
              <a:buSzPts val="1500"/>
              <a:buFont typeface="Arial"/>
              <a:buChar char="•"/>
              <a:defRPr sz="1500"/>
            </a:lvl2pPr>
            <a:lvl3pPr marL="1371600" lvl="2" indent="-314325" algn="l" rtl="0">
              <a:spcBef>
                <a:spcPts val="270"/>
              </a:spcBef>
              <a:spcAft>
                <a:spcPts val="0"/>
              </a:spcAft>
              <a:buSzPts val="1350"/>
              <a:buFont typeface="Arial"/>
              <a:buChar char="•"/>
              <a:defRPr sz="1350"/>
            </a:lvl3pPr>
            <a:lvl4pPr marL="1828800" lvl="3" indent="-304800" algn="l" rtl="0">
              <a:spcBef>
                <a:spcPts val="240"/>
              </a:spcBef>
              <a:spcAft>
                <a:spcPts val="0"/>
              </a:spcAft>
              <a:buSzPts val="1200"/>
              <a:buFont typeface="Arial"/>
              <a:buChar char="•"/>
              <a:defRPr sz="1200"/>
            </a:lvl4pPr>
            <a:lvl5pPr marL="2286000" lvl="4" indent="-304800" algn="l" rtl="0">
              <a:spcBef>
                <a:spcPts val="240"/>
              </a:spcBef>
              <a:spcAft>
                <a:spcPts val="0"/>
              </a:spcAft>
              <a:buSzPts val="1200"/>
              <a:buFont typeface="Arial"/>
              <a:buChar char="•"/>
              <a:defRPr sz="12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98" name="Google Shape;98;p2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99" name="Google Shape;99;p23"/>
          <p:cNvSpPr txBox="1">
            <a:spLocks noGrp="1"/>
          </p:cNvSpPr>
          <p:nvPr>
            <p:ph type="body" idx="4"/>
          </p:nvPr>
        </p:nvSpPr>
        <p:spPr>
          <a:xfrm>
            <a:off x="4649788" y="1974760"/>
            <a:ext cx="4040100" cy="2795400"/>
          </a:xfrm>
          <a:prstGeom prst="rect">
            <a:avLst/>
          </a:prstGeom>
          <a:noFill/>
          <a:ln>
            <a:noFill/>
          </a:ln>
        </p:spPr>
        <p:txBody>
          <a:bodyPr spcFirstLastPara="1" wrap="square" lIns="91425" tIns="0" rIns="91425" bIns="45700" anchor="t" anchorCtr="0">
            <a:noAutofit/>
          </a:bodyPr>
          <a:lstStyle>
            <a:lvl1pPr marL="457200" lvl="0" indent="-342900" algn="l" rtl="0">
              <a:spcBef>
                <a:spcPts val="360"/>
              </a:spcBef>
              <a:spcAft>
                <a:spcPts val="0"/>
              </a:spcAft>
              <a:buSzPts val="1800"/>
              <a:buChar char="•"/>
              <a:defRPr sz="1800"/>
            </a:lvl1pPr>
            <a:lvl2pPr marL="914400" lvl="1" indent="-323850" algn="l" rtl="0">
              <a:spcBef>
                <a:spcPts val="300"/>
              </a:spcBef>
              <a:spcAft>
                <a:spcPts val="0"/>
              </a:spcAft>
              <a:buSzPts val="1500"/>
              <a:buFont typeface="Arial"/>
              <a:buChar char="•"/>
              <a:defRPr sz="1500"/>
            </a:lvl2pPr>
            <a:lvl3pPr marL="1371600" lvl="2" indent="-314325" algn="l" rtl="0">
              <a:spcBef>
                <a:spcPts val="270"/>
              </a:spcBef>
              <a:spcAft>
                <a:spcPts val="0"/>
              </a:spcAft>
              <a:buSzPts val="1350"/>
              <a:buFont typeface="Arial"/>
              <a:buChar char="•"/>
              <a:defRPr sz="1350"/>
            </a:lvl3pPr>
            <a:lvl4pPr marL="1828800" lvl="3" indent="-304800" algn="l" rtl="0">
              <a:spcBef>
                <a:spcPts val="240"/>
              </a:spcBef>
              <a:spcAft>
                <a:spcPts val="0"/>
              </a:spcAft>
              <a:buSzPts val="1200"/>
              <a:buFont typeface="Arial"/>
              <a:buChar char="•"/>
              <a:defRPr sz="1200"/>
            </a:lvl4pPr>
            <a:lvl5pPr marL="2286000" lvl="4" indent="-304800" algn="l" rtl="0">
              <a:spcBef>
                <a:spcPts val="240"/>
              </a:spcBef>
              <a:spcAft>
                <a:spcPts val="0"/>
              </a:spcAft>
              <a:buSzPts val="1200"/>
              <a:buFont typeface="Arial"/>
              <a:buChar char="•"/>
              <a:defRPr sz="12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100"/>
        <p:cNvGrpSpPr/>
        <p:nvPr/>
      </p:nvGrpSpPr>
      <p:grpSpPr>
        <a:xfrm>
          <a:off x="0" y="0"/>
          <a:ext cx="0" cy="0"/>
          <a:chOff x="0" y="0"/>
          <a:chExt cx="0" cy="0"/>
        </a:xfrm>
      </p:grpSpPr>
      <p:sp>
        <p:nvSpPr>
          <p:cNvPr id="101" name="Google Shape;101;p24"/>
          <p:cNvSpPr txBox="1">
            <a:spLocks noGrp="1"/>
          </p:cNvSpPr>
          <p:nvPr>
            <p:ph type="body" idx="1"/>
          </p:nvPr>
        </p:nvSpPr>
        <p:spPr>
          <a:xfrm>
            <a:off x="3581400" y="1330012"/>
            <a:ext cx="5111700" cy="3257700"/>
          </a:xfrm>
          <a:prstGeom prst="rect">
            <a:avLst/>
          </a:prstGeom>
          <a:noFill/>
          <a:ln>
            <a:noFill/>
          </a:ln>
        </p:spPr>
        <p:txBody>
          <a:bodyPr spcFirstLastPara="1" wrap="square" lIns="91425" tIns="0" rIns="91425" bIns="45700" anchor="t" anchorCtr="0">
            <a:noAutofit/>
          </a:bodyPr>
          <a:lstStyle>
            <a:lvl1pPr marL="457200" lvl="0" indent="-228600" algn="l" rtl="0">
              <a:spcBef>
                <a:spcPts val="420"/>
              </a:spcBef>
              <a:spcAft>
                <a:spcPts val="0"/>
              </a:spcAft>
              <a:buSzPts val="2100"/>
              <a:buNone/>
              <a:defRPr sz="2100"/>
            </a:lvl1pPr>
            <a:lvl2pPr marL="914400" lvl="1" indent="-333851" algn="l" rtl="0">
              <a:spcBef>
                <a:spcPts val="390"/>
              </a:spcBef>
              <a:spcAft>
                <a:spcPts val="0"/>
              </a:spcAft>
              <a:buSzPts val="1658"/>
              <a:buChar char="⚫"/>
              <a:defRPr sz="1950"/>
            </a:lvl2pPr>
            <a:lvl3pPr marL="1371600" lvl="2" indent="-308610" algn="l" rtl="0">
              <a:spcBef>
                <a:spcPts val="360"/>
              </a:spcBef>
              <a:spcAft>
                <a:spcPts val="0"/>
              </a:spcAft>
              <a:buSzPts val="1260"/>
              <a:buChar char="⚫"/>
              <a:defRPr sz="1800"/>
            </a:lvl3pPr>
            <a:lvl4pPr marL="1828800" lvl="3" indent="-290512" algn="l" rtl="0">
              <a:spcBef>
                <a:spcPts val="300"/>
              </a:spcBef>
              <a:spcAft>
                <a:spcPts val="0"/>
              </a:spcAft>
              <a:buSzPts val="975"/>
              <a:buChar char="⚫"/>
              <a:defRPr sz="1500"/>
            </a:lvl4pPr>
            <a:lvl5pPr marL="2286000" lvl="4" indent="-284321" algn="l" rtl="0">
              <a:spcBef>
                <a:spcPts val="270"/>
              </a:spcBef>
              <a:spcAft>
                <a:spcPts val="0"/>
              </a:spcAft>
              <a:buSzPts val="877"/>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102" name="Google Shape;102;p24"/>
          <p:cNvSpPr txBox="1">
            <a:spLocks noGrp="1"/>
          </p:cNvSpPr>
          <p:nvPr>
            <p:ph type="body" idx="2"/>
          </p:nvPr>
        </p:nvSpPr>
        <p:spPr>
          <a:xfrm>
            <a:off x="450850" y="1330012"/>
            <a:ext cx="3124200" cy="3257700"/>
          </a:xfrm>
          <a:prstGeom prst="rect">
            <a:avLst/>
          </a:prstGeom>
          <a:noFill/>
          <a:ln>
            <a:noFill/>
          </a:ln>
        </p:spPr>
        <p:txBody>
          <a:bodyPr spcFirstLastPara="1" wrap="square" lIns="91425" tIns="0" rIns="91425" bIns="45700" anchor="t" anchorCtr="0">
            <a:noAutofit/>
          </a:bodyPr>
          <a:lstStyle>
            <a:lvl1pPr marL="457200" lvl="0" indent="-342900" algn="l" rtl="0">
              <a:spcBef>
                <a:spcPts val="360"/>
              </a:spcBef>
              <a:spcAft>
                <a:spcPts val="0"/>
              </a:spcAft>
              <a:buSzPts val="1800"/>
              <a:buChar char="•"/>
              <a:defRPr sz="1800"/>
            </a:lvl1pPr>
            <a:lvl2pPr marL="914400" lvl="1" indent="-330200" algn="l" rtl="0">
              <a:spcBef>
                <a:spcPts val="320"/>
              </a:spcBef>
              <a:spcAft>
                <a:spcPts val="0"/>
              </a:spcAft>
              <a:buSzPts val="1600"/>
              <a:buFont typeface="Arial"/>
              <a:buChar char="•"/>
              <a:defRPr sz="1600"/>
            </a:lvl2pPr>
            <a:lvl3pPr marL="1371600" lvl="2" indent="-317500" algn="l" rtl="0">
              <a:spcBef>
                <a:spcPts val="280"/>
              </a:spcBef>
              <a:spcAft>
                <a:spcPts val="0"/>
              </a:spcAft>
              <a:buSzPts val="1400"/>
              <a:buFont typeface="Arial"/>
              <a:buChar char="•"/>
              <a:defRPr sz="1400"/>
            </a:lvl3pPr>
            <a:lvl4pPr marL="1828800" lvl="3" indent="-311150" algn="l" rtl="0">
              <a:spcBef>
                <a:spcPts val="260"/>
              </a:spcBef>
              <a:spcAft>
                <a:spcPts val="0"/>
              </a:spcAft>
              <a:buSzPts val="1300"/>
              <a:buFont typeface="Arial"/>
              <a:buChar char="•"/>
              <a:defRPr sz="1300"/>
            </a:lvl4pPr>
            <a:lvl5pPr marL="2286000" lvl="4" indent="-304800" algn="l" rtl="0">
              <a:spcBef>
                <a:spcPts val="240"/>
              </a:spcBef>
              <a:spcAft>
                <a:spcPts val="0"/>
              </a:spcAft>
              <a:buSzPts val="1200"/>
              <a:buFont typeface="Arial"/>
              <a:buChar char="•"/>
              <a:defRPr sz="12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103" name="Google Shape;103;p2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04" name="Google Shape;104;p2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105"/>
        <p:cNvGrpSpPr/>
        <p:nvPr/>
      </p:nvGrpSpPr>
      <p:grpSpPr>
        <a:xfrm>
          <a:off x="0" y="0"/>
          <a:ext cx="0" cy="0"/>
          <a:chOff x="0" y="0"/>
          <a:chExt cx="0" cy="0"/>
        </a:xfrm>
      </p:grpSpPr>
      <p:pic>
        <p:nvPicPr>
          <p:cNvPr id="106" name="Google Shape;106;p2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07" name="Google Shape;107;p25"/>
          <p:cNvSpPr>
            <a:spLocks noGrp="1"/>
          </p:cNvSpPr>
          <p:nvPr>
            <p:ph type="media" idx="2"/>
          </p:nvPr>
        </p:nvSpPr>
        <p:spPr>
          <a:xfrm>
            <a:off x="457200" y="1343696"/>
            <a:ext cx="6125700" cy="340830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108" name="Google Shape;108;p2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109"/>
        <p:cNvGrpSpPr/>
        <p:nvPr/>
      </p:nvGrpSpPr>
      <p:grpSpPr>
        <a:xfrm>
          <a:off x="0" y="0"/>
          <a:ext cx="0" cy="0"/>
          <a:chOff x="0" y="0"/>
          <a:chExt cx="0" cy="0"/>
        </a:xfrm>
      </p:grpSpPr>
      <p:pic>
        <p:nvPicPr>
          <p:cNvPr id="110" name="Google Shape;110;p2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11" name="Google Shape;111;p2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112"/>
        <p:cNvGrpSpPr/>
        <p:nvPr/>
      </p:nvGrpSpPr>
      <p:grpSpPr>
        <a:xfrm>
          <a:off x="0" y="0"/>
          <a:ext cx="0" cy="0"/>
          <a:chOff x="0" y="0"/>
          <a:chExt cx="0" cy="0"/>
        </a:xfrm>
      </p:grpSpPr>
      <p:pic>
        <p:nvPicPr>
          <p:cNvPr id="113" name="Google Shape;113;p2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14" name="Google Shape;114;p27"/>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115"/>
        <p:cNvGrpSpPr/>
        <p:nvPr/>
      </p:nvGrpSpPr>
      <p:grpSpPr>
        <a:xfrm>
          <a:off x="0" y="0"/>
          <a:ext cx="0" cy="0"/>
          <a:chOff x="0" y="0"/>
          <a:chExt cx="0" cy="0"/>
        </a:xfrm>
      </p:grpSpPr>
      <p:pic>
        <p:nvPicPr>
          <p:cNvPr id="116" name="Google Shape;116;p28"/>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117"/>
        <p:cNvGrpSpPr/>
        <p:nvPr/>
      </p:nvGrpSpPr>
      <p:grpSpPr>
        <a:xfrm>
          <a:off x="0" y="0"/>
          <a:ext cx="0" cy="0"/>
          <a:chOff x="0" y="0"/>
          <a:chExt cx="0" cy="0"/>
        </a:xfrm>
      </p:grpSpPr>
      <p:pic>
        <p:nvPicPr>
          <p:cNvPr id="118" name="Google Shape;118;p2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119"/>
        <p:cNvGrpSpPr/>
        <p:nvPr/>
      </p:nvGrpSpPr>
      <p:grpSpPr>
        <a:xfrm>
          <a:off x="0" y="0"/>
          <a:ext cx="0" cy="0"/>
          <a:chOff x="0" y="0"/>
          <a:chExt cx="0" cy="0"/>
        </a:xfrm>
      </p:grpSpPr>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38" scaled="0"/>
        </a:gradFill>
        <a:effectLst/>
      </p:bgPr>
    </p:bg>
    <p:spTree>
      <p:nvGrpSpPr>
        <p:cNvPr id="1" name="Shape 123"/>
        <p:cNvGrpSpPr/>
        <p:nvPr/>
      </p:nvGrpSpPr>
      <p:grpSpPr>
        <a:xfrm>
          <a:off x="0" y="0"/>
          <a:ext cx="0" cy="0"/>
          <a:chOff x="0" y="0"/>
          <a:chExt cx="0" cy="0"/>
        </a:xfrm>
      </p:grpSpPr>
      <p:sp>
        <p:nvSpPr>
          <p:cNvPr id="124" name="Google Shape;124;p32"/>
          <p:cNvSpPr txBox="1">
            <a:spLocks noGrp="1"/>
          </p:cNvSpPr>
          <p:nvPr>
            <p:ph type="ctrTitle"/>
          </p:nvPr>
        </p:nvSpPr>
        <p:spPr>
          <a:xfrm>
            <a:off x="644652" y="1007598"/>
            <a:ext cx="7851600" cy="1371600"/>
          </a:xfrm>
          <a:prstGeom prst="rect">
            <a:avLst/>
          </a:prstGeom>
          <a:noFill/>
          <a:ln>
            <a:noFill/>
          </a:ln>
        </p:spPr>
        <p:txBody>
          <a:bodyPr spcFirstLastPara="1" wrap="square" lIns="0" tIns="0" rIns="18275" bIns="0" anchor="b" anchorCtr="0">
            <a:noAutofit/>
          </a:bodyPr>
          <a:lstStyle>
            <a:lvl1pPr lvl="0" algn="l" rtl="0">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5" name="Google Shape;125;p32"/>
          <p:cNvSpPr txBox="1">
            <a:spLocks noGrp="1"/>
          </p:cNvSpPr>
          <p:nvPr>
            <p:ph type="subTitle" idx="1"/>
          </p:nvPr>
        </p:nvSpPr>
        <p:spPr>
          <a:xfrm>
            <a:off x="644652" y="2400300"/>
            <a:ext cx="7854600" cy="1314300"/>
          </a:xfrm>
          <a:prstGeom prst="rect">
            <a:avLst/>
          </a:prstGeom>
          <a:noFill/>
          <a:ln>
            <a:noFill/>
          </a:ln>
        </p:spPr>
        <p:txBody>
          <a:bodyPr spcFirstLastPara="1" wrap="square" lIns="0" tIns="45700" rIns="18275" bIns="45700" anchor="t" anchorCtr="0">
            <a:noAutofit/>
          </a:bodyPr>
          <a:lstStyle>
            <a:lvl1pPr marR="34288" lvl="0" algn="l" rtl="0">
              <a:spcBef>
                <a:spcPts val="520"/>
              </a:spcBef>
              <a:spcAft>
                <a:spcPts val="0"/>
              </a:spcAft>
              <a:buSzPts val="2600"/>
              <a:buNone/>
              <a:defRPr sz="2600">
                <a:solidFill>
                  <a:schemeClr val="lt1"/>
                </a:solidFill>
                <a:latin typeface="Calibri"/>
                <a:ea typeface="Calibri"/>
                <a:cs typeface="Calibri"/>
                <a:sym typeface="Calibri"/>
              </a:defRPr>
            </a:lvl1pPr>
            <a:lvl2pPr lvl="1" algn="ctr" rtl="0">
              <a:spcBef>
                <a:spcPts val="360"/>
              </a:spcBef>
              <a:spcAft>
                <a:spcPts val="0"/>
              </a:spcAft>
              <a:buSzPts val="1530"/>
              <a:buNone/>
              <a:defRPr/>
            </a:lvl2pPr>
            <a:lvl3pPr lvl="2" algn="ctr" rtl="0">
              <a:spcBef>
                <a:spcPts val="360"/>
              </a:spcBef>
              <a:spcAft>
                <a:spcPts val="0"/>
              </a:spcAft>
              <a:buSzPts val="1260"/>
              <a:buNone/>
              <a:defRPr/>
            </a:lvl3pPr>
            <a:lvl4pPr lvl="3" algn="ctr" rtl="0">
              <a:spcBef>
                <a:spcPts val="360"/>
              </a:spcBef>
              <a:spcAft>
                <a:spcPts val="0"/>
              </a:spcAft>
              <a:buSzPts val="1170"/>
              <a:buNone/>
              <a:defRPr/>
            </a:lvl4pPr>
            <a:lvl5pPr lvl="4" algn="ctr" rtl="0">
              <a:spcBef>
                <a:spcPts val="360"/>
              </a:spcBef>
              <a:spcAft>
                <a:spcPts val="0"/>
              </a:spcAft>
              <a:buSzPts val="1170"/>
              <a:buNone/>
              <a:defRPr/>
            </a:lvl5pPr>
            <a:lvl6pPr lvl="5" algn="ctr" rtl="0">
              <a:spcBef>
                <a:spcPts val="360"/>
              </a:spcBef>
              <a:spcAft>
                <a:spcPts val="0"/>
              </a:spcAft>
              <a:buSzPts val="1440"/>
              <a:buNone/>
              <a:defRPr/>
            </a:lvl6pPr>
            <a:lvl7pPr lvl="6" algn="ctr" rtl="0">
              <a:spcBef>
                <a:spcPts val="360"/>
              </a:spcBef>
              <a:spcAft>
                <a:spcPts val="0"/>
              </a:spcAft>
              <a:buSzPts val="1440"/>
              <a:buNone/>
              <a:defRPr/>
            </a:lvl7pPr>
            <a:lvl8pPr lvl="7" algn="ctr" rtl="0">
              <a:spcBef>
                <a:spcPts val="360"/>
              </a:spcBef>
              <a:spcAft>
                <a:spcPts val="0"/>
              </a:spcAft>
              <a:buSzPts val="1800"/>
              <a:buNone/>
              <a:defRPr/>
            </a:lvl8pPr>
            <a:lvl9pPr lvl="8" algn="ctr" rtl="0">
              <a:spcBef>
                <a:spcPts val="360"/>
              </a:spcBef>
              <a:spcAft>
                <a:spcPts val="0"/>
              </a:spcAft>
              <a:buSzPts val="1800"/>
              <a:buNone/>
              <a:defRPr/>
            </a:lvl9pPr>
          </a:lstStyle>
          <a:p>
            <a:endParaRPr/>
          </a:p>
        </p:txBody>
      </p:sp>
      <p:pic>
        <p:nvPicPr>
          <p:cNvPr id="126" name="Google Shape;126;p32"/>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83" scaled="0"/>
        </a:gradFill>
        <a:effectLst/>
      </p:bgPr>
    </p:bg>
    <p:spTree>
      <p:nvGrpSpPr>
        <p:cNvPr id="1" name="Shape 127"/>
        <p:cNvGrpSpPr/>
        <p:nvPr/>
      </p:nvGrpSpPr>
      <p:grpSpPr>
        <a:xfrm>
          <a:off x="0" y="0"/>
          <a:ext cx="0" cy="0"/>
          <a:chOff x="0" y="0"/>
          <a:chExt cx="0" cy="0"/>
        </a:xfrm>
      </p:grpSpPr>
      <p:sp>
        <p:nvSpPr>
          <p:cNvPr id="128" name="Google Shape;128;p33"/>
          <p:cNvSpPr txBox="1">
            <a:spLocks noGrp="1"/>
          </p:cNvSpPr>
          <p:nvPr>
            <p:ph type="title"/>
          </p:nvPr>
        </p:nvSpPr>
        <p:spPr>
          <a:xfrm>
            <a:off x="530352" y="987552"/>
            <a:ext cx="7772400" cy="1021800"/>
          </a:xfrm>
          <a:prstGeom prst="rect">
            <a:avLst/>
          </a:prstGeom>
          <a:noFill/>
          <a:ln>
            <a:noFill/>
          </a:ln>
        </p:spPr>
        <p:txBody>
          <a:bodyPr spcFirstLastPara="1" wrap="square" lIns="0" tIns="0" rIns="0" bIns="0" anchor="b" anchorCtr="0">
            <a:noAutofit/>
          </a:bodyPr>
          <a:lstStyle>
            <a:lvl1pPr lvl="0" algn="l" rtl="0">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9" name="Google Shape;129;p33"/>
          <p:cNvSpPr txBox="1">
            <a:spLocks noGrp="1"/>
          </p:cNvSpPr>
          <p:nvPr>
            <p:ph type="body" idx="1"/>
          </p:nvPr>
        </p:nvSpPr>
        <p:spPr>
          <a:xfrm>
            <a:off x="530352" y="2028498"/>
            <a:ext cx="7772400" cy="1132200"/>
          </a:xfrm>
          <a:prstGeom prst="rect">
            <a:avLst/>
          </a:prstGeom>
          <a:noFill/>
          <a:ln>
            <a:noFill/>
          </a:ln>
        </p:spPr>
        <p:txBody>
          <a:bodyPr spcFirstLastPara="1" wrap="square" lIns="45700" tIns="45700" rIns="45700" bIns="45700" anchor="t" anchorCtr="0">
            <a:noAutofit/>
          </a:bodyPr>
          <a:lstStyle>
            <a:lvl1pPr marL="457200" lvl="0" indent="-393700" algn="l" rtl="0">
              <a:spcBef>
                <a:spcPts val="520"/>
              </a:spcBef>
              <a:spcAft>
                <a:spcPts val="0"/>
              </a:spcAft>
              <a:buClr>
                <a:schemeClr val="lt1"/>
              </a:buClr>
              <a:buSzPts val="2600"/>
              <a:buFont typeface="Arial"/>
              <a:buChar char="•"/>
              <a:defRPr sz="2600">
                <a:solidFill>
                  <a:schemeClr val="lt1"/>
                </a:solidFill>
              </a:defRPr>
            </a:lvl1pPr>
            <a:lvl2pPr marL="914400" lvl="1" indent="-228600" algn="l" rtl="0">
              <a:spcBef>
                <a:spcPts val="270"/>
              </a:spcBef>
              <a:spcAft>
                <a:spcPts val="0"/>
              </a:spcAft>
              <a:buSzPts val="1148"/>
              <a:buNone/>
              <a:defRPr sz="1350">
                <a:solidFill>
                  <a:schemeClr val="lt1"/>
                </a:solidFill>
              </a:defRPr>
            </a:lvl2pPr>
            <a:lvl3pPr marL="1371600" lvl="2" indent="-228600" algn="l" rtl="0">
              <a:spcBef>
                <a:spcPts val="240"/>
              </a:spcBef>
              <a:spcAft>
                <a:spcPts val="0"/>
              </a:spcAft>
              <a:buSzPts val="840"/>
              <a:buNone/>
              <a:defRPr sz="1200">
                <a:solidFill>
                  <a:schemeClr val="lt1"/>
                </a:solidFill>
              </a:defRPr>
            </a:lvl3pPr>
            <a:lvl4pPr marL="1828800" lvl="3" indent="-228600" algn="l" rtl="0">
              <a:spcBef>
                <a:spcPts val="210"/>
              </a:spcBef>
              <a:spcAft>
                <a:spcPts val="0"/>
              </a:spcAft>
              <a:buSzPts val="683"/>
              <a:buNone/>
              <a:defRPr sz="1050">
                <a:solidFill>
                  <a:schemeClr val="lt1"/>
                </a:solidFill>
              </a:defRPr>
            </a:lvl4pPr>
            <a:lvl5pPr marL="2286000" lvl="4" indent="-228600" algn="l" rtl="0">
              <a:spcBef>
                <a:spcPts val="210"/>
              </a:spcBef>
              <a:spcAft>
                <a:spcPts val="0"/>
              </a:spcAft>
              <a:buSzPts val="683"/>
              <a:buNone/>
              <a:defRPr sz="1050">
                <a:solidFill>
                  <a:schemeClr val="lt1"/>
                </a:solidFill>
              </a:defRPr>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130" name="Google Shape;130;p33"/>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39967" scaled="0"/>
        </a:gra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52" name="Google Shape;52;p13"/>
          <p:cNvSpPr txBox="1">
            <a:spLocks noGrp="1"/>
          </p:cNvSpPr>
          <p:nvPr>
            <p:ph type="body" idx="1"/>
          </p:nvPr>
        </p:nvSpPr>
        <p:spPr>
          <a:xfrm>
            <a:off x="457200" y="1451610"/>
            <a:ext cx="8229600" cy="329190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 id="2147483675" r:id="rId17"/>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39967" scaled="0"/>
        </a:gradFill>
        <a:effectLst/>
      </p:bgPr>
    </p:bg>
    <p:spTree>
      <p:nvGrpSpPr>
        <p:cNvPr id="1" name="Shape 120"/>
        <p:cNvGrpSpPr/>
        <p:nvPr/>
      </p:nvGrpSpPr>
      <p:grpSpPr>
        <a:xfrm>
          <a:off x="0" y="0"/>
          <a:ext cx="0" cy="0"/>
          <a:chOff x="0" y="0"/>
          <a:chExt cx="0" cy="0"/>
        </a:xfrm>
      </p:grpSpPr>
      <p:sp>
        <p:nvSpPr>
          <p:cNvPr id="121" name="Google Shape;121;p31"/>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22" name="Google Shape;122;p31"/>
          <p:cNvSpPr txBox="1">
            <a:spLocks noGrp="1"/>
          </p:cNvSpPr>
          <p:nvPr>
            <p:ph type="body" idx="1"/>
          </p:nvPr>
        </p:nvSpPr>
        <p:spPr>
          <a:xfrm>
            <a:off x="457200" y="1451610"/>
            <a:ext cx="8229600" cy="329190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76" r:id="rId1"/>
    <p:sldLayoutId id="2147483677" r:id="rId2"/>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hyperlink" Target="http://www.youtube.com/watch?v=CzNANZnoiRs" TargetMode="External"/><Relationship Id="rId2" Type="http://schemas.openxmlformats.org/officeDocument/2006/relationships/notesSlide" Target="../notesSlides/notesSlide15.xml"/><Relationship Id="rId1" Type="http://schemas.openxmlformats.org/officeDocument/2006/relationships/slideLayout" Target="../slideLayouts/slideLayout26.xml"/><Relationship Id="rId4" Type="http://schemas.openxmlformats.org/officeDocument/2006/relationships/image" Target="../media/image10.jpg"/></Relationships>
</file>

<file path=ppt/slides/_rels/slide16.xml.rels><?xml version="1.0" encoding="UTF-8" standalone="yes"?>
<Relationships xmlns="http://schemas.openxmlformats.org/package/2006/relationships"><Relationship Id="rId3" Type="http://schemas.openxmlformats.org/officeDocument/2006/relationships/hyperlink" Target="http://www.youtube.com/watch?v=J3tQ93fQf8U" TargetMode="External"/><Relationship Id="rId2" Type="http://schemas.openxmlformats.org/officeDocument/2006/relationships/notesSlide" Target="../notesSlides/notesSlide16.xml"/><Relationship Id="rId1" Type="http://schemas.openxmlformats.org/officeDocument/2006/relationships/slideLayout" Target="../slideLayouts/slideLayout26.xml"/><Relationship Id="rId4" Type="http://schemas.openxmlformats.org/officeDocument/2006/relationships/image" Target="../media/image11.jpg"/></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22lGbAVWhro"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43"/>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
              <a:t>Jigsaw</a:t>
            </a:r>
            <a:endParaRPr/>
          </a:p>
        </p:txBody>
      </p:sp>
      <p:sp>
        <p:nvSpPr>
          <p:cNvPr id="191" name="Google Shape;191;p43"/>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Autofit/>
          </a:bodyPr>
          <a:lstStyle/>
          <a:p>
            <a:pPr marL="0" lvl="0" indent="0" algn="l" rtl="0">
              <a:spcBef>
                <a:spcPts val="0"/>
              </a:spcBef>
              <a:spcAft>
                <a:spcPts val="0"/>
              </a:spcAft>
              <a:buNone/>
            </a:pPr>
            <a:r>
              <a:rPr lang="en"/>
              <a:t>Connect with those who read the same article as you and discuss the following:</a:t>
            </a:r>
            <a:endParaRPr/>
          </a:p>
          <a:p>
            <a:pPr marL="457200" lvl="0" indent="-393700" algn="l" rtl="0">
              <a:spcBef>
                <a:spcPts val="0"/>
              </a:spcBef>
              <a:spcAft>
                <a:spcPts val="0"/>
              </a:spcAft>
              <a:buSzPts val="2600"/>
              <a:buChar char="•"/>
            </a:pPr>
            <a:r>
              <a:rPr lang="en"/>
              <a:t>Takeaways from the article </a:t>
            </a:r>
            <a:endParaRPr/>
          </a:p>
          <a:p>
            <a:pPr marL="457200" lvl="0" indent="-393700" algn="l" rtl="0">
              <a:spcBef>
                <a:spcPts val="0"/>
              </a:spcBef>
              <a:spcAft>
                <a:spcPts val="0"/>
              </a:spcAft>
              <a:buSzPts val="2600"/>
              <a:buChar char="•"/>
            </a:pPr>
            <a:r>
              <a:rPr lang="en"/>
              <a:t>Questions you still have</a:t>
            </a:r>
            <a:endParaRPr/>
          </a:p>
          <a:p>
            <a:pPr marL="457200" lvl="0" indent="-393700" algn="l" rtl="0">
              <a:spcBef>
                <a:spcPts val="0"/>
              </a:spcBef>
              <a:spcAft>
                <a:spcPts val="0"/>
              </a:spcAft>
              <a:buSzPts val="2600"/>
              <a:buChar char="•"/>
            </a:pPr>
            <a:r>
              <a:rPr lang="en"/>
              <a:t>Things you wondered about</a:t>
            </a:r>
            <a:endParaRPr/>
          </a:p>
          <a:p>
            <a:pPr marL="0" lvl="0" indent="0" algn="l" rtl="0">
              <a:spcBef>
                <a:spcPts val="0"/>
              </a:spcBef>
              <a:spcAft>
                <a:spcPts val="0"/>
              </a:spcAft>
              <a:buSzPts val="2600"/>
              <a:buNone/>
            </a:pPr>
            <a:endParaRPr/>
          </a:p>
        </p:txBody>
      </p:sp>
      <p:pic>
        <p:nvPicPr>
          <p:cNvPr id="192" name="Google Shape;192;p43"/>
          <p:cNvPicPr preferRelativeResize="0"/>
          <p:nvPr/>
        </p:nvPicPr>
        <p:blipFill>
          <a:blip r:embed="rId3">
            <a:alphaModFix/>
          </a:blip>
          <a:stretch>
            <a:fillRect/>
          </a:stretch>
        </p:blipFill>
        <p:spPr>
          <a:xfrm>
            <a:off x="5630100" y="1317047"/>
            <a:ext cx="3361500" cy="338396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4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
              <a:t>Jigsaw</a:t>
            </a:r>
            <a:endParaRPr/>
          </a:p>
        </p:txBody>
      </p:sp>
      <p:sp>
        <p:nvSpPr>
          <p:cNvPr id="198" name="Google Shape;198;p44"/>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Autofit/>
          </a:bodyPr>
          <a:lstStyle/>
          <a:p>
            <a:pPr marL="0" lvl="0" indent="0" algn="l" rtl="0">
              <a:spcBef>
                <a:spcPts val="0"/>
              </a:spcBef>
              <a:spcAft>
                <a:spcPts val="0"/>
              </a:spcAft>
              <a:buNone/>
            </a:pPr>
            <a:r>
              <a:rPr lang="en"/>
              <a:t>In your original group of four (4) each person should share the following:</a:t>
            </a:r>
            <a:endParaRPr/>
          </a:p>
          <a:p>
            <a:pPr marL="457200" lvl="0" indent="-393700" algn="l" rtl="0">
              <a:spcBef>
                <a:spcPts val="0"/>
              </a:spcBef>
              <a:spcAft>
                <a:spcPts val="0"/>
              </a:spcAft>
              <a:buSzPts val="2600"/>
              <a:buChar char="•"/>
            </a:pPr>
            <a:r>
              <a:rPr lang="en"/>
              <a:t>What you learned from your reading</a:t>
            </a:r>
            <a:endParaRPr/>
          </a:p>
          <a:p>
            <a:pPr marL="457200" lvl="0" indent="-393700" algn="l" rtl="0">
              <a:spcBef>
                <a:spcPts val="0"/>
              </a:spcBef>
              <a:spcAft>
                <a:spcPts val="0"/>
              </a:spcAft>
              <a:buSzPts val="2600"/>
              <a:buChar char="•"/>
            </a:pPr>
            <a:r>
              <a:rPr lang="en"/>
              <a:t>What you included in the middle circle of your Inside Out handout</a:t>
            </a:r>
            <a:endParaRPr/>
          </a:p>
          <a:p>
            <a:pPr marL="0" lvl="0" indent="0" algn="l" rtl="0">
              <a:spcBef>
                <a:spcPts val="0"/>
              </a:spcBef>
              <a:spcAft>
                <a:spcPts val="0"/>
              </a:spcAft>
              <a:buSzPts val="2600"/>
              <a:buNone/>
            </a:pPr>
            <a:endParaRPr/>
          </a:p>
        </p:txBody>
      </p:sp>
      <p:pic>
        <p:nvPicPr>
          <p:cNvPr id="199" name="Google Shape;199;p44"/>
          <p:cNvPicPr preferRelativeResize="0"/>
          <p:nvPr/>
        </p:nvPicPr>
        <p:blipFill>
          <a:blip r:embed="rId3">
            <a:alphaModFix/>
          </a:blip>
          <a:stretch>
            <a:fillRect/>
          </a:stretch>
        </p:blipFill>
        <p:spPr>
          <a:xfrm>
            <a:off x="5630100" y="1317047"/>
            <a:ext cx="3361500" cy="338396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4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
              <a:t>Inside Out</a:t>
            </a:r>
            <a:endParaRPr/>
          </a:p>
        </p:txBody>
      </p:sp>
      <p:pic>
        <p:nvPicPr>
          <p:cNvPr id="205" name="Google Shape;205;p45"/>
          <p:cNvPicPr preferRelativeResize="0"/>
          <p:nvPr/>
        </p:nvPicPr>
        <p:blipFill>
          <a:blip r:embed="rId3">
            <a:alphaModFix/>
          </a:blip>
          <a:stretch>
            <a:fillRect/>
          </a:stretch>
        </p:blipFill>
        <p:spPr>
          <a:xfrm>
            <a:off x="5630100" y="1317047"/>
            <a:ext cx="3361500" cy="3383960"/>
          </a:xfrm>
          <a:prstGeom prst="rect">
            <a:avLst/>
          </a:prstGeom>
          <a:noFill/>
          <a:ln>
            <a:noFill/>
          </a:ln>
        </p:spPr>
      </p:pic>
      <p:sp>
        <p:nvSpPr>
          <p:cNvPr id="206" name="Google Shape;206;p45"/>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Autofit/>
          </a:bodyPr>
          <a:lstStyle/>
          <a:p>
            <a:pPr marL="0" lvl="0" indent="0" algn="l" rtl="0">
              <a:spcBef>
                <a:spcPts val="0"/>
              </a:spcBef>
              <a:spcAft>
                <a:spcPts val="0"/>
              </a:spcAft>
              <a:buSzPts val="2600"/>
              <a:buNone/>
            </a:pPr>
            <a:r>
              <a:rPr lang="en"/>
              <a:t>In the outermost circle answer include the following:</a:t>
            </a:r>
            <a:endParaRPr/>
          </a:p>
          <a:p>
            <a:pPr marL="0" lvl="0" indent="0" algn="l" rtl="0">
              <a:spcBef>
                <a:spcPts val="0"/>
              </a:spcBef>
              <a:spcAft>
                <a:spcPts val="0"/>
              </a:spcAft>
              <a:buSzPts val="2600"/>
              <a:buNone/>
            </a:pPr>
            <a:endParaRPr/>
          </a:p>
          <a:p>
            <a:pPr marL="457200" lvl="0" indent="-393700" algn="l" rtl="0">
              <a:spcBef>
                <a:spcPts val="0"/>
              </a:spcBef>
              <a:spcAft>
                <a:spcPts val="0"/>
              </a:spcAft>
              <a:buSzPts val="2600"/>
              <a:buChar char="•"/>
            </a:pPr>
            <a:r>
              <a:rPr lang="en"/>
              <a:t>Most important information you learned from your group</a:t>
            </a:r>
            <a:endParaRPr/>
          </a:p>
          <a:p>
            <a:pPr marL="457200" lvl="0" indent="-393700" algn="l" rtl="0">
              <a:spcBef>
                <a:spcPts val="0"/>
              </a:spcBef>
              <a:spcAft>
                <a:spcPts val="0"/>
              </a:spcAft>
              <a:buSzPts val="2600"/>
              <a:buChar char="•"/>
            </a:pPr>
            <a:r>
              <a:rPr lang="en" i="1"/>
              <a:t>This should come from the articles you </a:t>
            </a:r>
            <a:r>
              <a:rPr lang="en" b="1" i="1" u="sng"/>
              <a:t>DID NOT</a:t>
            </a:r>
            <a:r>
              <a:rPr lang="en" i="1"/>
              <a:t> read</a:t>
            </a:r>
            <a:endParaRPr i="1"/>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4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
              <a:t>Socratic Seminar</a:t>
            </a:r>
            <a:endParaRPr/>
          </a:p>
        </p:txBody>
      </p:sp>
      <p:sp>
        <p:nvSpPr>
          <p:cNvPr id="212" name="Google Shape;212;p46"/>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ctr" anchorCtr="0">
            <a:noAutofit/>
          </a:bodyPr>
          <a:lstStyle/>
          <a:p>
            <a:pPr marL="0" lvl="0" indent="0" algn="l" rtl="0">
              <a:spcBef>
                <a:spcPts val="0"/>
              </a:spcBef>
              <a:spcAft>
                <a:spcPts val="0"/>
              </a:spcAft>
              <a:buNone/>
            </a:pPr>
            <a:r>
              <a:rPr lang="en"/>
              <a:t>With your small group, decide on one question you believe to be the most important question that you still want to discuss. </a:t>
            </a:r>
            <a:endParaRPr/>
          </a:p>
        </p:txBody>
      </p:sp>
      <p:pic>
        <p:nvPicPr>
          <p:cNvPr id="213" name="Google Shape;213;p46"/>
          <p:cNvPicPr preferRelativeResize="0"/>
          <p:nvPr/>
        </p:nvPicPr>
        <p:blipFill>
          <a:blip r:embed="rId3">
            <a:alphaModFix/>
          </a:blip>
          <a:stretch>
            <a:fillRect/>
          </a:stretch>
        </p:blipFill>
        <p:spPr>
          <a:xfrm>
            <a:off x="5630100" y="1317047"/>
            <a:ext cx="3361500" cy="2534493"/>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47"/>
          <p:cNvSpPr txBox="1">
            <a:spLocks noGrp="1"/>
          </p:cNvSpPr>
          <p:nvPr>
            <p:ph type="title"/>
          </p:nvPr>
        </p:nvSpPr>
        <p:spPr>
          <a:xfrm>
            <a:off x="457200" y="307247"/>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
              <a:t>Socratic Seminar</a:t>
            </a:r>
            <a:endParaRPr/>
          </a:p>
        </p:txBody>
      </p:sp>
      <p:sp>
        <p:nvSpPr>
          <p:cNvPr id="219" name="Google Shape;219;p47"/>
          <p:cNvSpPr txBox="1">
            <a:spLocks noGrp="1"/>
          </p:cNvSpPr>
          <p:nvPr>
            <p:ph type="body" idx="1"/>
          </p:nvPr>
        </p:nvSpPr>
        <p:spPr>
          <a:xfrm>
            <a:off x="457200" y="1305059"/>
            <a:ext cx="5020500" cy="3621000"/>
          </a:xfrm>
          <a:prstGeom prst="rect">
            <a:avLst/>
          </a:prstGeom>
        </p:spPr>
        <p:txBody>
          <a:bodyPr spcFirstLastPara="1" wrap="square" lIns="91400" tIns="91400" rIns="91400" bIns="91400" anchor="t" anchorCtr="0">
            <a:noAutofit/>
          </a:bodyPr>
          <a:lstStyle/>
          <a:p>
            <a:pPr marL="0" lvl="0" indent="0" algn="l" rtl="0">
              <a:spcBef>
                <a:spcPts val="520"/>
              </a:spcBef>
              <a:spcAft>
                <a:spcPts val="0"/>
              </a:spcAft>
              <a:buNone/>
            </a:pPr>
            <a:r>
              <a:rPr lang="en"/>
              <a:t>Divide into two groups:</a:t>
            </a:r>
            <a:endParaRPr/>
          </a:p>
          <a:p>
            <a:pPr marL="457200" lvl="0" indent="-393700" algn="l" rtl="0">
              <a:spcBef>
                <a:spcPts val="520"/>
              </a:spcBef>
              <a:spcAft>
                <a:spcPts val="0"/>
              </a:spcAft>
              <a:buSzPts val="2600"/>
              <a:buChar char="•"/>
            </a:pPr>
            <a:r>
              <a:rPr lang="en"/>
              <a:t>Inner Circle- answering the questions and having a group discussion over one of the questions</a:t>
            </a:r>
            <a:endParaRPr/>
          </a:p>
          <a:p>
            <a:pPr marL="457200" lvl="0" indent="-393700" algn="l" rtl="0">
              <a:spcBef>
                <a:spcPts val="0"/>
              </a:spcBef>
              <a:spcAft>
                <a:spcPts val="0"/>
              </a:spcAft>
              <a:buSzPts val="2600"/>
              <a:buChar char="•"/>
            </a:pPr>
            <a:r>
              <a:rPr lang="en"/>
              <a:t>Outer Circle- quietly record observations of the speakers</a:t>
            </a:r>
            <a:endParaRPr/>
          </a:p>
        </p:txBody>
      </p:sp>
      <p:pic>
        <p:nvPicPr>
          <p:cNvPr id="220" name="Google Shape;220;p47"/>
          <p:cNvPicPr preferRelativeResize="0"/>
          <p:nvPr/>
        </p:nvPicPr>
        <p:blipFill>
          <a:blip r:embed="rId3">
            <a:alphaModFix/>
          </a:blip>
          <a:stretch>
            <a:fillRect/>
          </a:stretch>
        </p:blipFill>
        <p:spPr>
          <a:xfrm>
            <a:off x="5630100" y="1317047"/>
            <a:ext cx="3361500" cy="2534493"/>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pic>
        <p:nvPicPr>
          <p:cNvPr id="225" name="Google Shape;225;p48" descr="Today we’re going to talk about ethical data collection. From the Tuskegee syphilis experiments and Henrietta Lacks’ HeLa cells to the horrifying experiments performed at Nazi concentration camps, many strides have been made from Institutional Review Boards (or IRBs) to the Nuremberg Code to guarantee voluntariness, informed consent, and beneficence in modern statistical gathering. But as we’ll discuss, with the complexities of research in the digital age many new ethical questions arise. &#10;&#10;Crash Course is on Patreon! You can support us directly by signing up at http://www.patreon.com/crashcourse&#10;&#10;Thanks to the following Patrons for their generous monthly contributions that help keep Crash Course free for everyone forever:&#10;&#10;Mark Brouwer, Glenn Elliott, Justin Zingsheim, Jessica Wode, Eric Prestemon, Kathrin Benoit, Tom Trval, Jason Saslow, Nathan Taylor, Divonne Holmes à Court, Brian Thomas Gossett, Khaled El Shalakany, Indika Siriwardena, Robert Kunz, SR Foxley, Sam Ferguson, Yasenia Cruz, Eric Koslow, Caleb Weeks, Tim Curwick, Evren Türkmenoğlu, Alexander Tamas, D.A. Noe, Shawn Arnold, mark austin, Ruth Perez, Malcolm Callis, Ken Penttinen, Advait  Shinde, Cody Carpenter, Annamaria Herrera, William McGraw, Bader AlGhamdi, Vaso, Melissa Briski, Joey Quek, Andrei Krishkevich, Rachel Bright, Alex S, Mayumi Maeda, Kathy &amp; Tim Philip, Montather, Jirat, Eric Kitchen, Moritz Schmidt, Ian Dundore, Chris Peters, Sandra Aft, Steve Marshall&#10;--&#10;&#10;Want to find Crash Course elsewhere on the internet?&#10;Facebook - http://www.facebook.com/YouTubeCrashCourse&#10;Twitter - http://www.twitter.com/TheCrashCourse&#10;Tumblr - http://thecrashcourse.tumblr.com &#10;Support Crash Course on Patreon: http://patreon.com/crashcourse&#10;&#10;CC Kids: http://www.youtube.com/crashcoursekids" title="Henrietta Lacks, the Tuskegee Experiment, and Ethical Data Collection: Crash Course Statistics #12">
            <a:hlinkClick r:id="rId3"/>
          </p:cNvPr>
          <p:cNvPicPr preferRelativeResize="0"/>
          <p:nvPr/>
        </p:nvPicPr>
        <p:blipFill>
          <a:blip r:embed="rId4">
            <a:alphaModFix/>
          </a:blip>
          <a:stretch>
            <a:fillRect/>
          </a:stretch>
        </p:blipFill>
        <p:spPr>
          <a:xfrm>
            <a:off x="1303813" y="120613"/>
            <a:ext cx="6536375" cy="49022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5"/>
                                        </p:tgtEl>
                                        <p:attrNameLst>
                                          <p:attrName>style.visibility</p:attrName>
                                        </p:attrNameLst>
                                      </p:cBhvr>
                                      <p:to>
                                        <p:strVal val="visible"/>
                                      </p:to>
                                    </p:set>
                                    <p:animEffect transition="in" filter="fade">
                                      <p:cBhvr>
                                        <p:cTn id="7" dur="1000"/>
                                        <p:tgtEl>
                                          <p:spTgt spid="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pic>
        <p:nvPicPr>
          <p:cNvPr id="230" name="Google Shape;230;p49" descr="The reporter who helped end the infamous Tuskegee syphilis study discusses what we may never know about the study's origin or its effects.&#10;&#10;Learn more about this story at www.newsy.com/62903/&#10;&#10;Find more videos like this at www.newsy.com&#10;&#10;Follow Newsy on Facebook: www.facebook.com/newsyvideos&#10;Follow Newsy on Twitter: www.twitter.com/newsyvideos" title="The unknowns about the Tuskegee syphilis study">
            <a:hlinkClick r:id="rId3"/>
          </p:cNvPr>
          <p:cNvPicPr preferRelativeResize="0"/>
          <p:nvPr/>
        </p:nvPicPr>
        <p:blipFill>
          <a:blip r:embed="rId4">
            <a:alphaModFix/>
          </a:blip>
          <a:stretch>
            <a:fillRect/>
          </a:stretch>
        </p:blipFill>
        <p:spPr>
          <a:xfrm>
            <a:off x="1290750" y="110813"/>
            <a:ext cx="6562500" cy="49218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0"/>
                                        </p:tgtEl>
                                        <p:attrNameLst>
                                          <p:attrName>style.visibility</p:attrName>
                                        </p:attrNameLst>
                                      </p:cBhvr>
                                      <p:to>
                                        <p:strVal val="visible"/>
                                      </p:to>
                                    </p:set>
                                    <p:animEffect transition="in" filter="fade">
                                      <p:cBhvr>
                                        <p:cTn id="7" dur="1000"/>
                                        <p:tgtEl>
                                          <p:spTgt spid="2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50"/>
          <p:cNvSpPr txBox="1">
            <a:spLocks noGrp="1"/>
          </p:cNvSpPr>
          <p:nvPr>
            <p:ph type="title"/>
          </p:nvPr>
        </p:nvSpPr>
        <p:spPr>
          <a:xfrm>
            <a:off x="457200" y="307247"/>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
              <a:t>Inverted Pyramid</a:t>
            </a:r>
            <a:endParaRPr/>
          </a:p>
        </p:txBody>
      </p:sp>
      <p:sp>
        <p:nvSpPr>
          <p:cNvPr id="236" name="Google Shape;236;p50"/>
          <p:cNvSpPr txBox="1">
            <a:spLocks noGrp="1"/>
          </p:cNvSpPr>
          <p:nvPr>
            <p:ph type="body" idx="1"/>
          </p:nvPr>
        </p:nvSpPr>
        <p:spPr>
          <a:xfrm>
            <a:off x="457200" y="1305059"/>
            <a:ext cx="5020500" cy="3621000"/>
          </a:xfrm>
          <a:prstGeom prst="rect">
            <a:avLst/>
          </a:prstGeom>
        </p:spPr>
        <p:txBody>
          <a:bodyPr spcFirstLastPara="1" wrap="square" lIns="91400" tIns="91400" rIns="91400" bIns="91400" anchor="t" anchorCtr="0">
            <a:noAutofit/>
          </a:bodyPr>
          <a:lstStyle/>
          <a:p>
            <a:pPr marL="0" lvl="0" indent="0" algn="l" rtl="0">
              <a:spcBef>
                <a:spcPts val="520"/>
              </a:spcBef>
              <a:spcAft>
                <a:spcPts val="0"/>
              </a:spcAft>
              <a:buNone/>
            </a:pPr>
            <a:r>
              <a:rPr lang="en"/>
              <a:t>With your partner discuss the following:</a:t>
            </a:r>
            <a:endParaRPr/>
          </a:p>
          <a:p>
            <a:pPr marL="457200" lvl="0" indent="-393700" algn="l" rtl="0">
              <a:spcBef>
                <a:spcPts val="520"/>
              </a:spcBef>
              <a:spcAft>
                <a:spcPts val="0"/>
              </a:spcAft>
              <a:buSzPts val="2600"/>
              <a:buChar char="•"/>
            </a:pPr>
            <a:r>
              <a:rPr lang="en"/>
              <a:t>The implications of the Tuskegee Institute and the damage it has done to African Americans </a:t>
            </a:r>
            <a:endParaRPr/>
          </a:p>
          <a:p>
            <a:pPr marL="457200" lvl="0" indent="-393700" algn="l" rtl="0">
              <a:spcBef>
                <a:spcPts val="0"/>
              </a:spcBef>
              <a:spcAft>
                <a:spcPts val="0"/>
              </a:spcAft>
              <a:buSzPts val="2600"/>
              <a:buChar char="•"/>
            </a:pPr>
            <a:r>
              <a:rPr lang="en"/>
              <a:t>Your feelings about scientific research on human subjects</a:t>
            </a:r>
            <a:endParaRPr/>
          </a:p>
        </p:txBody>
      </p:sp>
      <p:pic>
        <p:nvPicPr>
          <p:cNvPr id="237" name="Google Shape;237;p50"/>
          <p:cNvPicPr preferRelativeResize="0"/>
          <p:nvPr/>
        </p:nvPicPr>
        <p:blipFill>
          <a:blip r:embed="rId3">
            <a:alphaModFix/>
          </a:blip>
          <a:stretch>
            <a:fillRect/>
          </a:stretch>
        </p:blipFill>
        <p:spPr>
          <a:xfrm>
            <a:off x="5595425" y="1663037"/>
            <a:ext cx="2885750" cy="290502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51"/>
          <p:cNvSpPr txBox="1">
            <a:spLocks noGrp="1"/>
          </p:cNvSpPr>
          <p:nvPr>
            <p:ph type="title"/>
          </p:nvPr>
        </p:nvSpPr>
        <p:spPr>
          <a:xfrm>
            <a:off x="457200" y="307247"/>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
              <a:t>Inverted Pyramid</a:t>
            </a:r>
            <a:endParaRPr/>
          </a:p>
        </p:txBody>
      </p:sp>
      <p:pic>
        <p:nvPicPr>
          <p:cNvPr id="243" name="Google Shape;243;p51"/>
          <p:cNvPicPr preferRelativeResize="0"/>
          <p:nvPr/>
        </p:nvPicPr>
        <p:blipFill>
          <a:blip r:embed="rId3">
            <a:alphaModFix/>
          </a:blip>
          <a:stretch>
            <a:fillRect/>
          </a:stretch>
        </p:blipFill>
        <p:spPr>
          <a:xfrm>
            <a:off x="5595425" y="1663037"/>
            <a:ext cx="2885750" cy="2905025"/>
          </a:xfrm>
          <a:prstGeom prst="rect">
            <a:avLst/>
          </a:prstGeom>
          <a:noFill/>
          <a:ln>
            <a:noFill/>
          </a:ln>
        </p:spPr>
      </p:pic>
      <p:sp>
        <p:nvSpPr>
          <p:cNvPr id="244" name="Google Shape;244;p51"/>
          <p:cNvSpPr txBox="1">
            <a:spLocks noGrp="1"/>
          </p:cNvSpPr>
          <p:nvPr>
            <p:ph type="body" idx="1"/>
          </p:nvPr>
        </p:nvSpPr>
        <p:spPr>
          <a:xfrm>
            <a:off x="457200" y="1305059"/>
            <a:ext cx="5020500" cy="3621000"/>
          </a:xfrm>
          <a:prstGeom prst="rect">
            <a:avLst/>
          </a:prstGeom>
        </p:spPr>
        <p:txBody>
          <a:bodyPr spcFirstLastPara="1" wrap="square" lIns="91400" tIns="91400" rIns="91400" bIns="91400" anchor="t" anchorCtr="0">
            <a:noAutofit/>
          </a:bodyPr>
          <a:lstStyle/>
          <a:p>
            <a:pPr marL="0" lvl="0" indent="0" algn="l" rtl="0">
              <a:spcBef>
                <a:spcPts val="520"/>
              </a:spcBef>
              <a:spcAft>
                <a:spcPts val="0"/>
              </a:spcAft>
              <a:buNone/>
            </a:pPr>
            <a:r>
              <a:rPr lang="en"/>
              <a:t>With your partner move to pair up with another group to discuss the following:</a:t>
            </a:r>
            <a:endParaRPr/>
          </a:p>
          <a:p>
            <a:pPr marL="457200" lvl="0" indent="-393700" algn="l" rtl="0">
              <a:spcBef>
                <a:spcPts val="520"/>
              </a:spcBef>
              <a:spcAft>
                <a:spcPts val="0"/>
              </a:spcAft>
              <a:buSzPts val="2600"/>
              <a:buChar char="•"/>
            </a:pPr>
            <a:r>
              <a:rPr lang="en"/>
              <a:t>The implications of the Tuskegee Institute and the damage it has done to African Americans </a:t>
            </a:r>
            <a:endParaRPr/>
          </a:p>
          <a:p>
            <a:pPr marL="457200" lvl="0" indent="-393700" algn="l" rtl="0">
              <a:spcBef>
                <a:spcPts val="0"/>
              </a:spcBef>
              <a:spcAft>
                <a:spcPts val="0"/>
              </a:spcAft>
              <a:buSzPts val="2600"/>
              <a:buChar char="•"/>
            </a:pPr>
            <a:r>
              <a:rPr lang="en"/>
              <a:t>Your feelings about scientific research on human subjects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52"/>
          <p:cNvSpPr txBox="1">
            <a:spLocks noGrp="1"/>
          </p:cNvSpPr>
          <p:nvPr>
            <p:ph type="title"/>
          </p:nvPr>
        </p:nvSpPr>
        <p:spPr>
          <a:xfrm>
            <a:off x="457200" y="307247"/>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
              <a:t>Inverted Pyramid</a:t>
            </a:r>
            <a:endParaRPr/>
          </a:p>
        </p:txBody>
      </p:sp>
      <p:pic>
        <p:nvPicPr>
          <p:cNvPr id="250" name="Google Shape;250;p52"/>
          <p:cNvPicPr preferRelativeResize="0"/>
          <p:nvPr/>
        </p:nvPicPr>
        <p:blipFill>
          <a:blip r:embed="rId3">
            <a:alphaModFix/>
          </a:blip>
          <a:stretch>
            <a:fillRect/>
          </a:stretch>
        </p:blipFill>
        <p:spPr>
          <a:xfrm>
            <a:off x="5595425" y="1663037"/>
            <a:ext cx="2885750" cy="2905025"/>
          </a:xfrm>
          <a:prstGeom prst="rect">
            <a:avLst/>
          </a:prstGeom>
          <a:noFill/>
          <a:ln>
            <a:noFill/>
          </a:ln>
        </p:spPr>
      </p:pic>
      <p:sp>
        <p:nvSpPr>
          <p:cNvPr id="251" name="Google Shape;251;p52"/>
          <p:cNvSpPr txBox="1">
            <a:spLocks noGrp="1"/>
          </p:cNvSpPr>
          <p:nvPr>
            <p:ph type="body" idx="1"/>
          </p:nvPr>
        </p:nvSpPr>
        <p:spPr>
          <a:xfrm>
            <a:off x="457200" y="1305059"/>
            <a:ext cx="5020500" cy="3621000"/>
          </a:xfrm>
          <a:prstGeom prst="rect">
            <a:avLst/>
          </a:prstGeom>
        </p:spPr>
        <p:txBody>
          <a:bodyPr spcFirstLastPara="1" wrap="square" lIns="91400" tIns="91400" rIns="91400" bIns="91400" anchor="ctr" anchorCtr="0">
            <a:noAutofit/>
          </a:bodyPr>
          <a:lstStyle/>
          <a:p>
            <a:pPr marL="0" lvl="0" indent="0" algn="l" rtl="0">
              <a:spcBef>
                <a:spcPts val="520"/>
              </a:spcBef>
              <a:spcAft>
                <a:spcPts val="0"/>
              </a:spcAft>
              <a:buNone/>
            </a:pPr>
            <a:r>
              <a:rPr lang="en"/>
              <a:t>Did your perspective change after watching the videos?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35"/>
          <p:cNvSpPr txBox="1">
            <a:spLocks noGrp="1"/>
          </p:cNvSpPr>
          <p:nvPr>
            <p:ph type="ctrTitle"/>
          </p:nvPr>
        </p:nvSpPr>
        <p:spPr>
          <a:xfrm>
            <a:off x="644652" y="1007598"/>
            <a:ext cx="7851600" cy="1371600"/>
          </a:xfrm>
          <a:prstGeom prst="rect">
            <a:avLst/>
          </a:prstGeom>
          <a:noFill/>
          <a:ln>
            <a:noFill/>
          </a:ln>
        </p:spPr>
        <p:txBody>
          <a:bodyPr spcFirstLastPara="1" wrap="square" lIns="0" tIns="0" rIns="18275" bIns="0" anchor="b" anchorCtr="0">
            <a:noAutofit/>
          </a:bodyPr>
          <a:lstStyle/>
          <a:p>
            <a:pPr marL="0" lvl="0" indent="0" algn="l" rtl="0">
              <a:spcBef>
                <a:spcPts val="0"/>
              </a:spcBef>
              <a:spcAft>
                <a:spcPts val="0"/>
              </a:spcAft>
              <a:buClr>
                <a:schemeClr val="lt1"/>
              </a:buClr>
              <a:buSzPts val="5000"/>
              <a:buFont typeface="Calibri"/>
              <a:buNone/>
            </a:pPr>
            <a:r>
              <a:rPr lang="en"/>
              <a:t>Who is HeLa?</a:t>
            </a:r>
            <a:endParaRPr/>
          </a:p>
        </p:txBody>
      </p:sp>
      <p:sp>
        <p:nvSpPr>
          <p:cNvPr id="140" name="Google Shape;140;p35"/>
          <p:cNvSpPr txBox="1">
            <a:spLocks noGrp="1"/>
          </p:cNvSpPr>
          <p:nvPr>
            <p:ph type="subTitle" idx="1"/>
          </p:nvPr>
        </p:nvSpPr>
        <p:spPr>
          <a:xfrm>
            <a:off x="644652" y="2400300"/>
            <a:ext cx="7854600" cy="1314300"/>
          </a:xfrm>
          <a:prstGeom prst="rect">
            <a:avLst/>
          </a:prstGeom>
          <a:noFill/>
          <a:ln>
            <a:noFill/>
          </a:ln>
        </p:spPr>
        <p:txBody>
          <a:bodyPr spcFirstLastPara="1" wrap="square" lIns="0" tIns="45700" rIns="18275" bIns="45700" anchor="t" anchorCtr="0">
            <a:noAutofit/>
          </a:bodyPr>
          <a:lstStyle/>
          <a:p>
            <a:pPr marL="0" marR="34288" lvl="0" indent="0" algn="l" rtl="0">
              <a:spcBef>
                <a:spcPts val="0"/>
              </a:spcBef>
              <a:spcAft>
                <a:spcPts val="0"/>
              </a:spcAft>
              <a:buSzPts val="2600"/>
              <a:buNone/>
            </a:pPr>
            <a:endParaRPr/>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53"/>
          <p:cNvSpPr txBox="1">
            <a:spLocks noGrp="1"/>
          </p:cNvSpPr>
          <p:nvPr>
            <p:ph type="title"/>
          </p:nvPr>
        </p:nvSpPr>
        <p:spPr>
          <a:xfrm>
            <a:off x="457200" y="307247"/>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
              <a:t>I Used to Think...But Now I Know</a:t>
            </a:r>
            <a:endParaRPr/>
          </a:p>
        </p:txBody>
      </p:sp>
      <p:sp>
        <p:nvSpPr>
          <p:cNvPr id="257" name="Google Shape;257;p53"/>
          <p:cNvSpPr txBox="1">
            <a:spLocks noGrp="1"/>
          </p:cNvSpPr>
          <p:nvPr>
            <p:ph type="body" idx="1"/>
          </p:nvPr>
        </p:nvSpPr>
        <p:spPr>
          <a:xfrm>
            <a:off x="457200" y="1305059"/>
            <a:ext cx="5020500" cy="3621000"/>
          </a:xfrm>
          <a:prstGeom prst="rect">
            <a:avLst/>
          </a:prstGeom>
        </p:spPr>
        <p:txBody>
          <a:bodyPr spcFirstLastPara="1" wrap="square" lIns="91400" tIns="91400" rIns="91400" bIns="91400" anchor="ctr" anchorCtr="0">
            <a:noAutofit/>
          </a:bodyPr>
          <a:lstStyle/>
          <a:p>
            <a:pPr marL="457200" lvl="0" indent="-393700" algn="l" rtl="0">
              <a:spcBef>
                <a:spcPts val="520"/>
              </a:spcBef>
              <a:spcAft>
                <a:spcPts val="0"/>
              </a:spcAft>
              <a:buSzPts val="2600"/>
              <a:buChar char="•"/>
            </a:pPr>
            <a:r>
              <a:rPr lang="en"/>
              <a:t>Write a personal reflection based on the essential question:</a:t>
            </a:r>
            <a:endParaRPr/>
          </a:p>
          <a:p>
            <a:pPr marL="914400" lvl="1" indent="-285750" algn="l" rtl="0">
              <a:spcBef>
                <a:spcPts val="0"/>
              </a:spcBef>
              <a:spcAft>
                <a:spcPts val="0"/>
              </a:spcAft>
              <a:buSzPts val="900"/>
              <a:buChar char="⚫"/>
            </a:pPr>
            <a:r>
              <a:rPr lang="en"/>
              <a:t>Should scientists be able to use the tissues or cells of a person for research without the person’s consent? </a:t>
            </a:r>
            <a:endParaRPr/>
          </a:p>
          <a:p>
            <a:pPr marL="914400" lvl="1" indent="-285750" algn="l" rtl="0">
              <a:spcBef>
                <a:spcPts val="0"/>
              </a:spcBef>
              <a:spcAft>
                <a:spcPts val="0"/>
              </a:spcAft>
              <a:buSzPts val="900"/>
              <a:buChar char="⚫"/>
            </a:pPr>
            <a:r>
              <a:rPr lang="en"/>
              <a:t>Use what you originally wrote in the innermost circle of your Inside Out handout to get you started on your reflection</a:t>
            </a:r>
            <a:endParaRPr/>
          </a:p>
        </p:txBody>
      </p:sp>
      <p:pic>
        <p:nvPicPr>
          <p:cNvPr id="258" name="Google Shape;258;p53"/>
          <p:cNvPicPr preferRelativeResize="0"/>
          <p:nvPr/>
        </p:nvPicPr>
        <p:blipFill>
          <a:blip r:embed="rId3">
            <a:alphaModFix/>
          </a:blip>
          <a:stretch>
            <a:fillRect/>
          </a:stretch>
        </p:blipFill>
        <p:spPr>
          <a:xfrm>
            <a:off x="5532900" y="2394100"/>
            <a:ext cx="3495525" cy="14429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36"/>
          <p:cNvSpPr txBox="1">
            <a:spLocks noGrp="1"/>
          </p:cNvSpPr>
          <p:nvPr>
            <p:ph type="title"/>
          </p:nvPr>
        </p:nvSpPr>
        <p:spPr>
          <a:xfrm>
            <a:off x="530352" y="987552"/>
            <a:ext cx="7772400" cy="10218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
              <a:t>Essential Question</a:t>
            </a:r>
            <a:endParaRPr/>
          </a:p>
        </p:txBody>
      </p:sp>
      <p:sp>
        <p:nvSpPr>
          <p:cNvPr id="146" name="Google Shape;146;p36"/>
          <p:cNvSpPr txBox="1">
            <a:spLocks noGrp="1"/>
          </p:cNvSpPr>
          <p:nvPr>
            <p:ph type="body" idx="1"/>
          </p:nvPr>
        </p:nvSpPr>
        <p:spPr>
          <a:xfrm>
            <a:off x="530352" y="2028498"/>
            <a:ext cx="7772400" cy="1132200"/>
          </a:xfrm>
          <a:prstGeom prst="rect">
            <a:avLst/>
          </a:prstGeom>
          <a:noFill/>
          <a:ln>
            <a:noFill/>
          </a:ln>
        </p:spPr>
        <p:txBody>
          <a:bodyPr spcFirstLastPara="1" wrap="square" lIns="45700" tIns="45700" rIns="45700" bIns="45700" anchor="t" anchorCtr="0">
            <a:noAutofit/>
          </a:bodyPr>
          <a:lstStyle/>
          <a:p>
            <a:pPr marL="55562" lvl="0" indent="0" algn="l" rtl="0">
              <a:spcBef>
                <a:spcPts val="0"/>
              </a:spcBef>
              <a:spcAft>
                <a:spcPts val="0"/>
              </a:spcAft>
              <a:buSzPts val="2600"/>
              <a:buNone/>
            </a:pPr>
            <a:r>
              <a:rPr lang="en"/>
              <a:t>Should scientists be able to use the tissues or cells of a person for research without the person’s consent?</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37"/>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
              <a:t>Inside Out</a:t>
            </a:r>
            <a:endParaRPr/>
          </a:p>
        </p:txBody>
      </p:sp>
      <p:sp>
        <p:nvSpPr>
          <p:cNvPr id="152" name="Google Shape;152;p37"/>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Autofit/>
          </a:bodyPr>
          <a:lstStyle/>
          <a:p>
            <a:pPr marL="0" lvl="0" indent="0" algn="l" rtl="0">
              <a:spcBef>
                <a:spcPts val="0"/>
              </a:spcBef>
              <a:spcAft>
                <a:spcPts val="0"/>
              </a:spcAft>
              <a:buSzPts val="2600"/>
              <a:buNone/>
            </a:pPr>
            <a:r>
              <a:rPr lang="en"/>
              <a:t>In the innermost circle answer the following question:</a:t>
            </a:r>
            <a:endParaRPr/>
          </a:p>
          <a:p>
            <a:pPr marL="0" lvl="0" indent="0" algn="l" rtl="0">
              <a:spcBef>
                <a:spcPts val="0"/>
              </a:spcBef>
              <a:spcAft>
                <a:spcPts val="0"/>
              </a:spcAft>
              <a:buSzPts val="2600"/>
              <a:buNone/>
            </a:pPr>
            <a:endParaRPr/>
          </a:p>
          <a:p>
            <a:pPr marL="457200" lvl="0" indent="-393700" algn="l" rtl="0">
              <a:spcBef>
                <a:spcPts val="0"/>
              </a:spcBef>
              <a:spcAft>
                <a:spcPts val="0"/>
              </a:spcAft>
              <a:buSzPts val="2600"/>
              <a:buChar char="•"/>
            </a:pPr>
            <a:r>
              <a:rPr lang="en"/>
              <a:t>Should scientists be able to use the tissues or cells of a person for research without the person’s consent?</a:t>
            </a:r>
            <a:endParaRPr/>
          </a:p>
        </p:txBody>
      </p:sp>
      <p:pic>
        <p:nvPicPr>
          <p:cNvPr id="153" name="Google Shape;153;p37"/>
          <p:cNvPicPr preferRelativeResize="0"/>
          <p:nvPr/>
        </p:nvPicPr>
        <p:blipFill>
          <a:blip r:embed="rId3">
            <a:alphaModFix/>
          </a:blip>
          <a:stretch>
            <a:fillRect/>
          </a:stretch>
        </p:blipFill>
        <p:spPr>
          <a:xfrm>
            <a:off x="5630100" y="1317047"/>
            <a:ext cx="3361500" cy="338396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pic>
        <p:nvPicPr>
          <p:cNvPr id="158" name="Google Shape;158;p38" descr="View full lesson: http://ed.ted.com/lessons/the-immortal-cells-of-henrietta-lacks-robin-bulleri&#10;&#10;Imagine something small enough to float on a particle of dust that holds the keys to understanding cancer, virology, and genetics. Luckily for us, such a thing exists in the form of trillions upon trillions of human, lab-grown cells called HeLa. But where did we get these cells? Robin Bulleri tells the story of Henrietta Lacks, a woman whose DNA led to countless cures, patents, and discoveries. &#10;&#10;Lesson by Robin Bulleri, animation by Brandon Denmark." title="The immortal cells of Henrietta Lacks - Robin Bulleri">
            <a:hlinkClick r:id="rId3"/>
          </p:cNvPr>
          <p:cNvPicPr preferRelativeResize="0"/>
          <p:nvPr/>
        </p:nvPicPr>
        <p:blipFill>
          <a:blip r:embed="rId4">
            <a:alphaModFix/>
          </a:blip>
          <a:stretch>
            <a:fillRect/>
          </a:stretch>
        </p:blipFill>
        <p:spPr>
          <a:xfrm>
            <a:off x="1244600" y="76200"/>
            <a:ext cx="6654800" cy="49911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gtEl>
                                        <p:attrNameLst>
                                          <p:attrName>style.visibility</p:attrName>
                                        </p:attrNameLst>
                                      </p:cBhvr>
                                      <p:to>
                                        <p:strVal val="visible"/>
                                      </p:to>
                                    </p:set>
                                    <p:animEffect transition="in" filter="fade">
                                      <p:cBhvr>
                                        <p:cTn id="7" dur="1000"/>
                                        <p:tgtEl>
                                          <p:spTgt spid="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39"/>
          <p:cNvSpPr txBox="1">
            <a:spLocks noGrp="1"/>
          </p:cNvSpPr>
          <p:nvPr>
            <p:ph type="title"/>
          </p:nvPr>
        </p:nvSpPr>
        <p:spPr>
          <a:xfrm>
            <a:off x="530352" y="987552"/>
            <a:ext cx="7772400" cy="10218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
              <a:t>Lesson Objectives</a:t>
            </a:r>
            <a:endParaRPr/>
          </a:p>
        </p:txBody>
      </p:sp>
      <p:sp>
        <p:nvSpPr>
          <p:cNvPr id="164" name="Google Shape;164;p39"/>
          <p:cNvSpPr txBox="1">
            <a:spLocks noGrp="1"/>
          </p:cNvSpPr>
          <p:nvPr>
            <p:ph type="body" idx="1"/>
          </p:nvPr>
        </p:nvSpPr>
        <p:spPr>
          <a:xfrm>
            <a:off x="530352" y="2028498"/>
            <a:ext cx="7772400" cy="1132200"/>
          </a:xfrm>
          <a:prstGeom prst="rect">
            <a:avLst/>
          </a:prstGeom>
          <a:noFill/>
          <a:ln>
            <a:noFill/>
          </a:ln>
        </p:spPr>
        <p:txBody>
          <a:bodyPr spcFirstLastPara="1" wrap="square" lIns="45700" tIns="45700" rIns="45700" bIns="45700" anchor="t" anchorCtr="0">
            <a:noAutofit/>
          </a:bodyPr>
          <a:lstStyle/>
          <a:p>
            <a:pPr marL="398462" indent="-177800">
              <a:spcBef>
                <a:spcPts val="0"/>
              </a:spcBef>
              <a:buNone/>
            </a:pPr>
            <a:r>
              <a:rPr lang="en-US" dirty="0"/>
              <a:t>Use evidence to support and defend your position on the use of a person’s tissues or cells for research without that person’s consent.</a:t>
            </a:r>
          </a:p>
          <a:p>
            <a:pPr marL="398462" lvl="0" indent="-177800" algn="l" rtl="0">
              <a:spcBef>
                <a:spcPts val="0"/>
              </a:spcBef>
              <a:spcAft>
                <a:spcPts val="0"/>
              </a:spcAft>
              <a:buClr>
                <a:schemeClr val="lt1"/>
              </a:buClr>
              <a:buSzPts val="2600"/>
              <a:buFont typeface="Arial"/>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4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
              <a:t>Jigsaw</a:t>
            </a:r>
            <a:endParaRPr/>
          </a:p>
        </p:txBody>
      </p:sp>
      <p:sp>
        <p:nvSpPr>
          <p:cNvPr id="170" name="Google Shape;170;p40"/>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Autofit/>
          </a:bodyPr>
          <a:lstStyle/>
          <a:p>
            <a:pPr marL="457200" lvl="0" indent="-393700" algn="l" rtl="0">
              <a:spcBef>
                <a:spcPts val="0"/>
              </a:spcBef>
              <a:spcAft>
                <a:spcPts val="0"/>
              </a:spcAft>
              <a:buSzPts val="2600"/>
              <a:buChar char="•"/>
            </a:pPr>
            <a:r>
              <a:rPr lang="en" dirty="0"/>
              <a:t>In your group of three (3) you will split up the articles.  </a:t>
            </a:r>
            <a:endParaRPr dirty="0"/>
          </a:p>
          <a:p>
            <a:pPr marL="457200" lvl="0" indent="-393700" algn="l" rtl="0">
              <a:spcBef>
                <a:spcPts val="0"/>
              </a:spcBef>
              <a:spcAft>
                <a:spcPts val="0"/>
              </a:spcAft>
              <a:buSzPts val="2600"/>
              <a:buChar char="•"/>
            </a:pPr>
            <a:r>
              <a:rPr lang="en" dirty="0"/>
              <a:t>There are three (3) articles to choose from:</a:t>
            </a:r>
            <a:endParaRPr dirty="0"/>
          </a:p>
          <a:p>
            <a:pPr marL="914400" lvl="1" indent="-325755" algn="l" rtl="0">
              <a:spcBef>
                <a:spcPts val="0"/>
              </a:spcBef>
              <a:spcAft>
                <a:spcPts val="0"/>
              </a:spcAft>
              <a:buSzPts val="1530"/>
              <a:buChar char="⚫"/>
            </a:pPr>
            <a:r>
              <a:rPr lang="en" dirty="0"/>
              <a:t>Family</a:t>
            </a:r>
            <a:endParaRPr dirty="0"/>
          </a:p>
          <a:p>
            <a:pPr marL="914400" lvl="1" indent="-325755" algn="l" rtl="0">
              <a:spcBef>
                <a:spcPts val="0"/>
              </a:spcBef>
              <a:spcAft>
                <a:spcPts val="0"/>
              </a:spcAft>
              <a:buSzPts val="1530"/>
              <a:buChar char="⚫"/>
            </a:pPr>
            <a:r>
              <a:rPr lang="en" dirty="0"/>
              <a:t>Society</a:t>
            </a:r>
            <a:endParaRPr dirty="0"/>
          </a:p>
          <a:p>
            <a:pPr marL="914400" lvl="1" indent="-325755" algn="l" rtl="0">
              <a:spcBef>
                <a:spcPts val="0"/>
              </a:spcBef>
              <a:spcAft>
                <a:spcPts val="0"/>
              </a:spcAft>
              <a:buSzPts val="1530"/>
              <a:buChar char="⚫"/>
            </a:pPr>
            <a:r>
              <a:rPr lang="en" dirty="0"/>
              <a:t>Medical</a:t>
            </a:r>
            <a:endParaRPr dirty="0"/>
          </a:p>
          <a:p>
            <a:pPr marL="0" lvl="0" indent="0" algn="l" rtl="0">
              <a:spcBef>
                <a:spcPts val="0"/>
              </a:spcBef>
              <a:spcAft>
                <a:spcPts val="0"/>
              </a:spcAft>
              <a:buSzPts val="2600"/>
              <a:buNone/>
            </a:pPr>
            <a:endParaRPr dirty="0"/>
          </a:p>
        </p:txBody>
      </p:sp>
      <p:pic>
        <p:nvPicPr>
          <p:cNvPr id="171" name="Google Shape;171;p40"/>
          <p:cNvPicPr preferRelativeResize="0"/>
          <p:nvPr/>
        </p:nvPicPr>
        <p:blipFill>
          <a:blip r:embed="rId3">
            <a:alphaModFix/>
          </a:blip>
          <a:stretch>
            <a:fillRect/>
          </a:stretch>
        </p:blipFill>
        <p:spPr>
          <a:xfrm>
            <a:off x="5630100" y="1317047"/>
            <a:ext cx="3361500" cy="338396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41"/>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
              <a:t>Why-Lighting</a:t>
            </a:r>
            <a:endParaRPr/>
          </a:p>
        </p:txBody>
      </p:sp>
      <p:sp>
        <p:nvSpPr>
          <p:cNvPr id="177" name="Google Shape;177;p41"/>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Autofit/>
          </a:bodyPr>
          <a:lstStyle/>
          <a:p>
            <a:pPr marL="0" lvl="0" indent="0" algn="l" rtl="0">
              <a:spcBef>
                <a:spcPts val="0"/>
              </a:spcBef>
              <a:spcAft>
                <a:spcPts val="0"/>
              </a:spcAft>
              <a:buSzPts val="2600"/>
              <a:buNone/>
            </a:pPr>
            <a:r>
              <a:rPr lang="en"/>
              <a:t>While reading you should: </a:t>
            </a:r>
            <a:endParaRPr/>
          </a:p>
          <a:p>
            <a:pPr marL="457200" lvl="0" indent="-393700" algn="l" rtl="0">
              <a:spcBef>
                <a:spcPts val="0"/>
              </a:spcBef>
              <a:spcAft>
                <a:spcPts val="0"/>
              </a:spcAft>
              <a:buSzPts val="2600"/>
              <a:buChar char="•"/>
            </a:pPr>
            <a:r>
              <a:rPr lang="en"/>
              <a:t>Highlight information in the passage that you believe to be important.  </a:t>
            </a:r>
            <a:endParaRPr/>
          </a:p>
          <a:p>
            <a:pPr marL="457200" lvl="0" indent="-393700" algn="l" rtl="0">
              <a:spcBef>
                <a:spcPts val="0"/>
              </a:spcBef>
              <a:spcAft>
                <a:spcPts val="0"/>
              </a:spcAft>
              <a:buSzPts val="2600"/>
              <a:buChar char="•"/>
            </a:pPr>
            <a:r>
              <a:rPr lang="en"/>
              <a:t>Annotate in the margins why you highlighted the information.</a:t>
            </a:r>
            <a:endParaRPr/>
          </a:p>
        </p:txBody>
      </p:sp>
      <p:pic>
        <p:nvPicPr>
          <p:cNvPr id="178" name="Google Shape;178;p41"/>
          <p:cNvPicPr preferRelativeResize="0"/>
          <p:nvPr/>
        </p:nvPicPr>
        <p:blipFill>
          <a:blip r:embed="rId3">
            <a:alphaModFix/>
          </a:blip>
          <a:stretch>
            <a:fillRect/>
          </a:stretch>
        </p:blipFill>
        <p:spPr>
          <a:xfrm>
            <a:off x="5037199" y="1599513"/>
            <a:ext cx="3815825" cy="194447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42"/>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
              <a:t>Inside Out</a:t>
            </a:r>
            <a:endParaRPr/>
          </a:p>
        </p:txBody>
      </p:sp>
      <p:sp>
        <p:nvSpPr>
          <p:cNvPr id="184" name="Google Shape;184;p42"/>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ctr" anchorCtr="0">
            <a:noAutofit/>
          </a:bodyPr>
          <a:lstStyle/>
          <a:p>
            <a:pPr marL="0" lvl="0" indent="0" algn="l" rtl="0">
              <a:spcBef>
                <a:spcPts val="0"/>
              </a:spcBef>
              <a:spcAft>
                <a:spcPts val="0"/>
              </a:spcAft>
              <a:buSzPts val="2600"/>
              <a:buNone/>
            </a:pPr>
            <a:r>
              <a:rPr lang="en"/>
              <a:t>While you are reading, write at least three (3) questions or things you wondered about in the middle circle. </a:t>
            </a:r>
            <a:endParaRPr/>
          </a:p>
        </p:txBody>
      </p:sp>
      <p:pic>
        <p:nvPicPr>
          <p:cNvPr id="185" name="Google Shape;185;p42"/>
          <p:cNvPicPr preferRelativeResize="0"/>
          <p:nvPr/>
        </p:nvPicPr>
        <p:blipFill>
          <a:blip r:embed="rId3">
            <a:alphaModFix/>
          </a:blip>
          <a:stretch>
            <a:fillRect/>
          </a:stretch>
        </p:blipFill>
        <p:spPr>
          <a:xfrm>
            <a:off x="5630100" y="1317047"/>
            <a:ext cx="3361500" cy="338396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604</Words>
  <Application>Microsoft Office PowerPoint</Application>
  <PresentationFormat>On-screen Show (16:9)</PresentationFormat>
  <Paragraphs>58</Paragraphs>
  <Slides>20</Slides>
  <Notes>20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20</vt:i4>
      </vt:variant>
    </vt:vector>
  </HeadingPairs>
  <TitlesOfParts>
    <vt:vector size="26" baseType="lpstr">
      <vt:lpstr>Arial</vt:lpstr>
      <vt:lpstr>Calibri</vt:lpstr>
      <vt:lpstr>Noto Sans Symbols</vt:lpstr>
      <vt:lpstr>Simple Light</vt:lpstr>
      <vt:lpstr>LEARN theme</vt:lpstr>
      <vt:lpstr>LEARN theme</vt:lpstr>
      <vt:lpstr>PowerPoint Presentation</vt:lpstr>
      <vt:lpstr>Who is HeLa?</vt:lpstr>
      <vt:lpstr>Essential Question</vt:lpstr>
      <vt:lpstr>Inside Out</vt:lpstr>
      <vt:lpstr>PowerPoint Presentation</vt:lpstr>
      <vt:lpstr>Lesson Objectives</vt:lpstr>
      <vt:lpstr>Jigsaw</vt:lpstr>
      <vt:lpstr>Why-Lighting</vt:lpstr>
      <vt:lpstr>Inside Out</vt:lpstr>
      <vt:lpstr>Jigsaw</vt:lpstr>
      <vt:lpstr>Jigsaw</vt:lpstr>
      <vt:lpstr>Inside Out</vt:lpstr>
      <vt:lpstr>Socratic Seminar</vt:lpstr>
      <vt:lpstr>Socratic Seminar</vt:lpstr>
      <vt:lpstr>PowerPoint Presentation</vt:lpstr>
      <vt:lpstr>PowerPoint Presentation</vt:lpstr>
      <vt:lpstr>Inverted Pyramid</vt:lpstr>
      <vt:lpstr>Inverted Pyramid</vt:lpstr>
      <vt:lpstr>Inverted Pyramid</vt:lpstr>
      <vt:lpstr>I Used to Think...But Now I Know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Daniella Peters</cp:lastModifiedBy>
  <cp:revision>2</cp:revision>
  <dcterms:modified xsi:type="dcterms:W3CDTF">2023-05-16T00:45:01Z</dcterms:modified>
</cp:coreProperties>
</file>