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11YTxmZ7jjovwUDNvhWi/44XO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FDEBC-F2B9-4E46-B6CC-F3B285211048}" v="1" dt="2023-08-14T16:37:38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3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gler, Elijah B." userId="f8c51b32-9712-48c3-a3e3-6e02870c610e" providerId="ADAL" clId="{6C8FDEBC-F2B9-4E46-B6CC-F3B285211048}"/>
    <pc:docChg chg="custSel modSld">
      <pc:chgData name="Bigler, Elijah B." userId="f8c51b32-9712-48c3-a3e3-6e02870c610e" providerId="ADAL" clId="{6C8FDEBC-F2B9-4E46-B6CC-F3B285211048}" dt="2023-08-14T18:15:14.373" v="83" actId="1076"/>
      <pc:docMkLst>
        <pc:docMk/>
      </pc:docMkLst>
      <pc:sldChg chg="modSp mod">
        <pc:chgData name="Bigler, Elijah B." userId="f8c51b32-9712-48c3-a3e3-6e02870c610e" providerId="ADAL" clId="{6C8FDEBC-F2B9-4E46-B6CC-F3B285211048}" dt="2023-08-14T15:53:36.223" v="20" actId="20577"/>
        <pc:sldMkLst>
          <pc:docMk/>
          <pc:sldMk cId="0" sldId="257"/>
        </pc:sldMkLst>
        <pc:spChg chg="mod">
          <ac:chgData name="Bigler, Elijah B." userId="f8c51b32-9712-48c3-a3e3-6e02870c610e" providerId="ADAL" clId="{6C8FDEBC-F2B9-4E46-B6CC-F3B285211048}" dt="2023-08-14T15:53:36.223" v="20" actId="20577"/>
          <ac:spMkLst>
            <pc:docMk/>
            <pc:sldMk cId="0" sldId="257"/>
            <ac:spMk id="92" creationId="{00000000-0000-0000-0000-000000000000}"/>
          </ac:spMkLst>
        </pc:spChg>
      </pc:sldChg>
      <pc:sldChg chg="modSp mod">
        <pc:chgData name="Bigler, Elijah B." userId="f8c51b32-9712-48c3-a3e3-6e02870c610e" providerId="ADAL" clId="{6C8FDEBC-F2B9-4E46-B6CC-F3B285211048}" dt="2023-08-14T18:15:14.373" v="83" actId="1076"/>
        <pc:sldMkLst>
          <pc:docMk/>
          <pc:sldMk cId="0" sldId="260"/>
        </pc:sldMkLst>
        <pc:spChg chg="mod">
          <ac:chgData name="Bigler, Elijah B." userId="f8c51b32-9712-48c3-a3e3-6e02870c610e" providerId="ADAL" clId="{6C8FDEBC-F2B9-4E46-B6CC-F3B285211048}" dt="2023-08-14T18:12:25.958" v="60" actId="1076"/>
          <ac:spMkLst>
            <pc:docMk/>
            <pc:sldMk cId="0" sldId="260"/>
            <ac:spMk id="111" creationId="{00000000-0000-0000-0000-000000000000}"/>
          </ac:spMkLst>
        </pc:spChg>
        <pc:spChg chg="mod">
          <ac:chgData name="Bigler, Elijah B." userId="f8c51b32-9712-48c3-a3e3-6e02870c610e" providerId="ADAL" clId="{6C8FDEBC-F2B9-4E46-B6CC-F3B285211048}" dt="2023-08-14T18:12:51.706" v="63" actId="255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Bigler, Elijah B." userId="f8c51b32-9712-48c3-a3e3-6e02870c610e" providerId="ADAL" clId="{6C8FDEBC-F2B9-4E46-B6CC-F3B285211048}" dt="2023-08-14T18:12:57.326" v="64" actId="255"/>
          <ac:spMkLst>
            <pc:docMk/>
            <pc:sldMk cId="0" sldId="260"/>
            <ac:spMk id="113" creationId="{00000000-0000-0000-0000-000000000000}"/>
          </ac:spMkLst>
        </pc:spChg>
        <pc:picChg chg="mod">
          <ac:chgData name="Bigler, Elijah B." userId="f8c51b32-9712-48c3-a3e3-6e02870c610e" providerId="ADAL" clId="{6C8FDEBC-F2B9-4E46-B6CC-F3B285211048}" dt="2023-08-14T18:15:14.373" v="83" actId="1076"/>
          <ac:picMkLst>
            <pc:docMk/>
            <pc:sldMk cId="0" sldId="260"/>
            <ac:picMk id="114" creationId="{00000000-0000-0000-0000-000000000000}"/>
          </ac:picMkLst>
        </pc:picChg>
      </pc:sldChg>
      <pc:sldChg chg="modSp mod">
        <pc:chgData name="Bigler, Elijah B." userId="f8c51b32-9712-48c3-a3e3-6e02870c610e" providerId="ADAL" clId="{6C8FDEBC-F2B9-4E46-B6CC-F3B285211048}" dt="2023-08-14T18:14:27.275" v="82" actId="20577"/>
        <pc:sldMkLst>
          <pc:docMk/>
          <pc:sldMk cId="0" sldId="261"/>
        </pc:sldMkLst>
        <pc:spChg chg="mod">
          <ac:chgData name="Bigler, Elijah B." userId="f8c51b32-9712-48c3-a3e3-6e02870c610e" providerId="ADAL" clId="{6C8FDEBC-F2B9-4E46-B6CC-F3B285211048}" dt="2023-08-14T18:14:27.275" v="82" actId="20577"/>
          <ac:spMkLst>
            <pc:docMk/>
            <pc:sldMk cId="0" sldId="261"/>
            <ac:spMk id="119" creationId="{00000000-0000-0000-0000-000000000000}"/>
          </ac:spMkLst>
        </pc:spChg>
      </pc:sldChg>
      <pc:sldChg chg="modSp mod">
        <pc:chgData name="Bigler, Elijah B." userId="f8c51b32-9712-48c3-a3e3-6e02870c610e" providerId="ADAL" clId="{6C8FDEBC-F2B9-4E46-B6CC-F3B285211048}" dt="2023-08-14T18:13:31.998" v="66" actId="255"/>
        <pc:sldMkLst>
          <pc:docMk/>
          <pc:sldMk cId="0" sldId="263"/>
        </pc:sldMkLst>
        <pc:spChg chg="mod">
          <ac:chgData name="Bigler, Elijah B." userId="f8c51b32-9712-48c3-a3e3-6e02870c610e" providerId="ADAL" clId="{6C8FDEBC-F2B9-4E46-B6CC-F3B285211048}" dt="2023-08-14T18:13:31.998" v="66" actId="255"/>
          <ac:spMkLst>
            <pc:docMk/>
            <pc:sldMk cId="0" sldId="263"/>
            <ac:spMk id="133" creationId="{00000000-0000-0000-0000-000000000000}"/>
          </ac:spMkLst>
        </pc:spChg>
      </pc:sldChg>
      <pc:sldChg chg="modSp mod">
        <pc:chgData name="Bigler, Elijah B." userId="f8c51b32-9712-48c3-a3e3-6e02870c610e" providerId="ADAL" clId="{6C8FDEBC-F2B9-4E46-B6CC-F3B285211048}" dt="2023-08-14T18:14:03.411" v="68" actId="255"/>
        <pc:sldMkLst>
          <pc:docMk/>
          <pc:sldMk cId="0" sldId="264"/>
        </pc:sldMkLst>
        <pc:spChg chg="mod">
          <ac:chgData name="Bigler, Elijah B." userId="f8c51b32-9712-48c3-a3e3-6e02870c610e" providerId="ADAL" clId="{6C8FDEBC-F2B9-4E46-B6CC-F3B285211048}" dt="2023-08-14T18:14:03.411" v="68" actId="255"/>
          <ac:spMkLst>
            <pc:docMk/>
            <pc:sldMk cId="0" sldId="264"/>
            <ac:spMk id="138" creationId="{00000000-0000-0000-0000-000000000000}"/>
          </ac:spMkLst>
        </pc:spChg>
        <pc:spChg chg="mod">
          <ac:chgData name="Bigler, Elijah B." userId="f8c51b32-9712-48c3-a3e3-6e02870c610e" providerId="ADAL" clId="{6C8FDEBC-F2B9-4E46-B6CC-F3B285211048}" dt="2023-08-14T18:13:53.976" v="67" actId="255"/>
          <ac:spMkLst>
            <pc:docMk/>
            <pc:sldMk cId="0" sldId="264"/>
            <ac:spMk id="139" creationId="{00000000-0000-0000-0000-000000000000}"/>
          </ac:spMkLst>
        </pc:spChg>
      </pc:sldChg>
      <pc:sldChg chg="modSp mod">
        <pc:chgData name="Bigler, Elijah B." userId="f8c51b32-9712-48c3-a3e3-6e02870c610e" providerId="ADAL" clId="{6C8FDEBC-F2B9-4E46-B6CC-F3B285211048}" dt="2023-08-14T16:03:38.893" v="52" actId="179"/>
        <pc:sldMkLst>
          <pc:docMk/>
          <pc:sldMk cId="0" sldId="265"/>
        </pc:sldMkLst>
        <pc:spChg chg="mod">
          <ac:chgData name="Bigler, Elijah B." userId="f8c51b32-9712-48c3-a3e3-6e02870c610e" providerId="ADAL" clId="{6C8FDEBC-F2B9-4E46-B6CC-F3B285211048}" dt="2023-08-14T16:01:56.220" v="45" actId="1076"/>
          <ac:spMkLst>
            <pc:docMk/>
            <pc:sldMk cId="0" sldId="265"/>
            <ac:spMk id="144" creationId="{00000000-0000-0000-0000-000000000000}"/>
          </ac:spMkLst>
        </pc:spChg>
        <pc:spChg chg="mod">
          <ac:chgData name="Bigler, Elijah B." userId="f8c51b32-9712-48c3-a3e3-6e02870c610e" providerId="ADAL" clId="{6C8FDEBC-F2B9-4E46-B6CC-F3B285211048}" dt="2023-08-14T16:03:38.893" v="52" actId="179"/>
          <ac:spMkLst>
            <pc:docMk/>
            <pc:sldMk cId="0" sldId="265"/>
            <ac:spMk id="145" creationId="{00000000-0000-0000-0000-000000000000}"/>
          </ac:spMkLst>
        </pc:spChg>
      </pc:sldChg>
      <pc:sldChg chg="addSp modSp mod">
        <pc:chgData name="Bigler, Elijah B." userId="f8c51b32-9712-48c3-a3e3-6e02870c610e" providerId="ADAL" clId="{6C8FDEBC-F2B9-4E46-B6CC-F3B285211048}" dt="2023-08-14T16:37:41.713" v="56" actId="1076"/>
        <pc:sldMkLst>
          <pc:docMk/>
          <pc:sldMk cId="0" sldId="267"/>
        </pc:sldMkLst>
        <pc:spChg chg="mod">
          <ac:chgData name="Bigler, Elijah B." userId="f8c51b32-9712-48c3-a3e3-6e02870c610e" providerId="ADAL" clId="{6C8FDEBC-F2B9-4E46-B6CC-F3B285211048}" dt="2023-08-14T16:24:39.709" v="54" actId="27636"/>
          <ac:spMkLst>
            <pc:docMk/>
            <pc:sldMk cId="0" sldId="267"/>
            <ac:spMk id="158" creationId="{00000000-0000-0000-0000-000000000000}"/>
          </ac:spMkLst>
        </pc:spChg>
        <pc:picChg chg="add mod">
          <ac:chgData name="Bigler, Elijah B." userId="f8c51b32-9712-48c3-a3e3-6e02870c610e" providerId="ADAL" clId="{6C8FDEBC-F2B9-4E46-B6CC-F3B285211048}" dt="2023-08-14T16:37:41.713" v="56" actId="1076"/>
          <ac:picMkLst>
            <pc:docMk/>
            <pc:sldMk cId="0" sldId="267"/>
            <ac:picMk id="2" creationId="{25C822B7-196E-A32D-2DDE-5EFC394D0471}"/>
          </ac:picMkLst>
        </pc:picChg>
      </pc:sldChg>
      <pc:sldChg chg="modSp mod">
        <pc:chgData name="Bigler, Elijah B." userId="f8c51b32-9712-48c3-a3e3-6e02870c610e" providerId="ADAL" clId="{6C8FDEBC-F2B9-4E46-B6CC-F3B285211048}" dt="2023-08-14T16:38:40.643" v="59" actId="1076"/>
        <pc:sldMkLst>
          <pc:docMk/>
          <pc:sldMk cId="0" sldId="268"/>
        </pc:sldMkLst>
        <pc:picChg chg="mod">
          <ac:chgData name="Bigler, Elijah B." userId="f8c51b32-9712-48c3-a3e3-6e02870c610e" providerId="ADAL" clId="{6C8FDEBC-F2B9-4E46-B6CC-F3B285211048}" dt="2023-08-14T16:38:40.643" v="59" actId="1076"/>
          <ac:picMkLst>
            <pc:docMk/>
            <pc:sldMk cId="0" sldId="268"/>
            <ac:picMk id="165" creationId="{00000000-0000-0000-0000-000000000000}"/>
          </ac:picMkLst>
        </pc:picChg>
      </pc:sldChg>
    </pc:docChg>
  </pc:docChgLst>
  <pc:docChgLst>
    <pc:chgData name="Bigler, Elijah B." userId="f8c51b32-9712-48c3-a3e3-6e02870c610e" providerId="ADAL" clId="{40C059B8-4F98-4B7A-8D62-654FB14757BB}"/>
    <pc:docChg chg="custSel modSld">
      <pc:chgData name="Bigler, Elijah B." userId="f8c51b32-9712-48c3-a3e3-6e02870c610e" providerId="ADAL" clId="{40C059B8-4F98-4B7A-8D62-654FB14757BB}" dt="2023-06-26T17:11:44.696" v="543" actId="1076"/>
      <pc:docMkLst>
        <pc:docMk/>
      </pc:docMkLst>
      <pc:sldChg chg="modSp mod">
        <pc:chgData name="Bigler, Elijah B." userId="f8c51b32-9712-48c3-a3e3-6e02870c610e" providerId="ADAL" clId="{40C059B8-4F98-4B7A-8D62-654FB14757BB}" dt="2023-06-26T16:16:43.860" v="4" actId="1076"/>
        <pc:sldMkLst>
          <pc:docMk/>
          <pc:sldMk cId="0" sldId="258"/>
        </pc:sldMkLst>
        <pc:spChg chg="mod">
          <ac:chgData name="Bigler, Elijah B." userId="f8c51b32-9712-48c3-a3e3-6e02870c610e" providerId="ADAL" clId="{40C059B8-4F98-4B7A-8D62-654FB14757BB}" dt="2023-06-26T16:16:39.045" v="3" actId="1076"/>
          <ac:spMkLst>
            <pc:docMk/>
            <pc:sldMk cId="0" sldId="258"/>
            <ac:spMk id="97" creationId="{00000000-0000-0000-0000-000000000000}"/>
          </ac:spMkLst>
        </pc:spChg>
        <pc:spChg chg="mod">
          <ac:chgData name="Bigler, Elijah B." userId="f8c51b32-9712-48c3-a3e3-6e02870c610e" providerId="ADAL" clId="{40C059B8-4F98-4B7A-8D62-654FB14757BB}" dt="2023-06-26T16:16:43.860" v="4" actId="1076"/>
          <ac:spMkLst>
            <pc:docMk/>
            <pc:sldMk cId="0" sldId="258"/>
            <ac:spMk id="98" creationId="{00000000-0000-0000-0000-000000000000}"/>
          </ac:spMkLst>
        </pc:spChg>
      </pc:sldChg>
      <pc:sldChg chg="modSp mod">
        <pc:chgData name="Bigler, Elijah B." userId="f8c51b32-9712-48c3-a3e3-6e02870c610e" providerId="ADAL" clId="{40C059B8-4F98-4B7A-8D62-654FB14757BB}" dt="2023-06-26T16:16:33.555" v="2" actId="1076"/>
        <pc:sldMkLst>
          <pc:docMk/>
          <pc:sldMk cId="0" sldId="259"/>
        </pc:sldMkLst>
        <pc:spChg chg="mod">
          <ac:chgData name="Bigler, Elijah B." userId="f8c51b32-9712-48c3-a3e3-6e02870c610e" providerId="ADAL" clId="{40C059B8-4F98-4B7A-8D62-654FB14757BB}" dt="2023-06-26T16:16:25.622" v="0" actId="1076"/>
          <ac:spMkLst>
            <pc:docMk/>
            <pc:sldMk cId="0" sldId="259"/>
            <ac:spMk id="103" creationId="{00000000-0000-0000-0000-000000000000}"/>
          </ac:spMkLst>
        </pc:spChg>
        <pc:spChg chg="mod">
          <ac:chgData name="Bigler, Elijah B." userId="f8c51b32-9712-48c3-a3e3-6e02870c610e" providerId="ADAL" clId="{40C059B8-4F98-4B7A-8D62-654FB14757BB}" dt="2023-06-26T16:16:33.555" v="2" actId="1076"/>
          <ac:spMkLst>
            <pc:docMk/>
            <pc:sldMk cId="0" sldId="259"/>
            <ac:spMk id="104" creationId="{00000000-0000-0000-0000-000000000000}"/>
          </ac:spMkLst>
        </pc:spChg>
      </pc:sldChg>
      <pc:sldChg chg="modSp mod">
        <pc:chgData name="Bigler, Elijah B." userId="f8c51b32-9712-48c3-a3e3-6e02870c610e" providerId="ADAL" clId="{40C059B8-4F98-4B7A-8D62-654FB14757BB}" dt="2023-06-26T17:08:32.524" v="538" actId="255"/>
        <pc:sldMkLst>
          <pc:docMk/>
          <pc:sldMk cId="0" sldId="260"/>
        </pc:sldMkLst>
        <pc:spChg chg="mod">
          <ac:chgData name="Bigler, Elijah B." userId="f8c51b32-9712-48c3-a3e3-6e02870c610e" providerId="ADAL" clId="{40C059B8-4F98-4B7A-8D62-654FB14757BB}" dt="2023-06-26T16:18:09.264" v="14" actId="1076"/>
          <ac:spMkLst>
            <pc:docMk/>
            <pc:sldMk cId="0" sldId="260"/>
            <ac:spMk id="109" creationId="{00000000-0000-0000-0000-000000000000}"/>
          </ac:spMkLst>
        </pc:spChg>
        <pc:spChg chg="mod">
          <ac:chgData name="Bigler, Elijah B." userId="f8c51b32-9712-48c3-a3e3-6e02870c610e" providerId="ADAL" clId="{40C059B8-4F98-4B7A-8D62-654FB14757BB}" dt="2023-06-26T17:08:17.447" v="535" actId="255"/>
          <ac:spMkLst>
            <pc:docMk/>
            <pc:sldMk cId="0" sldId="260"/>
            <ac:spMk id="110" creationId="{00000000-0000-0000-0000-000000000000}"/>
          </ac:spMkLst>
        </pc:spChg>
        <pc:spChg chg="mod">
          <ac:chgData name="Bigler, Elijah B." userId="f8c51b32-9712-48c3-a3e3-6e02870c610e" providerId="ADAL" clId="{40C059B8-4F98-4B7A-8D62-654FB14757BB}" dt="2023-06-26T17:08:32.524" v="538" actId="255"/>
          <ac:spMkLst>
            <pc:docMk/>
            <pc:sldMk cId="0" sldId="260"/>
            <ac:spMk id="111" creationId="{00000000-0000-0000-0000-000000000000}"/>
          </ac:spMkLst>
        </pc:spChg>
        <pc:spChg chg="mod">
          <ac:chgData name="Bigler, Elijah B." userId="f8c51b32-9712-48c3-a3e3-6e02870c610e" providerId="ADAL" clId="{40C059B8-4F98-4B7A-8D62-654FB14757BB}" dt="2023-06-26T17:08:24.790" v="536" actId="14100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Bigler, Elijah B." userId="f8c51b32-9712-48c3-a3e3-6e02870c610e" providerId="ADAL" clId="{40C059B8-4F98-4B7A-8D62-654FB14757BB}" dt="2023-06-26T16:21:03.342" v="27" actId="1076"/>
          <ac:spMkLst>
            <pc:docMk/>
            <pc:sldMk cId="0" sldId="260"/>
            <ac:spMk id="113" creationId="{00000000-0000-0000-0000-000000000000}"/>
          </ac:spMkLst>
        </pc:spChg>
        <pc:picChg chg="mod">
          <ac:chgData name="Bigler, Elijah B." userId="f8c51b32-9712-48c3-a3e3-6e02870c610e" providerId="ADAL" clId="{40C059B8-4F98-4B7A-8D62-654FB14757BB}" dt="2023-06-26T16:17:51.962" v="13" actId="1076"/>
          <ac:picMkLst>
            <pc:docMk/>
            <pc:sldMk cId="0" sldId="260"/>
            <ac:picMk id="114" creationId="{00000000-0000-0000-0000-000000000000}"/>
          </ac:picMkLst>
        </pc:picChg>
      </pc:sldChg>
      <pc:sldChg chg="modSp mod">
        <pc:chgData name="Bigler, Elijah B." userId="f8c51b32-9712-48c3-a3e3-6e02870c610e" providerId="ADAL" clId="{40C059B8-4F98-4B7A-8D62-654FB14757BB}" dt="2023-06-26T16:28:41.863" v="73" actId="20577"/>
        <pc:sldMkLst>
          <pc:docMk/>
          <pc:sldMk cId="0" sldId="261"/>
        </pc:sldMkLst>
        <pc:spChg chg="mod">
          <ac:chgData name="Bigler, Elijah B." userId="f8c51b32-9712-48c3-a3e3-6e02870c610e" providerId="ADAL" clId="{40C059B8-4F98-4B7A-8D62-654FB14757BB}" dt="2023-06-26T16:28:41.863" v="73" actId="20577"/>
          <ac:spMkLst>
            <pc:docMk/>
            <pc:sldMk cId="0" sldId="261"/>
            <ac:spMk id="119" creationId="{00000000-0000-0000-0000-000000000000}"/>
          </ac:spMkLst>
        </pc:spChg>
        <pc:picChg chg="mod">
          <ac:chgData name="Bigler, Elijah B." userId="f8c51b32-9712-48c3-a3e3-6e02870c610e" providerId="ADAL" clId="{40C059B8-4F98-4B7A-8D62-654FB14757BB}" dt="2023-06-26T16:27:52.900" v="70" actId="1076"/>
          <ac:picMkLst>
            <pc:docMk/>
            <pc:sldMk cId="0" sldId="261"/>
            <ac:picMk id="121" creationId="{00000000-0000-0000-0000-000000000000}"/>
          </ac:picMkLst>
        </pc:picChg>
      </pc:sldChg>
      <pc:sldChg chg="modSp mod">
        <pc:chgData name="Bigler, Elijah B." userId="f8c51b32-9712-48c3-a3e3-6e02870c610e" providerId="ADAL" clId="{40C059B8-4F98-4B7A-8D62-654FB14757BB}" dt="2023-06-26T16:24:07.277" v="36" actId="120"/>
        <pc:sldMkLst>
          <pc:docMk/>
          <pc:sldMk cId="0" sldId="262"/>
        </pc:sldMkLst>
        <pc:spChg chg="mod">
          <ac:chgData name="Bigler, Elijah B." userId="f8c51b32-9712-48c3-a3e3-6e02870c610e" providerId="ADAL" clId="{40C059B8-4F98-4B7A-8D62-654FB14757BB}" dt="2023-06-26T16:24:07.277" v="36" actId="120"/>
          <ac:spMkLst>
            <pc:docMk/>
            <pc:sldMk cId="0" sldId="262"/>
            <ac:spMk id="126" creationId="{00000000-0000-0000-0000-000000000000}"/>
          </ac:spMkLst>
        </pc:spChg>
      </pc:sldChg>
      <pc:sldChg chg="modSp mod">
        <pc:chgData name="Bigler, Elijah B." userId="f8c51b32-9712-48c3-a3e3-6e02870c610e" providerId="ADAL" clId="{40C059B8-4F98-4B7A-8D62-654FB14757BB}" dt="2023-06-26T17:08:05.213" v="533" actId="255"/>
        <pc:sldMkLst>
          <pc:docMk/>
          <pc:sldMk cId="0" sldId="263"/>
        </pc:sldMkLst>
        <pc:spChg chg="mod">
          <ac:chgData name="Bigler, Elijah B." userId="f8c51b32-9712-48c3-a3e3-6e02870c610e" providerId="ADAL" clId="{40C059B8-4F98-4B7A-8D62-654FB14757BB}" dt="2023-06-26T16:24:00.640" v="35" actId="1076"/>
          <ac:spMkLst>
            <pc:docMk/>
            <pc:sldMk cId="0" sldId="263"/>
            <ac:spMk id="132" creationId="{00000000-0000-0000-0000-000000000000}"/>
          </ac:spMkLst>
        </pc:spChg>
        <pc:spChg chg="mod">
          <ac:chgData name="Bigler, Elijah B." userId="f8c51b32-9712-48c3-a3e3-6e02870c610e" providerId="ADAL" clId="{40C059B8-4F98-4B7A-8D62-654FB14757BB}" dt="2023-06-26T17:08:05.213" v="533" actId="255"/>
          <ac:spMkLst>
            <pc:docMk/>
            <pc:sldMk cId="0" sldId="263"/>
            <ac:spMk id="133" creationId="{00000000-0000-0000-0000-000000000000}"/>
          </ac:spMkLst>
        </pc:spChg>
      </pc:sldChg>
      <pc:sldChg chg="modSp mod">
        <pc:chgData name="Bigler, Elijah B." userId="f8c51b32-9712-48c3-a3e3-6e02870c610e" providerId="ADAL" clId="{40C059B8-4F98-4B7A-8D62-654FB14757BB}" dt="2023-06-26T17:07:56.015" v="532" actId="255"/>
        <pc:sldMkLst>
          <pc:docMk/>
          <pc:sldMk cId="0" sldId="264"/>
        </pc:sldMkLst>
        <pc:spChg chg="mod">
          <ac:chgData name="Bigler, Elijah B." userId="f8c51b32-9712-48c3-a3e3-6e02870c610e" providerId="ADAL" clId="{40C059B8-4F98-4B7A-8D62-654FB14757BB}" dt="2023-06-26T17:07:56.015" v="532" actId="255"/>
          <ac:spMkLst>
            <pc:docMk/>
            <pc:sldMk cId="0" sldId="264"/>
            <ac:spMk id="139" creationId="{00000000-0000-0000-0000-000000000000}"/>
          </ac:spMkLst>
        </pc:spChg>
      </pc:sldChg>
      <pc:sldChg chg="modSp mod">
        <pc:chgData name="Bigler, Elijah B." userId="f8c51b32-9712-48c3-a3e3-6e02870c610e" providerId="ADAL" clId="{40C059B8-4F98-4B7A-8D62-654FB14757BB}" dt="2023-06-26T16:54:00.728" v="406" actId="20577"/>
        <pc:sldMkLst>
          <pc:docMk/>
          <pc:sldMk cId="0" sldId="265"/>
        </pc:sldMkLst>
        <pc:spChg chg="mod">
          <ac:chgData name="Bigler, Elijah B." userId="f8c51b32-9712-48c3-a3e3-6e02870c610e" providerId="ADAL" clId="{40C059B8-4F98-4B7A-8D62-654FB14757BB}" dt="2023-06-26T16:54:00.728" v="406" actId="20577"/>
          <ac:spMkLst>
            <pc:docMk/>
            <pc:sldMk cId="0" sldId="265"/>
            <ac:spMk id="145" creationId="{00000000-0000-0000-0000-000000000000}"/>
          </ac:spMkLst>
        </pc:spChg>
      </pc:sldChg>
      <pc:sldChg chg="modSp mod">
        <pc:chgData name="Bigler, Elijah B." userId="f8c51b32-9712-48c3-a3e3-6e02870c610e" providerId="ADAL" clId="{40C059B8-4F98-4B7A-8D62-654FB14757BB}" dt="2023-06-26T17:09:05.524" v="539" actId="255"/>
        <pc:sldMkLst>
          <pc:docMk/>
          <pc:sldMk cId="0" sldId="266"/>
        </pc:sldMkLst>
        <pc:spChg chg="mod">
          <ac:chgData name="Bigler, Elijah B." userId="f8c51b32-9712-48c3-a3e3-6e02870c610e" providerId="ADAL" clId="{40C059B8-4F98-4B7A-8D62-654FB14757BB}" dt="2023-06-26T17:09:05.524" v="539" actId="255"/>
          <ac:spMkLst>
            <pc:docMk/>
            <pc:sldMk cId="0" sldId="266"/>
            <ac:spMk id="152" creationId="{00000000-0000-0000-0000-000000000000}"/>
          </ac:spMkLst>
        </pc:spChg>
      </pc:sldChg>
      <pc:sldChg chg="modSp mod">
        <pc:chgData name="Bigler, Elijah B." userId="f8c51b32-9712-48c3-a3e3-6e02870c610e" providerId="ADAL" clId="{40C059B8-4F98-4B7A-8D62-654FB14757BB}" dt="2023-06-26T17:09:35.585" v="542" actId="255"/>
        <pc:sldMkLst>
          <pc:docMk/>
          <pc:sldMk cId="0" sldId="267"/>
        </pc:sldMkLst>
        <pc:spChg chg="mod">
          <ac:chgData name="Bigler, Elijah B." userId="f8c51b32-9712-48c3-a3e3-6e02870c610e" providerId="ADAL" clId="{40C059B8-4F98-4B7A-8D62-654FB14757BB}" dt="2023-06-26T17:09:35.585" v="542" actId="255"/>
          <ac:spMkLst>
            <pc:docMk/>
            <pc:sldMk cId="0" sldId="267"/>
            <ac:spMk id="158" creationId="{00000000-0000-0000-0000-000000000000}"/>
          </ac:spMkLst>
        </pc:spChg>
      </pc:sldChg>
      <pc:sldChg chg="modSp mod">
        <pc:chgData name="Bigler, Elijah B." userId="f8c51b32-9712-48c3-a3e3-6e02870c610e" providerId="ADAL" clId="{40C059B8-4F98-4B7A-8D62-654FB14757BB}" dt="2023-06-26T17:11:44.696" v="543" actId="1076"/>
        <pc:sldMkLst>
          <pc:docMk/>
          <pc:sldMk cId="0" sldId="268"/>
        </pc:sldMkLst>
        <pc:spChg chg="mod">
          <ac:chgData name="Bigler, Elijah B." userId="f8c51b32-9712-48c3-a3e3-6e02870c610e" providerId="ADAL" clId="{40C059B8-4F98-4B7A-8D62-654FB14757BB}" dt="2023-06-26T17:11:44.696" v="543" actId="1076"/>
          <ac:spMkLst>
            <pc:docMk/>
            <pc:sldMk cId="0" sldId="268"/>
            <ac:spMk id="1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qSEfcIfYb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9981c507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9981c507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Gallery walk / carousel.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https://learn.k20center.ou.edu/strategy/118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9981c507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29981c507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9f2d3c10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9f2d3c10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Two-minute paper. Strategies. https://learn.k20center.ou.edu/strategy/152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9f2d3c103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9f2d3c103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Two-minute paper. Strategies. https://learn.k20center.ou.edu/strategy/152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5f3adaad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225f3adaa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5f3adaad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25f3adaad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K20 Center. (n.d.). Magnetic Statements. Strategies. </a:t>
            </a:r>
            <a:r>
              <a:rPr lang="en-US" sz="1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https://learn.k20center.ou.edu/strategy/166</a:t>
            </a:r>
            <a:endParaRPr sz="120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endParaRPr sz="120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9f2d3c1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K20 Center. (n.d.). Magnetic Statements. Strategies. </a:t>
            </a:r>
            <a:r>
              <a:rPr lang="en-US" sz="1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https://learn.k20center.ou.edu/strategy/166</a:t>
            </a:r>
            <a:endParaRPr sz="120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endParaRPr sz="120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249f2d3c1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9f2d3c10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carsandwater. (2012, November 25). Red hot nickel ball in water (nice reaction) [Video]. </a:t>
            </a:r>
            <a:r>
              <a:rPr lang="en-US" sz="1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https://www.youtube.com/watch?v=9qSEfcIfYbw</a:t>
            </a:r>
            <a:endParaRPr sz="120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249f2d3c10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f5f6b0f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8f5f6b0f3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f5f6b0f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8f5f6b0f3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249f2d3c103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249f2d3c103_0_8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49f2d3c103_0_8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g249f2d3c103_0_8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249f2d3c103_0_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49f2d3c103_0_17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5f3adaade_1_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25f3adaade_1_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g225f3adaade_1_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qSEfcIfYb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9981c5076_0_2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Poster/Gallery Walk</a:t>
            </a:r>
            <a:endParaRPr dirty="0"/>
          </a:p>
        </p:txBody>
      </p:sp>
      <p:sp>
        <p:nvSpPr>
          <p:cNvPr id="145" name="Google Shape;145;g229981c5076_0_2"/>
          <p:cNvSpPr txBox="1">
            <a:spLocks noGrp="1"/>
          </p:cNvSpPr>
          <p:nvPr>
            <p:ph type="body" idx="1"/>
          </p:nvPr>
        </p:nvSpPr>
        <p:spPr>
          <a:xfrm>
            <a:off x="250525" y="125739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This activity will be done in two rounds.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Poster:</a:t>
            </a:r>
            <a:r>
              <a:rPr lang="en-US" dirty="0"/>
              <a:t> Create a poster that displays your experiment. Be sure to include data representation, calculations, and provide a summary of what occurred and why.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Gallery Walk: </a:t>
            </a:r>
            <a:r>
              <a:rPr lang="en-US" dirty="0"/>
              <a:t>Walk around to each of the posters and use your sticky notes to give feedback.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146" name="Google Shape;146;g229981c5076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625" y="0"/>
            <a:ext cx="28575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9981c5076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Heat Transfer Lab Revision</a:t>
            </a:r>
            <a:endParaRPr dirty="0"/>
          </a:p>
        </p:txBody>
      </p:sp>
      <p:sp>
        <p:nvSpPr>
          <p:cNvPr id="152" name="Google Shape;152;g229981c5076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1650" indent="-457200">
              <a:lnSpc>
                <a:spcPct val="115000"/>
              </a:lnSpc>
              <a:spcBef>
                <a:spcPts val="1200"/>
              </a:spcBef>
              <a:buSzPts val="2900"/>
            </a:pPr>
            <a:r>
              <a:rPr lang="en-US" dirty="0"/>
              <a:t>What are ways to change this experiment so that heat transfer is shown more broadly? </a:t>
            </a:r>
            <a:endParaRPr dirty="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dirty="0"/>
              <a:t>Create your own extension of your experiment, write a new hypothesis and procedure, and perform it again with your new changes.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9f2d3c103_0_17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Two-Minute Paper</a:t>
            </a:r>
            <a:endParaRPr dirty="0"/>
          </a:p>
        </p:txBody>
      </p:sp>
      <p:sp>
        <p:nvSpPr>
          <p:cNvPr id="158" name="Google Shape;158;g249f2d3c103_0_177"/>
          <p:cNvSpPr txBox="1">
            <a:spLocks noGrp="1"/>
          </p:cNvSpPr>
          <p:nvPr>
            <p:ph type="body" idx="1"/>
          </p:nvPr>
        </p:nvSpPr>
        <p:spPr>
          <a:xfrm>
            <a:off x="457200" y="1385466"/>
            <a:ext cx="712216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Recall the statements from the beginning:</a:t>
            </a:r>
            <a:endParaRPr dirty="0"/>
          </a:p>
          <a:p>
            <a:pPr marL="880745" lvl="1" indent="-285750">
              <a:spcBef>
                <a:spcPts val="0"/>
              </a:spcBef>
              <a:buSzPts val="1430"/>
              <a:buFont typeface="Arial" panose="020B0604020202020204" pitchFamily="34" charset="0"/>
              <a:buChar char="•"/>
            </a:pPr>
            <a:r>
              <a:rPr lang="en-US" dirty="0"/>
              <a:t>(1) Heat energy is transferred from objects with low temperatures to objects with higher temperatures. </a:t>
            </a:r>
            <a:endParaRPr dirty="0"/>
          </a:p>
          <a:p>
            <a:pPr marL="880745" lvl="1" indent="-285750">
              <a:spcBef>
                <a:spcPts val="0"/>
              </a:spcBef>
              <a:buSzPts val="1430"/>
              <a:buFont typeface="Arial" panose="020B0604020202020204" pitchFamily="34" charset="0"/>
              <a:buChar char="•"/>
            </a:pPr>
            <a:r>
              <a:rPr lang="en-US" dirty="0"/>
              <a:t>(2) Heat energy is transferred from objects with high temperatures to objects with lower temperatures.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a Two-Minute Paper that refutes statement one, citing specific evidence from both of your experiments, </a:t>
            </a:r>
            <a:r>
              <a:rPr lang="en-US" i="1" dirty="0"/>
              <a:t>or</a:t>
            </a:r>
            <a:r>
              <a:rPr lang="en-US" dirty="0"/>
              <a:t> a Two-Minute Paper that supports statement two, citing specific evidence from the experiments.</a:t>
            </a:r>
            <a:endParaRPr dirty="0"/>
          </a:p>
        </p:txBody>
      </p:sp>
      <p:pic>
        <p:nvPicPr>
          <p:cNvPr id="2" name="Google Shape;165;g249f2d3c103_0_185">
            <a:extLst>
              <a:ext uri="{FF2B5EF4-FFF2-40B4-BE49-F238E27FC236}">
                <a16:creationId xmlns:a16="http://schemas.microsoft.com/office/drawing/2014/main" id="{25C822B7-196E-A32D-2DDE-5EFC394D047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701" y="466134"/>
            <a:ext cx="3603950" cy="17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9f2d3c103_0_1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Two-Minute Paper</a:t>
            </a:r>
            <a:endParaRPr/>
          </a:p>
        </p:txBody>
      </p:sp>
      <p:sp>
        <p:nvSpPr>
          <p:cNvPr id="164" name="Google Shape;164;g249f2d3c103_0_185"/>
          <p:cNvSpPr txBox="1">
            <a:spLocks noGrp="1"/>
          </p:cNvSpPr>
          <p:nvPr>
            <p:ph type="body" idx="1"/>
          </p:nvPr>
        </p:nvSpPr>
        <p:spPr>
          <a:xfrm>
            <a:off x="457200" y="1385466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b="1" dirty="0"/>
              <a:t>Heat transfer is not just about temperature difference. </a:t>
            </a:r>
            <a:endParaRPr sz="3200" b="1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another Two-Minute Paper that cites specific evidence from your extensions to support this claim.</a:t>
            </a:r>
            <a:endParaRPr dirty="0"/>
          </a:p>
        </p:txBody>
      </p:sp>
      <p:pic>
        <p:nvPicPr>
          <p:cNvPr id="165" name="Google Shape;165;g249f2d3c103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025" y="3246720"/>
            <a:ext cx="3603950" cy="17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The Cold, Hard Truth</a:t>
            </a: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Flow of Heat Energy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5f3adaade_1_0"/>
          <p:cNvSpPr txBox="1">
            <a:spLocks noGrp="1"/>
          </p:cNvSpPr>
          <p:nvPr>
            <p:ph type="title"/>
          </p:nvPr>
        </p:nvSpPr>
        <p:spPr>
          <a:xfrm>
            <a:off x="530352" y="70566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8" name="Google Shape;98;g225f3adaade_1_0"/>
          <p:cNvSpPr txBox="1">
            <a:spLocks noGrp="1"/>
          </p:cNvSpPr>
          <p:nvPr>
            <p:ph type="body" idx="1"/>
          </p:nvPr>
        </p:nvSpPr>
        <p:spPr>
          <a:xfrm>
            <a:off x="530352" y="1727469"/>
            <a:ext cx="7772400" cy="19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factors affect heat energy transfer?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5f3adaade_1_5"/>
          <p:cNvSpPr txBox="1">
            <a:spLocks noGrp="1"/>
          </p:cNvSpPr>
          <p:nvPr>
            <p:ph type="title"/>
          </p:nvPr>
        </p:nvSpPr>
        <p:spPr>
          <a:xfrm>
            <a:off x="530350" y="57639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4" name="Google Shape;104;g225f3adaade_1_5"/>
          <p:cNvSpPr txBox="1">
            <a:spLocks noGrp="1"/>
          </p:cNvSpPr>
          <p:nvPr>
            <p:ph type="body" idx="1"/>
          </p:nvPr>
        </p:nvSpPr>
        <p:spPr>
          <a:xfrm>
            <a:off x="530350" y="1517603"/>
            <a:ext cx="7772400" cy="20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sz="2610" dirty="0"/>
              <a:t>Explain how energy is conserved in a closed system through transfer and transformation between components within the system.</a:t>
            </a:r>
            <a:endParaRPr sz="2610" dirty="0"/>
          </a:p>
          <a:p>
            <a:pPr marL="457200" lvl="0" indent="-39433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sz="2610" dirty="0"/>
              <a:t>Plan and conduct an investigation to provide evidence of thermal energy flows within and between a system and its surroundings. </a:t>
            </a:r>
            <a:endParaRPr sz="26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457200" y="3733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You Think?</a:t>
            </a:r>
            <a:endParaRPr dirty="0"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457200" y="1311150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/>
              <a:t>Statement 1:</a:t>
            </a:r>
            <a:endParaRPr sz="2600"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2"/>
          </p:nvPr>
        </p:nvSpPr>
        <p:spPr>
          <a:xfrm>
            <a:off x="4696096" y="131115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/>
              <a:t>Statement 2:</a:t>
            </a:r>
            <a:endParaRPr sz="2600"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3"/>
          </p:nvPr>
        </p:nvSpPr>
        <p:spPr>
          <a:xfrm>
            <a:off x="455400" y="1752337"/>
            <a:ext cx="4040100" cy="1355248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 sz="2500" dirty="0"/>
              <a:t>Heat energy is transferred from objects with </a:t>
            </a:r>
            <a:r>
              <a:rPr lang="en-US" sz="2500" u="sng" dirty="0"/>
              <a:t>low temperatures</a:t>
            </a:r>
            <a:r>
              <a:rPr lang="en-US" sz="2500" dirty="0"/>
              <a:t> to objects with </a:t>
            </a:r>
            <a:r>
              <a:rPr lang="en-US" sz="2500" u="sng" dirty="0"/>
              <a:t>higher temperatures</a:t>
            </a:r>
            <a:r>
              <a:rPr lang="en-US" sz="2500" dirty="0"/>
              <a:t>.</a:t>
            </a:r>
            <a:endParaRPr sz="2500" dirty="0"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4"/>
          </p:nvPr>
        </p:nvSpPr>
        <p:spPr>
          <a:xfrm>
            <a:off x="4644900" y="1802250"/>
            <a:ext cx="4041900" cy="141944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500" dirty="0"/>
              <a:t>Heat energy is transferred from objects with </a:t>
            </a:r>
            <a:r>
              <a:rPr lang="en-US" sz="2500" u="sng" dirty="0"/>
              <a:t>high temperatures</a:t>
            </a:r>
            <a:r>
              <a:rPr lang="en-US" sz="2500" dirty="0"/>
              <a:t> to objects with </a:t>
            </a:r>
            <a:r>
              <a:rPr lang="en-US" sz="2500" u="sng" dirty="0"/>
              <a:t>lower temperatures</a:t>
            </a:r>
            <a:r>
              <a:rPr lang="en-US" sz="2500" dirty="0"/>
              <a:t>.</a:t>
            </a:r>
            <a:endParaRPr sz="2500" dirty="0"/>
          </a:p>
        </p:txBody>
      </p:sp>
      <p:pic>
        <p:nvPicPr>
          <p:cNvPr id="114" name="Google Shape;1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550" y="3338671"/>
            <a:ext cx="2036899" cy="202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9f2d3c103_0_5"/>
          <p:cNvSpPr txBox="1">
            <a:spLocks noGrp="1"/>
          </p:cNvSpPr>
          <p:nvPr>
            <p:ph type="body" idx="1"/>
          </p:nvPr>
        </p:nvSpPr>
        <p:spPr>
          <a:xfrm>
            <a:off x="457200" y="1295218"/>
            <a:ext cx="4822724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With your group, discuss why you choose the statement.</a:t>
            </a:r>
            <a:endParaRPr sz="2800"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Decide on a summary of the evidence that supports your </a:t>
            </a:r>
            <a:r>
              <a:rPr lang="en-US" sz="2800"/>
              <a:t>group’s choice.</a:t>
            </a:r>
            <a:endParaRPr sz="2800"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Choose a spokesperson for   your group.</a:t>
            </a:r>
            <a:endParaRPr sz="2800" dirty="0"/>
          </a:p>
        </p:txBody>
      </p:sp>
      <p:sp>
        <p:nvSpPr>
          <p:cNvPr id="120" name="Google Shape;120;g249f2d3c103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pic>
        <p:nvPicPr>
          <p:cNvPr id="121" name="Google Shape;121;g249f2d3c103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986" y="1456387"/>
            <a:ext cx="2230725" cy="22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9f2d3c103_0_9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Red Hot Nickel Ball In Water</a:t>
            </a:r>
            <a:endParaRPr dirty="0"/>
          </a:p>
        </p:txBody>
      </p:sp>
      <p:pic>
        <p:nvPicPr>
          <p:cNvPr id="127" name="Google Shape;127;g249f2d3c103_0_91" descr="Pretty neat reaction this glowing nickel ball has when put in water. The water was as hot as I like my coffee after this.&#10;&#10;&#10;RHNB-Water (slow motion playback) https://www.youtube.com/watch?v=QzdP_4j7xTI &#10;&#10;SUBSCRIBE- http://shorturl.at/adk02&#10;FACEBOOK- http://shorturl.at/ilrH2" title="Red Hot Nickel Ball In Water (Nice Reaction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362" y="1506477"/>
            <a:ext cx="5437275" cy="305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f5f6b0f36_0_10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Heat Transfer Lab</a:t>
            </a:r>
            <a:endParaRPr dirty="0"/>
          </a:p>
        </p:txBody>
      </p:sp>
      <p:sp>
        <p:nvSpPr>
          <p:cNvPr id="133" name="Google Shape;133;g8f5f6b0f36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5604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Work in the same groups you were assigned.</a:t>
            </a:r>
          </a:p>
          <a:p>
            <a:pPr marL="457200" lvl="0" indent="-406400" algn="l" rtl="0"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Read the directions carefully.</a:t>
            </a:r>
          </a:p>
          <a:p>
            <a:pPr marL="457200" lvl="0" indent="-406400" algn="l" rtl="0"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What are some dangers you can foresee in this lab?</a:t>
            </a:r>
          </a:p>
          <a:p>
            <a:pPr marL="457200" lvl="0" indent="-406400" algn="l" rtl="0"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How do you think we can prevent accidents?</a:t>
            </a:r>
          </a:p>
          <a:p>
            <a:pPr marL="457200" lvl="0" indent="-406400" algn="l" rtl="0"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When your group is ready, you may begin the lab.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f5f6b0f36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800" dirty="0"/>
              <a:t>Q = cm ∆T</a:t>
            </a:r>
            <a:endParaRPr sz="4800" dirty="0"/>
          </a:p>
        </p:txBody>
      </p:sp>
      <p:sp>
        <p:nvSpPr>
          <p:cNvPr id="139" name="Google Shape;139;g8f5f6b0f36_0_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SzPts val="2800"/>
              <a:buChar char="•"/>
            </a:pPr>
            <a:r>
              <a:rPr lang="en-US" sz="3200" b="1" dirty="0"/>
              <a:t>Q</a:t>
            </a:r>
            <a:r>
              <a:rPr lang="en-US" sz="3200" dirty="0"/>
              <a:t> is the heat transferred in joules.</a:t>
            </a:r>
            <a:endParaRPr sz="3200"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b="1" dirty="0"/>
              <a:t>c </a:t>
            </a:r>
            <a:r>
              <a:rPr lang="en-US" sz="3200" dirty="0"/>
              <a:t>is the specific heat of water, 4186 J/</a:t>
            </a:r>
            <a:r>
              <a:rPr lang="en-US" sz="3200" dirty="0" err="1"/>
              <a:t>kg°C</a:t>
            </a:r>
            <a:r>
              <a:rPr lang="en-US" sz="3200" dirty="0"/>
              <a:t>.</a:t>
            </a:r>
            <a:endParaRPr sz="3200"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b="1" dirty="0"/>
              <a:t>m </a:t>
            </a:r>
            <a:r>
              <a:rPr lang="en-US" sz="3200" dirty="0"/>
              <a:t>is the mass of the water.</a:t>
            </a:r>
            <a:endParaRPr sz="3200"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b="1" dirty="0"/>
              <a:t>∆T </a:t>
            </a:r>
            <a:r>
              <a:rPr lang="en-US" sz="3200" dirty="0"/>
              <a:t>is the temperature change of the water in your cup.</a:t>
            </a:r>
            <a:br>
              <a:rPr lang="en-US" sz="2400" dirty="0"/>
            </a:br>
            <a:br>
              <a:rPr lang="en-US" sz="28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622</Words>
  <Application>Microsoft Office PowerPoint</Application>
  <PresentationFormat>On-screen Show (16:9)</PresentationFormat>
  <Paragraphs>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Georgia</vt:lpstr>
      <vt:lpstr>Calibri</vt:lpstr>
      <vt:lpstr>Arial</vt:lpstr>
      <vt:lpstr>Noto Sans Symbols</vt:lpstr>
      <vt:lpstr>Constantia</vt:lpstr>
      <vt:lpstr>LEARN theme</vt:lpstr>
      <vt:lpstr>LEARN theme</vt:lpstr>
      <vt:lpstr>PowerPoint Presentation</vt:lpstr>
      <vt:lpstr>The Cold, Hard Truth</vt:lpstr>
      <vt:lpstr>Essential Question</vt:lpstr>
      <vt:lpstr>Lesson Objectives</vt:lpstr>
      <vt:lpstr>What Do You Think?</vt:lpstr>
      <vt:lpstr>Magnetic Statements</vt:lpstr>
      <vt:lpstr>Red Hot Nickel Ball In Water</vt:lpstr>
      <vt:lpstr>Heat Transfer Lab</vt:lpstr>
      <vt:lpstr>Q = cm ∆T</vt:lpstr>
      <vt:lpstr>Poster/Gallery Walk</vt:lpstr>
      <vt:lpstr>Heat Transfer Lab Revision</vt:lpstr>
      <vt:lpstr>Two-Minute Paper</vt:lpstr>
      <vt:lpstr>Two-Minute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Cold, Hard Truth</dc:title>
  <dc:creator>K20 Center</dc:creator>
  <cp:lastModifiedBy>Bigler, Elijah B.</cp:lastModifiedBy>
  <cp:revision>5</cp:revision>
  <dcterms:modified xsi:type="dcterms:W3CDTF">2023-08-22T16:36:20Z</dcterms:modified>
</cp:coreProperties>
</file>