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9"/>
    <p:restoredTop sz="94707"/>
  </p:normalViewPr>
  <p:slideViewPr>
    <p:cSldViewPr snapToGrid="0">
      <p:cViewPr varScale="1">
        <p:scale>
          <a:sx n="173" d="100"/>
          <a:sy n="173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4i_g6gSM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6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3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6cf73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wW7_nYG0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2565d582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52565d582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3edd3caa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53edd3caa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YouTube. (2017, August 2). Redshift of distant galaxies.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https://www.youtube.com/watch?v=RO4i_g6gSMU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2f8fce92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2f8fce92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Caption this.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6091a505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56091a505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Appointment clocks.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https://learn.k20center.ou.edu/strategy/124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ede6e2a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2ede6e2a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Appointment clocks.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https://learn.k20center.ou.edu/strategy/124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3edd3ca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3edd3ca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Anticipation Guide.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https://learn.k20center.ou.edu/strategy/2364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ede6e2aa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2ede6e2aa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(n.d.b.). Triangle of power.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https://learn.k20center.ou.edu/strategy/1663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ede6e2aa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2ede6e2aa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2f8fce92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52f8fce92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Caption this.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5474110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55474110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5474110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55474110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3edd3caa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53edd3caa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(2019, December 9). </a:t>
            </a:r>
            <a:r>
              <a:rPr lang="en-US" i="1"/>
              <a:t>The power of the James Webb Telescope</a:t>
            </a:r>
            <a:r>
              <a:rPr lang="en-US"/>
              <a:t>. YouTube. https://www.youtube.com/watch?v=U4BCk8OdHSA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3edd3caa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53edd3caa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(2022, June 29). </a:t>
            </a:r>
            <a:r>
              <a:rPr lang="en-US" i="1"/>
              <a:t>James Webb Telescope vs Hubble telescope images comparison</a:t>
            </a:r>
            <a:r>
              <a:rPr lang="en-US"/>
              <a:t>. YouTube. https://www.youtube.com/watch?v=97E4kcbNV8g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3edd3ca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53edd3ca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Two-minute paper. Strategies. Retrieved from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https://learn.k20center.ou.edu/strategy/d9908066f654727934df7bf4f506cf73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YouTube. (2021a, September 21). </a:t>
            </a:r>
            <a:r>
              <a:rPr lang="en-US" i="1" dirty="0"/>
              <a:t>K20 Center 2 minute timer</a:t>
            </a:r>
            <a:r>
              <a:rPr lang="en-US" dirty="0"/>
              <a:t>. YouTube.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 https://www.youtube.com/watch?v=HcEEAnwOt2c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2f8fce92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2f8fce92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b09aeace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b09aeace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YouTube. (2021, September 21). </a:t>
            </a:r>
            <a:r>
              <a:rPr lang="en-US" i="1" dirty="0"/>
              <a:t>K20 Center 10 minute timer</a:t>
            </a:r>
            <a:r>
              <a:rPr lang="en-US" dirty="0"/>
              <a:t>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=9gy-1Z2Sa-c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2565d58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2565d582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YouTube. (2016, January 7). How police radar guns work.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https://www.youtube.com/watch?v=DAwW7_nYG0c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6091a50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6091a50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GUS Method.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https://learn.k20center.ou.edu/strategy/76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1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2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394597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47871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691070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3" name="Google Shape;33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567134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4" name="Google Shape;34;p6" descr="A picture containing transport, wheel&#10;&#10;Description automatically generated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8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0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O4i_g6gSMU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RO4i_g6gSM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4BCk8OdHSA?feature=oembed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U4BCk8OdHS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7E4kcbNV8g?feature=oembed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97E4kcbNV8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cEEAnwOt2c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AwW7_nYG0c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DAwW7_nYG0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 your group assign each person one of the following roles: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Reader: Will read text from the model sheet.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Recorder: Records answers and labels the questions.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Reporter: Share answers with the class.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Don’t forget to label each questions with one of the following: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G - Guessed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 - Unsure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 - Sure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Shifting Colors Handout</a:t>
            </a: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400" y="-143000"/>
            <a:ext cx="2004925" cy="20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457200" y="4688027"/>
            <a:ext cx="8229600" cy="41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https://www.youtube.com/watch?v=RO4i_g6gSMU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Redshift of Distant Galaxies</a:t>
            </a:r>
            <a:endParaRPr dirty="0"/>
          </a:p>
        </p:txBody>
      </p:sp>
      <p:pic>
        <p:nvPicPr>
          <p:cNvPr id="2" name="Online Media 1" descr="Redshift of distant galaxies">
            <a:hlinkClick r:id="" action="ppaction://media"/>
            <a:extLst>
              <a:ext uri="{FF2B5EF4-FFF2-40B4-BE49-F238E27FC236}">
                <a16:creationId xmlns:a16="http://schemas.microsoft.com/office/drawing/2014/main" id="{8DFE4ECB-6FBB-2242-1E12-1C68637880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0848" y="1297608"/>
            <a:ext cx="5746585" cy="3246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Caption This</a:t>
            </a:r>
            <a:endParaRPr/>
          </a:p>
        </p:txBody>
      </p:sp>
      <p:sp>
        <p:nvSpPr>
          <p:cNvPr id="175" name="Google Shape;175;p32"/>
          <p:cNvSpPr txBox="1"/>
          <p:nvPr/>
        </p:nvSpPr>
        <p:spPr>
          <a:xfrm>
            <a:off x="583225" y="1338125"/>
            <a:ext cx="7342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your partner examine the image below.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a 1-3 sentence caption that best represents this image and what you learned.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prepared to share your caption with the class.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825" y="46250"/>
            <a:ext cx="1379400" cy="13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2149" y="3178950"/>
            <a:ext cx="4127427" cy="17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457200" y="1316726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Look at the top of page two on your handout, take two minutes and walk around the room finding a partner for each appointment.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 For each partner fill in their name on the corresponding time.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dirty="0"/>
              <a:t>You will need a different partner for each time.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Once you have completed your appointment clock, find your 12 o’clock partner and wait for 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  instructions.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Appointment Clocks</a:t>
            </a:r>
            <a:endParaRPr/>
          </a:p>
        </p:txBody>
      </p:sp>
      <p:pic>
        <p:nvPicPr>
          <p:cNvPr id="184" name="Google Shape;1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300" y="0"/>
            <a:ext cx="1592924" cy="159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answer all questions in your science notebook.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Your teacher will instruct you when to rotate.</a:t>
            </a:r>
            <a:endParaRPr dirty="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With your 12 o’clock partner, answer questions 1 and 2.</a:t>
            </a:r>
            <a:endParaRPr sz="2400" dirty="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With your 3 o’clock partner, answer questions 3 and 4.</a:t>
            </a:r>
            <a:endParaRPr sz="2400" dirty="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With your 6 o’clock partner, answer question 5-7.</a:t>
            </a:r>
            <a:endParaRPr sz="2400" dirty="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With your 9 o’clock partner, answer questions 8-10. </a:t>
            </a:r>
            <a:endParaRPr sz="2400" dirty="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US"/>
              <a:t>Redshift in Absorbance Spectra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Appointment Clocks</a:t>
            </a:r>
            <a:endParaRPr/>
          </a:p>
        </p:txBody>
      </p: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300" y="0"/>
            <a:ext cx="1592924" cy="159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first four questions on your Beyond Red handout.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the margin write whether you agree or disagree with each statement.</a:t>
            </a:r>
            <a:endParaRPr dirty="0"/>
          </a:p>
        </p:txBody>
      </p:sp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Beyond Red</a:t>
            </a:r>
            <a:endParaRPr/>
          </a:p>
        </p:txBody>
      </p:sp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0000" y="63675"/>
            <a:ext cx="1194075" cy="11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4867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91B1E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dirty="0"/>
              <a:t>To solve for one of the variables, cover that letter. The remaining line separation and variables will help write the equation:</a:t>
            </a:r>
            <a:endParaRPr dirty="0"/>
          </a:p>
          <a:p>
            <a:pPr marL="914400" lvl="0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what you covered = remaining variables with the operator; a division symbol for a solid line and a multiplication symbol for a dotted line</a:t>
            </a: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Triangle of Power?</a:t>
            </a:r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975" y="100275"/>
            <a:ext cx="2544025" cy="9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7575" y="1562097"/>
            <a:ext cx="22860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4771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 your group work to solve the equations in questions 5 -12 using the Triangle of Power strategy.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Beyond Red</a:t>
            </a:r>
            <a:endParaRPr/>
          </a:p>
        </p:txBody>
      </p:sp>
      <p:pic>
        <p:nvPicPr>
          <p:cNvPr id="213" name="Google Shape;2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975" y="100275"/>
            <a:ext cx="2544025" cy="9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630200" cy="317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With your group examine the image on the slide.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Discuss a 1-3 sentence caption that best represents this image and what you learned.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Be prepared to share your caption with the class.</a:t>
            </a:r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Caption This </a:t>
            </a:r>
            <a:endParaRPr/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825" y="46250"/>
            <a:ext cx="1379400" cy="13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775" y="1742500"/>
            <a:ext cx="4132198" cy="20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With your partner, complete the following steps: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Draw objects, stars, or galaxies all over the deflated balloon.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Discuss how close the objects you drew are in relation to each other.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Blow up the balloon and tie it closed.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Observe how the objects you drew moved in 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    relation to each other.</a:t>
            </a:r>
            <a:endParaRPr dirty="0"/>
          </a:p>
        </p:txBody>
      </p:sp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 the expanding Universe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Diffraction Lesson 5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Red Universe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does your balloon model the expansion of the Universe?</a:t>
            </a:r>
            <a:endParaRPr dirty="0"/>
          </a:p>
        </p:txBody>
      </p:sp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>
            <a:spLocks noGrp="1"/>
          </p:cNvSpPr>
          <p:nvPr>
            <p:ph type="body" idx="1"/>
          </p:nvPr>
        </p:nvSpPr>
        <p:spPr>
          <a:xfrm>
            <a:off x="885975" y="4528025"/>
            <a:ext cx="7800900" cy="47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78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https://www.youtube.com/watch?v=U4BCk8OdHSA</a:t>
            </a:r>
            <a:endParaRPr sz="7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Power of the James Webb Telescope</a:t>
            </a:r>
            <a:endParaRPr/>
          </a:p>
        </p:txBody>
      </p:sp>
      <p:pic>
        <p:nvPicPr>
          <p:cNvPr id="2" name="Online Media 1" descr="The Power Of The James Webb Telescope">
            <a:hlinkClick r:id="" action="ppaction://media"/>
            <a:extLst>
              <a:ext uri="{FF2B5EF4-FFF2-40B4-BE49-F238E27FC236}">
                <a16:creationId xmlns:a16="http://schemas.microsoft.com/office/drawing/2014/main" id="{714843E9-7AC3-F368-6335-4EA5A23C57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32465" y="1265803"/>
            <a:ext cx="5634095" cy="318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body" idx="1"/>
          </p:nvPr>
        </p:nvSpPr>
        <p:spPr>
          <a:xfrm>
            <a:off x="852550" y="4321225"/>
            <a:ext cx="7388700" cy="70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https://www.youtube.com/watch?v=97E4kcbNV8g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Webb vs Hubble Comparison Video</a:t>
            </a:r>
            <a:endParaRPr/>
          </a:p>
        </p:txBody>
      </p:sp>
      <p:pic>
        <p:nvPicPr>
          <p:cNvPr id="2" name="Online Media 1" descr="James Webb Telescope vs Hubble Telescope Images Comparison">
            <a:hlinkClick r:id="" action="ppaction://media"/>
            <a:extLst>
              <a:ext uri="{FF2B5EF4-FFF2-40B4-BE49-F238E27FC236}">
                <a16:creationId xmlns:a16="http://schemas.microsoft.com/office/drawing/2014/main" id="{FAF1BB79-6AA2-B6AF-96FF-21C5837EE7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9631" y="1307836"/>
            <a:ext cx="5619364" cy="3174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Think about what you have learned about objects in the Universe and how they move away from each other.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have 2 minutes to write a paper that support the following statement: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Objects in the Universe are moving </a:t>
            </a:r>
            <a:endParaRPr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away from each other.</a:t>
            </a:r>
            <a:endParaRPr b="1" dirty="0"/>
          </a:p>
        </p:txBody>
      </p:sp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Two-Minute Paper</a:t>
            </a:r>
            <a:endParaRPr/>
          </a:p>
        </p:txBody>
      </p:sp>
      <p:pic>
        <p:nvPicPr>
          <p:cNvPr id="254" name="Google Shape;2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6675" y="47775"/>
            <a:ext cx="1284300" cy="12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C45786C5-2CBD-9ADB-7AFC-15CA1BE29E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56804" y="2824259"/>
            <a:ext cx="3561051" cy="201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evidence do we have that objects in the universe are moving away from us?</a:t>
            </a:r>
            <a:endParaRPr/>
          </a:p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/>
              <a:t>Explain redshift and what is tells us about the movement of celestial objects in the Universe.</a:t>
            </a:r>
            <a:endParaRPr/>
          </a:p>
          <a:p>
            <a:pPr marL="398463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Sound waves shorten as a sound source moves toward you and lengthen as a source moves away from you.</a:t>
            </a:r>
            <a:endParaRPr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Agree or Disagree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900" y="219675"/>
            <a:ext cx="626005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Radar Gun</a:t>
            </a:r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Examine the image on the </a:t>
            </a:r>
            <a:r>
              <a:rPr lang="en-US" b="1" dirty="0"/>
              <a:t>Radar Video Questions</a:t>
            </a:r>
            <a:r>
              <a:rPr lang="en-US" dirty="0"/>
              <a:t> handout and think about what you know about doppler effect.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Answer questions 1-6 based on prior knowledge.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 dirty="0"/>
              <a:t>If you are unsure of an answer, try to find the answer in the video.</a:t>
            </a:r>
            <a:endParaRPr dirty="0"/>
          </a:p>
        </p:txBody>
      </p:sp>
      <p:pic>
        <p:nvPicPr>
          <p:cNvPr id="2" name="Online Media 1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9FD8D0E2-EF61-7854-A783-DBB7E3ACB0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51700" y="1520246"/>
            <a:ext cx="4233267" cy="2391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1868525" y="4750400"/>
            <a:ext cx="4112100" cy="35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5634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https://www.youtube.com/watch?v=DAwW7_nYG0c</a:t>
            </a:r>
            <a:endParaRPr sz="5634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Applying the Doppler Effect in Radar Guns.</a:t>
            </a:r>
            <a:endParaRPr dirty="0"/>
          </a:p>
        </p:txBody>
      </p:sp>
      <p:pic>
        <p:nvPicPr>
          <p:cNvPr id="2" name="Online Media 1" descr="How Police Radar Guns Work">
            <a:hlinkClick r:id="" action="ppaction://media"/>
            <a:extLst>
              <a:ext uri="{FF2B5EF4-FFF2-40B4-BE49-F238E27FC236}">
                <a16:creationId xmlns:a16="http://schemas.microsoft.com/office/drawing/2014/main" id="{F980D2A5-4C4E-84E8-9CB7-EE395058CC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67458" y="1249902"/>
            <a:ext cx="6090917" cy="34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work with your group to answer the questions on your Shifting Colors handout, label each question to reflect the following: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 - we guessed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 - we are unsure if our answer is correct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 - we are sure of our answer and can explain our choice</a:t>
            </a:r>
            <a:endParaRPr dirty="0"/>
          </a:p>
        </p:txBody>
      </p:sp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GUS Method</a:t>
            </a:r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400" y="-143000"/>
            <a:ext cx="2004925" cy="20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1147</Words>
  <Application>Microsoft Macintosh PowerPoint</Application>
  <PresentationFormat>On-screen Show (16:9)</PresentationFormat>
  <Paragraphs>96</Paragraphs>
  <Slides>23</Slides>
  <Notes>23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Noto Sans Symbols</vt:lpstr>
      <vt:lpstr>LEARN theme</vt:lpstr>
      <vt:lpstr>LEARN theme</vt:lpstr>
      <vt:lpstr>PowerPoint Presentation</vt:lpstr>
      <vt:lpstr>Diffraction Lesson 5</vt:lpstr>
      <vt:lpstr>Essential Question</vt:lpstr>
      <vt:lpstr>Lesson Objective</vt:lpstr>
      <vt:lpstr>Agree or Disagree</vt:lpstr>
      <vt:lpstr>PowerPoint Presentation</vt:lpstr>
      <vt:lpstr>Radar Gun</vt:lpstr>
      <vt:lpstr>Applying the Doppler Effect in Radar Guns.</vt:lpstr>
      <vt:lpstr>GUS Method</vt:lpstr>
      <vt:lpstr>Shifting Colors Handout</vt:lpstr>
      <vt:lpstr>Redshift of Distant Galaxies</vt:lpstr>
      <vt:lpstr>Caption This</vt:lpstr>
      <vt:lpstr>Appointment Clocks</vt:lpstr>
      <vt:lpstr>Redshift in Absorbance Spectra - Appointment Clocks</vt:lpstr>
      <vt:lpstr>Beyond Red</vt:lpstr>
      <vt:lpstr>What is the Triangle of Power?</vt:lpstr>
      <vt:lpstr>Beyond Red</vt:lpstr>
      <vt:lpstr>Caption This </vt:lpstr>
      <vt:lpstr>Model the expanding Universe</vt:lpstr>
      <vt:lpstr>Question</vt:lpstr>
      <vt:lpstr>The Power of the James Webb Telescope</vt:lpstr>
      <vt:lpstr>Webb vs Hubble Comparison Video</vt:lpstr>
      <vt:lpstr>Two-Minute Paper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Red Universe</dc:title>
  <dc:subject/>
  <dc:creator>K20 Center</dc:creator>
  <cp:keywords/>
  <dc:description/>
  <cp:lastModifiedBy>Walker, Lena M.</cp:lastModifiedBy>
  <cp:revision>9</cp:revision>
  <dcterms:modified xsi:type="dcterms:W3CDTF">2023-08-28T15:52:36Z</dcterms:modified>
  <cp:category/>
</cp:coreProperties>
</file>