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5" r:id="rId1"/>
    <p:sldMasterId id="2147483686" r:id="rId2"/>
  </p:sldMasterIdLst>
  <p:notesMasterIdLst>
    <p:notesMasterId r:id="rId35"/>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Lst>
  <p:sldSz cx="9144000" cy="5143500" type="screen16x9"/>
  <p:notesSz cx="6858000" cy="9144000"/>
  <p:embeddedFontLst>
    <p:embeddedFont>
      <p:font typeface="Calibri" panose="020F0502020204030204" pitchFamily="34" charset="0"/>
      <p:regular r:id="rId36"/>
      <p:bold r:id="rId37"/>
      <p:italic r:id="rId38"/>
      <p:boldItalic r:id="rId39"/>
    </p:embeddedFont>
    <p:embeddedFont>
      <p:font typeface="Constantia" panose="02030602050306030303" pitchFamily="18" charset="0"/>
      <p:regular r:id="rId40"/>
      <p:bold r:id="rId41"/>
      <p:italic r:id="rId42"/>
      <p:boldItalic r:id="rId43"/>
    </p:embeddedFont>
    <p:embeddedFont>
      <p:font typeface="Georgia" panose="02040502050405020303" pitchFamily="18" charset="0"/>
      <p:regular r:id="rId44"/>
      <p:bold r:id="rId45"/>
      <p:italic r:id="rId46"/>
      <p:boldItalic r:id="rId4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754"/>
  </p:normalViewPr>
  <p:slideViewPr>
    <p:cSldViewPr snapToGrid="0">
      <p:cViewPr varScale="1">
        <p:scale>
          <a:sx n="132" d="100"/>
          <a:sy n="132" d="100"/>
        </p:scale>
        <p:origin x="1584" y="17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4.fntdata"/><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7.fntdata"/><Relationship Id="rId47" Type="http://schemas.openxmlformats.org/officeDocument/2006/relationships/font" Target="fonts/font12.fntdata"/><Relationship Id="rId50"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1.fntdata"/><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9.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43" Type="http://schemas.openxmlformats.org/officeDocument/2006/relationships/font" Target="fonts/font8.fntdata"/><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font" Target="fonts/font3.fntdata"/><Relationship Id="rId46" Type="http://schemas.openxmlformats.org/officeDocument/2006/relationships/font" Target="fonts/font11.fntdata"/><Relationship Id="rId20" Type="http://schemas.openxmlformats.org/officeDocument/2006/relationships/slide" Target="slides/slide18.xml"/><Relationship Id="rId41"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2127a3641bf_0_7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2127a3641bf_0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2127a3641bf_0_14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 name="Google Shape;230;g2127a3641bf_0_1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20a34f904d8_0_29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 dirty="0" err="1">
                <a:solidFill>
                  <a:schemeClr val="dk1"/>
                </a:solidFill>
              </a:rPr>
              <a:t>Fæ</a:t>
            </a:r>
            <a:r>
              <a:rPr lang="en" dirty="0">
                <a:solidFill>
                  <a:schemeClr val="dk1"/>
                </a:solidFill>
              </a:rPr>
              <a:t>. (2014). </a:t>
            </a:r>
            <a:r>
              <a:rPr lang="en" i="1" dirty="0">
                <a:solidFill>
                  <a:schemeClr val="dk1"/>
                </a:solidFill>
              </a:rPr>
              <a:t>Sir Isaac Newton</a:t>
            </a:r>
            <a:r>
              <a:rPr lang="en" dirty="0">
                <a:solidFill>
                  <a:schemeClr val="dk1"/>
                </a:solidFill>
              </a:rPr>
              <a:t>. Wikimedia Commons. Retrieved June 26, 2023, from https://</a:t>
            </a:r>
            <a:r>
              <a:rPr lang="en" dirty="0" err="1">
                <a:solidFill>
                  <a:schemeClr val="dk1"/>
                </a:solidFill>
              </a:rPr>
              <a:t>commons.wikimedia.org</a:t>
            </a:r>
            <a:r>
              <a:rPr lang="en" dirty="0">
                <a:solidFill>
                  <a:schemeClr val="dk1"/>
                </a:solidFill>
              </a:rPr>
              <a:t>/wiki/File:Sir_Isaac_Newton._Wellcome_V0006785EL.jpg. </a:t>
            </a:r>
            <a:endParaRPr dirty="0">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 dirty="0" err="1">
                <a:solidFill>
                  <a:schemeClr val="dk1"/>
                </a:solidFill>
              </a:rPr>
              <a:t>Fæ</a:t>
            </a:r>
            <a:r>
              <a:rPr lang="en" dirty="0">
                <a:solidFill>
                  <a:schemeClr val="dk1"/>
                </a:solidFill>
              </a:rPr>
              <a:t>. (2014a). </a:t>
            </a:r>
            <a:r>
              <a:rPr lang="en" i="1" dirty="0">
                <a:solidFill>
                  <a:schemeClr val="dk1"/>
                </a:solidFill>
              </a:rPr>
              <a:t>Gottfried Wilhelm, Baron von Leibniz. Line engraving by P. S</a:t>
            </a:r>
            <a:r>
              <a:rPr lang="en" dirty="0">
                <a:solidFill>
                  <a:schemeClr val="dk1"/>
                </a:solidFill>
              </a:rPr>
              <a:t>. Wikimedia Commons. Retrieved June 26, 2023, from https://</a:t>
            </a:r>
            <a:r>
              <a:rPr lang="en" dirty="0" err="1">
                <a:solidFill>
                  <a:schemeClr val="dk1"/>
                </a:solidFill>
              </a:rPr>
              <a:t>commons.wikimedia.org</a:t>
            </a:r>
            <a:r>
              <a:rPr lang="en" dirty="0">
                <a:solidFill>
                  <a:schemeClr val="dk1"/>
                </a:solidFill>
              </a:rPr>
              <a:t>/wiki/File:Gottfried_Wilhelm,_Baron_von_Leibniz._Line_engraving_by_P._S_Wellcome_V0003475.jpg. </a:t>
            </a:r>
            <a:endParaRPr dirty="0">
              <a:solidFill>
                <a:schemeClr val="dk1"/>
              </a:solidFill>
            </a:endParaRPr>
          </a:p>
          <a:p>
            <a:pPr marL="0" lvl="0" indent="0" algn="l" rtl="0">
              <a:lnSpc>
                <a:spcPct val="100000"/>
              </a:lnSpc>
              <a:spcBef>
                <a:spcPts val="1200"/>
              </a:spcBef>
              <a:spcAft>
                <a:spcPts val="0"/>
              </a:spcAft>
              <a:buSzPts val="1400"/>
              <a:buNone/>
            </a:pPr>
            <a:endParaRPr dirty="0"/>
          </a:p>
        </p:txBody>
      </p:sp>
      <p:sp>
        <p:nvSpPr>
          <p:cNvPr id="236" name="Google Shape;236;g20a34f904d8_0_2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20a34f904d8_0_28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UC Museum of Paleontology. (2021, November 16). Natural selection: Charles Darwin &amp; Alfred Russel Wallace - Understanding evolution. Understanding Evolution - Your one-stop source for information on evolution. Retrieved February 8, 2023, from https://evolution.berkeley.edu/the-history-of-evolutionary-thought/1800s/natural-selection-charles-darwin-alfred-russel-wallace/ </a:t>
            </a:r>
            <a:endParaRPr/>
          </a:p>
          <a:p>
            <a:pPr marL="0" lvl="0" indent="0" algn="l" rtl="0">
              <a:lnSpc>
                <a:spcPct val="100000"/>
              </a:lnSpc>
              <a:spcBef>
                <a:spcPts val="0"/>
              </a:spcBef>
              <a:spcAft>
                <a:spcPts val="0"/>
              </a:spcAft>
              <a:buSzPts val="1400"/>
              <a:buNone/>
            </a:pPr>
            <a:endParaRPr/>
          </a:p>
        </p:txBody>
      </p:sp>
      <p:sp>
        <p:nvSpPr>
          <p:cNvPr id="248" name="Google Shape;248;g20a34f904d8_0_2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20a34f904d8_0_3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 name="Google Shape;258;g20a34f904d8_0_3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
                <a:solidFill>
                  <a:schemeClr val="dk1"/>
                </a:solidFill>
              </a:rPr>
              <a:t>SAS Scandinavian Airlines. (n.d.). </a:t>
            </a:r>
            <a:r>
              <a:rPr lang="en" i="1">
                <a:solidFill>
                  <a:schemeClr val="dk1"/>
                </a:solidFill>
              </a:rPr>
              <a:t>Dr Jonas Edward Salk</a:t>
            </a:r>
            <a:r>
              <a:rPr lang="en">
                <a:solidFill>
                  <a:schemeClr val="dk1"/>
                </a:solidFill>
              </a:rPr>
              <a:t>. picryl. Retrieved June 26, 2023, from https://picryl.com/media/dr-jonas-edward-salk-cropped-cropped-15a73f. </a:t>
            </a:r>
            <a:endParaRPr>
              <a:solidFill>
                <a:schemeClr val="dk1"/>
              </a:solidFill>
            </a:endParaRPr>
          </a:p>
          <a:p>
            <a:pPr marL="0" lvl="0" indent="0" algn="l" rtl="0">
              <a:lnSpc>
                <a:spcPct val="115000"/>
              </a:lnSpc>
              <a:spcBef>
                <a:spcPts val="1200"/>
              </a:spcBef>
              <a:spcAft>
                <a:spcPts val="1200"/>
              </a:spcAft>
              <a:buNone/>
            </a:pPr>
            <a:r>
              <a:rPr lang="en">
                <a:solidFill>
                  <a:schemeClr val="dk1"/>
                </a:solidFill>
              </a:rPr>
              <a:t>Saperstejn, A. (n.d.). </a:t>
            </a:r>
            <a:r>
              <a:rPr lang="en" i="1">
                <a:solidFill>
                  <a:schemeClr val="dk1"/>
                </a:solidFill>
              </a:rPr>
              <a:t>Albert Bruce Sabin</a:t>
            </a:r>
            <a:r>
              <a:rPr lang="en">
                <a:solidFill>
                  <a:schemeClr val="dk1"/>
                </a:solidFill>
              </a:rPr>
              <a:t>. STORE NORSKE LEKSIKON. Retrieved June 26, 2023, from https://snl.no/Albert_Bruce_Sabin.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20a34f904d8_0_3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20a34f904d8_0_3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en">
                <a:solidFill>
                  <a:schemeClr val="dk1"/>
                </a:solidFill>
              </a:rPr>
              <a:t>Nyman, B. (2015). </a:t>
            </a:r>
            <a:r>
              <a:rPr lang="en" i="1">
                <a:solidFill>
                  <a:schemeClr val="dk1"/>
                </a:solidFill>
              </a:rPr>
              <a:t>Arthur B. McDonald</a:t>
            </a:r>
            <a:r>
              <a:rPr lang="en">
                <a:solidFill>
                  <a:schemeClr val="dk1"/>
                </a:solidFill>
              </a:rPr>
              <a:t>. Wikimedia Commons. Retrieved June 26, 2023, from https://commons.wikimedia.org/wiki/File:Arthur_B._McDonald_5139-2015.jpg. </a:t>
            </a:r>
            <a:endParaRPr/>
          </a:p>
          <a:p>
            <a:pPr marL="0" lvl="0" indent="0" algn="l" rtl="0">
              <a:lnSpc>
                <a:spcPct val="115000"/>
              </a:lnSpc>
              <a:spcBef>
                <a:spcPts val="1200"/>
              </a:spcBef>
              <a:spcAft>
                <a:spcPts val="0"/>
              </a:spcAft>
              <a:buClr>
                <a:schemeClr val="dk1"/>
              </a:buClr>
              <a:buSzPts val="1100"/>
              <a:buFont typeface="Arial"/>
              <a:buNone/>
            </a:pPr>
            <a:r>
              <a:rPr lang="en" i="1">
                <a:solidFill>
                  <a:schemeClr val="dk1"/>
                </a:solidFill>
              </a:rPr>
              <a:t>Takaaki Kajita</a:t>
            </a:r>
            <a:r>
              <a:rPr lang="en">
                <a:solidFill>
                  <a:schemeClr val="dk1"/>
                </a:solidFill>
              </a:rPr>
              <a:t>. (n.d.). Wikimedia Commons. Retrieved June 26, 2023, from https://commons.wikimedia.org/wiki/File:Takaaki_Kajita_cropped_1_Takaaki_Kajita_202010.jpg. </a:t>
            </a:r>
            <a:endParaRPr>
              <a:solidFill>
                <a:schemeClr val="dk1"/>
              </a:solidFill>
            </a:endParaRPr>
          </a:p>
          <a:p>
            <a:pPr marL="0" lvl="0" indent="0" algn="l" rtl="0">
              <a:spcBef>
                <a:spcPts val="120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2127a3641bf_0_15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 name="Google Shape;282;g2127a3641bf_0_1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
                <a:solidFill>
                  <a:schemeClr val="dk1"/>
                </a:solidFill>
              </a:rPr>
              <a:t>Simōes, P. R. (2017). </a:t>
            </a:r>
            <a:r>
              <a:rPr lang="en" i="1">
                <a:solidFill>
                  <a:schemeClr val="dk1"/>
                </a:solidFill>
              </a:rPr>
              <a:t>The Artist -Maurits Cornelelius Escher- working at his Atelier</a:t>
            </a:r>
            <a:r>
              <a:rPr lang="en">
                <a:solidFill>
                  <a:schemeClr val="dk1"/>
                </a:solidFill>
              </a:rPr>
              <a:t>. Wikimedia Commons. Retrieved March 1, 2023, from https://commons.wikimedia.org/wiki/File:The_Artist_-Maurits_Cornelelius_Escher-_working_at_his_Atelier_%2850385403156%29.jpg. </a:t>
            </a:r>
            <a:endParaRPr>
              <a:solidFill>
                <a:schemeClr val="dk1"/>
              </a:solidFill>
            </a:endParaRPr>
          </a:p>
          <a:p>
            <a:pPr marL="0" lvl="0" indent="0" algn="l" rtl="0">
              <a:spcBef>
                <a:spcPts val="120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2127a3641bf_0_15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9" name="Google Shape;289;g2127a3641bf_0_1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
                <a:solidFill>
                  <a:schemeClr val="dk1"/>
                </a:solidFill>
                <a:latin typeface="Calibri"/>
                <a:ea typeface="Calibri"/>
                <a:cs typeface="Calibri"/>
                <a:sym typeface="Calibri"/>
              </a:rPr>
              <a:t>YouTube. (2009). </a:t>
            </a:r>
            <a:r>
              <a:rPr lang="en" i="1">
                <a:solidFill>
                  <a:schemeClr val="dk1"/>
                </a:solidFill>
                <a:latin typeface="Calibri"/>
                <a:ea typeface="Calibri"/>
                <a:cs typeface="Calibri"/>
                <a:sym typeface="Calibri"/>
              </a:rPr>
              <a:t>The Mathematical Art Of M.C. Escher</a:t>
            </a:r>
            <a:r>
              <a:rPr lang="en">
                <a:solidFill>
                  <a:schemeClr val="dk1"/>
                </a:solidFill>
                <a:latin typeface="Calibri"/>
                <a:ea typeface="Calibri"/>
                <a:cs typeface="Calibri"/>
                <a:sym typeface="Calibri"/>
              </a:rPr>
              <a:t>. </a:t>
            </a:r>
            <a:r>
              <a:rPr lang="en" i="1">
                <a:solidFill>
                  <a:schemeClr val="dk1"/>
                </a:solidFill>
                <a:latin typeface="Calibri"/>
                <a:ea typeface="Calibri"/>
                <a:cs typeface="Calibri"/>
                <a:sym typeface="Calibri"/>
              </a:rPr>
              <a:t>YouTube</a:t>
            </a:r>
            <a:r>
              <a:rPr lang="en">
                <a:solidFill>
                  <a:schemeClr val="dk1"/>
                </a:solidFill>
                <a:latin typeface="Calibri"/>
                <a:ea typeface="Calibri"/>
                <a:cs typeface="Calibri"/>
                <a:sym typeface="Calibri"/>
              </a:rPr>
              <a:t>. Retrieved February 7, 2023, from https://www.youtube.com/watch?v=Kcc56fRtrKU&amp;t=238s. </a:t>
            </a:r>
            <a:endParaRPr>
              <a:solidFill>
                <a:schemeClr val="dk1"/>
              </a:solidFill>
              <a:latin typeface="Calibri"/>
              <a:ea typeface="Calibri"/>
              <a:cs typeface="Calibri"/>
              <a:sym typeface="Calibri"/>
            </a:endParaRPr>
          </a:p>
          <a:p>
            <a:pPr marL="0" lvl="0" indent="0" algn="l" rtl="0">
              <a:spcBef>
                <a:spcPts val="120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2127a3641bf_0_16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5" name="Google Shape;295;g2127a3641bf_0_1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2127a3641bf_0_17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1" name="Google Shape;301;g2127a3641bf_0_1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254ff4f1394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6" name="Google Shape;306;g254ff4f1394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g2127a3641bf_0_14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4" name="Google Shape;314;g2127a3641bf_0_1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2127a3641bf_0_18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3" name="Google Shape;323;g2127a3641bf_0_1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254ff4f1394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 name="Google Shape;329;g254ff4f1394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254ff4f1394_0_4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5" name="Google Shape;335;g254ff4f1394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254ff4f1394_0_4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 name="Google Shape;341;g254ff4f1394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254ff4f1394_0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7" name="Google Shape;347;g254ff4f1394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254ff4f1394_0_5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3" name="Google Shape;353;g254ff4f1394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g254ff4f1394_0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9" name="Google Shape;359;g254ff4f1394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g254ff4f1394_0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5" name="Google Shape;365;g254ff4f1394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g254ff4f1394_0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1" name="Google Shape;371;g254ff4f1394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2127a3641bf_0_8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2127a3641bf_0_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g2127a3641bf_0_1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7" name="Google Shape;377;g2127a3641bf_0_1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g2127a3641bf_0_19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7" name="Google Shape;387;g2127a3641bf_0_1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g20a34f904d8_0_1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6" name="Google Shape;396;g20a34f904d8_0_1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2127a3641bf_0_9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2127a3641bf_0_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2127a3641bf_0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2127a3641bf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2127a3641bf_0_8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2127a3641bf_0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2127a3641bf_0_10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2127a3641bf_0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 i="1">
                <a:solidFill>
                  <a:schemeClr val="dk1"/>
                </a:solidFill>
                <a:latin typeface="Calibri"/>
                <a:ea typeface="Calibri"/>
                <a:cs typeface="Calibri"/>
                <a:sym typeface="Calibri"/>
              </a:rPr>
              <a:t>Eschersketch</a:t>
            </a:r>
            <a:r>
              <a:rPr lang="en">
                <a:solidFill>
                  <a:schemeClr val="dk1"/>
                </a:solidFill>
                <a:latin typeface="Calibri"/>
                <a:ea typeface="Calibri"/>
                <a:cs typeface="Calibri"/>
                <a:sym typeface="Calibri"/>
              </a:rPr>
              <a:t>. EscherSketch. (n.d.). Retrieved February 7, 2023, from https://eschersket.ch/ </a:t>
            </a:r>
            <a:endParaRPr>
              <a:solidFill>
                <a:schemeClr val="dk1"/>
              </a:solidFill>
              <a:latin typeface="Calibri"/>
              <a:ea typeface="Calibri"/>
              <a:cs typeface="Calibri"/>
              <a:sym typeface="Calibri"/>
            </a:endParaRPr>
          </a:p>
          <a:p>
            <a:pPr marL="0" lvl="0" indent="0" algn="l" rtl="0">
              <a:spcBef>
                <a:spcPts val="120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2127a3641bf_0_1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2127a3641bf_0_1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2127a3641bf_0_1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2127a3641bf_0_1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lgn="l"/>
            <a:r>
              <a:rPr lang="en-US" b="0" i="0" dirty="0" err="1">
                <a:solidFill>
                  <a:srgbClr val="212121"/>
                </a:solidFill>
                <a:effectLst/>
                <a:latin typeface="system-ui"/>
              </a:rPr>
              <a:t>Lubowitz</a:t>
            </a:r>
            <a:r>
              <a:rPr lang="en-US" b="0" i="0" dirty="0">
                <a:solidFill>
                  <a:srgbClr val="212121"/>
                </a:solidFill>
                <a:effectLst/>
                <a:latin typeface="system-ui"/>
              </a:rPr>
              <a:t> JH, Brand JC, Rossi MJ. Two of a Kind: Multiple Discovery AKA Simultaneous Invention is the Rule. Arthroscopy. 2018 Aug;34(8):2257-2258. </a:t>
            </a:r>
            <a:r>
              <a:rPr lang="en-US" b="0" i="0" dirty="0" err="1">
                <a:solidFill>
                  <a:srgbClr val="212121"/>
                </a:solidFill>
                <a:effectLst/>
                <a:latin typeface="system-ui"/>
              </a:rPr>
              <a:t>doi</a:t>
            </a:r>
            <a:r>
              <a:rPr lang="en-US" b="0" i="0" dirty="0">
                <a:solidFill>
                  <a:srgbClr val="212121"/>
                </a:solidFill>
                <a:effectLst/>
                <a:latin typeface="system-ui"/>
              </a:rPr>
              <a:t>: 10.1016/j.arthro.2018.06.027. PMID: 30077243.</a:t>
            </a:r>
          </a:p>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LEARN Logo" type="blank">
  <p:cSld name="BLANK">
    <p:spTree>
      <p:nvGrpSpPr>
        <p:cNvPr id="1" name="Shape 8"/>
        <p:cNvGrpSpPr/>
        <p:nvPr/>
      </p:nvGrpSpPr>
      <p:grpSpPr>
        <a:xfrm>
          <a:off x="0" y="0"/>
          <a:ext cx="0" cy="0"/>
          <a:chOff x="0" y="0"/>
          <a:chExt cx="0" cy="0"/>
        </a:xfrm>
      </p:grpSpPr>
      <p:pic>
        <p:nvPicPr>
          <p:cNvPr id="9" name="Google Shape;9;p2"/>
          <p:cNvPicPr preferRelativeResize="0"/>
          <p:nvPr/>
        </p:nvPicPr>
        <p:blipFill rotWithShape="1">
          <a:blip r:embed="rId2">
            <a:alphaModFix/>
          </a:blip>
          <a:srcRect/>
          <a:stretch/>
        </p:blipFill>
        <p:spPr>
          <a:xfrm>
            <a:off x="3616452" y="1028700"/>
            <a:ext cx="1911096" cy="312279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48"/>
        <p:cNvGrpSpPr/>
        <p:nvPr/>
      </p:nvGrpSpPr>
      <p:grpSpPr>
        <a:xfrm>
          <a:off x="0" y="0"/>
          <a:ext cx="0" cy="0"/>
          <a:chOff x="0" y="0"/>
          <a:chExt cx="0" cy="0"/>
        </a:xfrm>
      </p:grpSpPr>
      <p:sp>
        <p:nvSpPr>
          <p:cNvPr id="49" name="Google Shape;49;p11"/>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0" name="Google Shape;50;p11"/>
          <p:cNvSpPr txBox="1">
            <a:spLocks noGrp="1"/>
          </p:cNvSpPr>
          <p:nvPr>
            <p:ph type="body" idx="1"/>
          </p:nvPr>
        </p:nvSpPr>
        <p:spPr>
          <a:xfrm>
            <a:off x="457200" y="1391436"/>
            <a:ext cx="4040100" cy="494400"/>
          </a:xfrm>
          <a:prstGeom prst="rect">
            <a:avLst/>
          </a:prstGeom>
          <a:noFill/>
          <a:ln>
            <a:noFill/>
          </a:ln>
        </p:spPr>
        <p:txBody>
          <a:bodyPr spcFirstLastPara="1" wrap="square" lIns="45700" tIns="0" rIns="45700" bIns="0" anchor="ctr" anchorCtr="0">
            <a:noAutofit/>
          </a:bodyPr>
          <a:lstStyle>
            <a:lvl1pPr marL="457200" lvl="0" indent="-228600" algn="l">
              <a:spcBef>
                <a:spcPts val="480"/>
              </a:spcBef>
              <a:spcAft>
                <a:spcPts val="0"/>
              </a:spcAft>
              <a:buSzPts val="2400"/>
              <a:buNone/>
              <a:defRPr sz="2400" b="1" cap="none">
                <a:solidFill>
                  <a:schemeClr val="dk2"/>
                </a:solidFill>
              </a:defRPr>
            </a:lvl1pPr>
            <a:lvl2pPr marL="914400" lvl="1" indent="-228600" algn="l">
              <a:spcBef>
                <a:spcPts val="300"/>
              </a:spcBef>
              <a:spcAft>
                <a:spcPts val="0"/>
              </a:spcAft>
              <a:buSzPts val="1275"/>
              <a:buNone/>
              <a:defRPr sz="1500" b="1"/>
            </a:lvl2pPr>
            <a:lvl3pPr marL="1371600" lvl="2" indent="-228600" algn="l">
              <a:spcBef>
                <a:spcPts val="270"/>
              </a:spcBef>
              <a:spcAft>
                <a:spcPts val="0"/>
              </a:spcAft>
              <a:buSzPts val="945"/>
              <a:buNone/>
              <a:defRPr sz="1350" b="1"/>
            </a:lvl3pPr>
            <a:lvl4pPr marL="1828800" lvl="3" indent="-228600" algn="l">
              <a:spcBef>
                <a:spcPts val="240"/>
              </a:spcBef>
              <a:spcAft>
                <a:spcPts val="0"/>
              </a:spcAft>
              <a:buSzPts val="780"/>
              <a:buNone/>
              <a:defRPr sz="1200" b="1"/>
            </a:lvl4pPr>
            <a:lvl5pPr marL="2286000" lvl="4" indent="-228600" algn="l">
              <a:spcBef>
                <a:spcPts val="240"/>
              </a:spcBef>
              <a:spcAft>
                <a:spcPts val="0"/>
              </a:spcAft>
              <a:buSzPts val="780"/>
              <a:buNone/>
              <a:defRPr sz="1200" b="1"/>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51" name="Google Shape;51;p11"/>
          <p:cNvSpPr txBox="1">
            <a:spLocks noGrp="1"/>
          </p:cNvSpPr>
          <p:nvPr>
            <p:ph type="body" idx="2"/>
          </p:nvPr>
        </p:nvSpPr>
        <p:spPr>
          <a:xfrm>
            <a:off x="4645027" y="1394820"/>
            <a:ext cx="4041900" cy="491100"/>
          </a:xfrm>
          <a:prstGeom prst="rect">
            <a:avLst/>
          </a:prstGeom>
          <a:noFill/>
          <a:ln>
            <a:noFill/>
          </a:ln>
        </p:spPr>
        <p:txBody>
          <a:bodyPr spcFirstLastPara="1" wrap="square" lIns="45700" tIns="0" rIns="45700" bIns="0" anchor="ctr" anchorCtr="0">
            <a:normAutofit/>
          </a:bodyPr>
          <a:lstStyle>
            <a:lvl1pPr marL="457200" lvl="0" indent="-228600" algn="l">
              <a:spcBef>
                <a:spcPts val="480"/>
              </a:spcBef>
              <a:spcAft>
                <a:spcPts val="0"/>
              </a:spcAft>
              <a:buSzPts val="2400"/>
              <a:buNone/>
              <a:defRPr sz="2400" b="1" cap="none">
                <a:solidFill>
                  <a:schemeClr val="dk2"/>
                </a:solidFill>
              </a:defRPr>
            </a:lvl1pPr>
            <a:lvl2pPr marL="914400" lvl="1" indent="-228600" algn="l">
              <a:spcBef>
                <a:spcPts val="300"/>
              </a:spcBef>
              <a:spcAft>
                <a:spcPts val="0"/>
              </a:spcAft>
              <a:buSzPts val="1275"/>
              <a:buNone/>
              <a:defRPr sz="1500" b="1"/>
            </a:lvl2pPr>
            <a:lvl3pPr marL="1371600" lvl="2" indent="-228600" algn="l">
              <a:spcBef>
                <a:spcPts val="270"/>
              </a:spcBef>
              <a:spcAft>
                <a:spcPts val="0"/>
              </a:spcAft>
              <a:buSzPts val="945"/>
              <a:buNone/>
              <a:defRPr sz="1350" b="1"/>
            </a:lvl3pPr>
            <a:lvl4pPr marL="1828800" lvl="3" indent="-228600" algn="l">
              <a:spcBef>
                <a:spcPts val="240"/>
              </a:spcBef>
              <a:spcAft>
                <a:spcPts val="0"/>
              </a:spcAft>
              <a:buSzPts val="780"/>
              <a:buNone/>
              <a:defRPr sz="1200" b="1"/>
            </a:lvl4pPr>
            <a:lvl5pPr marL="2286000" lvl="4" indent="-228600" algn="l">
              <a:spcBef>
                <a:spcPts val="240"/>
              </a:spcBef>
              <a:spcAft>
                <a:spcPts val="0"/>
              </a:spcAft>
              <a:buSzPts val="780"/>
              <a:buNone/>
              <a:defRPr sz="1200" b="1"/>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52" name="Google Shape;52;p11"/>
          <p:cNvSpPr txBox="1">
            <a:spLocks noGrp="1"/>
          </p:cNvSpPr>
          <p:nvPr>
            <p:ph type="body" idx="3"/>
          </p:nvPr>
        </p:nvSpPr>
        <p:spPr>
          <a:xfrm>
            <a:off x="457200" y="1974760"/>
            <a:ext cx="4040100" cy="2795400"/>
          </a:xfrm>
          <a:prstGeom prst="rect">
            <a:avLst/>
          </a:prstGeom>
          <a:noFill/>
          <a:ln>
            <a:noFill/>
          </a:ln>
        </p:spPr>
        <p:txBody>
          <a:bodyPr spcFirstLastPara="1" wrap="square" lIns="91425" tIns="0" rIns="91425" bIns="45700" anchor="t" anchorCtr="0">
            <a:normAutofit/>
          </a:bodyPr>
          <a:lstStyle>
            <a:lvl1pPr marL="457200" lvl="0" indent="-342900" algn="l">
              <a:spcBef>
                <a:spcPts val="360"/>
              </a:spcBef>
              <a:spcAft>
                <a:spcPts val="0"/>
              </a:spcAft>
              <a:buSzPts val="1800"/>
              <a:buChar char="•"/>
              <a:defRPr sz="1800"/>
            </a:lvl1pPr>
            <a:lvl2pPr marL="914400" lvl="1" indent="-323850" algn="l">
              <a:spcBef>
                <a:spcPts val="300"/>
              </a:spcBef>
              <a:spcAft>
                <a:spcPts val="0"/>
              </a:spcAft>
              <a:buSzPts val="1500"/>
              <a:buFont typeface="Arial"/>
              <a:buChar char="•"/>
              <a:defRPr sz="1500"/>
            </a:lvl2pPr>
            <a:lvl3pPr marL="1371600" lvl="2" indent="-314325" algn="l">
              <a:spcBef>
                <a:spcPts val="270"/>
              </a:spcBef>
              <a:spcAft>
                <a:spcPts val="0"/>
              </a:spcAft>
              <a:buSzPts val="1350"/>
              <a:buFont typeface="Arial"/>
              <a:buChar char="•"/>
              <a:defRPr sz="1350"/>
            </a:lvl3pPr>
            <a:lvl4pPr marL="1828800" lvl="3" indent="-304800" algn="l">
              <a:spcBef>
                <a:spcPts val="240"/>
              </a:spcBef>
              <a:spcAft>
                <a:spcPts val="0"/>
              </a:spcAft>
              <a:buSzPts val="1200"/>
              <a:buFont typeface="Arial"/>
              <a:buChar char="•"/>
              <a:defRPr sz="1200"/>
            </a:lvl4pPr>
            <a:lvl5pPr marL="2286000" lvl="4" indent="-304800" algn="l">
              <a:spcBef>
                <a:spcPts val="240"/>
              </a:spcBef>
              <a:spcAft>
                <a:spcPts val="0"/>
              </a:spcAft>
              <a:buSzPts val="1200"/>
              <a:buFont typeface="Arial"/>
              <a:buChar char="•"/>
              <a:defRPr sz="12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pic>
        <p:nvPicPr>
          <p:cNvPr id="53" name="Google Shape;53;p11"/>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54" name="Google Shape;54;p11"/>
          <p:cNvSpPr txBox="1">
            <a:spLocks noGrp="1"/>
          </p:cNvSpPr>
          <p:nvPr>
            <p:ph type="body" idx="4"/>
          </p:nvPr>
        </p:nvSpPr>
        <p:spPr>
          <a:xfrm>
            <a:off x="4649788" y="1974760"/>
            <a:ext cx="4040100" cy="2795400"/>
          </a:xfrm>
          <a:prstGeom prst="rect">
            <a:avLst/>
          </a:prstGeom>
          <a:noFill/>
          <a:ln>
            <a:noFill/>
          </a:ln>
        </p:spPr>
        <p:txBody>
          <a:bodyPr spcFirstLastPara="1" wrap="square" lIns="91425" tIns="0" rIns="91425" bIns="45700" anchor="t" anchorCtr="0">
            <a:normAutofit/>
          </a:bodyPr>
          <a:lstStyle>
            <a:lvl1pPr marL="457200" lvl="0" indent="-342900" algn="l">
              <a:spcBef>
                <a:spcPts val="360"/>
              </a:spcBef>
              <a:spcAft>
                <a:spcPts val="0"/>
              </a:spcAft>
              <a:buSzPts val="1800"/>
              <a:buChar char="•"/>
              <a:defRPr sz="1800"/>
            </a:lvl1pPr>
            <a:lvl2pPr marL="914400" lvl="1" indent="-323850" algn="l">
              <a:spcBef>
                <a:spcPts val="300"/>
              </a:spcBef>
              <a:spcAft>
                <a:spcPts val="0"/>
              </a:spcAft>
              <a:buSzPts val="1500"/>
              <a:buFont typeface="Arial"/>
              <a:buChar char="•"/>
              <a:defRPr sz="1500"/>
            </a:lvl2pPr>
            <a:lvl3pPr marL="1371600" lvl="2" indent="-314325" algn="l">
              <a:spcBef>
                <a:spcPts val="270"/>
              </a:spcBef>
              <a:spcAft>
                <a:spcPts val="0"/>
              </a:spcAft>
              <a:buSzPts val="1350"/>
              <a:buFont typeface="Arial"/>
              <a:buChar char="•"/>
              <a:defRPr sz="1350"/>
            </a:lvl3pPr>
            <a:lvl4pPr marL="1828800" lvl="3" indent="-304800" algn="l">
              <a:spcBef>
                <a:spcPts val="240"/>
              </a:spcBef>
              <a:spcAft>
                <a:spcPts val="0"/>
              </a:spcAft>
              <a:buSzPts val="1200"/>
              <a:buFont typeface="Arial"/>
              <a:buChar char="•"/>
              <a:defRPr sz="1200"/>
            </a:lvl4pPr>
            <a:lvl5pPr marL="2286000" lvl="4" indent="-304800" algn="l">
              <a:spcBef>
                <a:spcPts val="240"/>
              </a:spcBef>
              <a:spcAft>
                <a:spcPts val="0"/>
              </a:spcAft>
              <a:buSzPts val="1200"/>
              <a:buFont typeface="Arial"/>
              <a:buChar char="•"/>
              <a:defRPr sz="12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t with Graphic">
  <p:cSld name="Content with Graphic">
    <p:spTree>
      <p:nvGrpSpPr>
        <p:cNvPr id="1" name="Shape 55"/>
        <p:cNvGrpSpPr/>
        <p:nvPr/>
      </p:nvGrpSpPr>
      <p:grpSpPr>
        <a:xfrm>
          <a:off x="0" y="0"/>
          <a:ext cx="0" cy="0"/>
          <a:chOff x="0" y="0"/>
          <a:chExt cx="0" cy="0"/>
        </a:xfrm>
      </p:grpSpPr>
      <p:sp>
        <p:nvSpPr>
          <p:cNvPr id="56" name="Google Shape;56;p12"/>
          <p:cNvSpPr txBox="1">
            <a:spLocks noGrp="1"/>
          </p:cNvSpPr>
          <p:nvPr>
            <p:ph type="body" idx="1"/>
          </p:nvPr>
        </p:nvSpPr>
        <p:spPr>
          <a:xfrm>
            <a:off x="3581400" y="1330012"/>
            <a:ext cx="5111700" cy="3257400"/>
          </a:xfrm>
          <a:prstGeom prst="rect">
            <a:avLst/>
          </a:prstGeom>
          <a:noFill/>
          <a:ln>
            <a:noFill/>
          </a:ln>
        </p:spPr>
        <p:txBody>
          <a:bodyPr spcFirstLastPara="1" wrap="square" lIns="91425" tIns="0" rIns="91425" bIns="45700" anchor="t" anchorCtr="0">
            <a:normAutofit/>
          </a:bodyPr>
          <a:lstStyle>
            <a:lvl1pPr marL="457200" lvl="0" indent="-228600" algn="l">
              <a:spcBef>
                <a:spcPts val="420"/>
              </a:spcBef>
              <a:spcAft>
                <a:spcPts val="0"/>
              </a:spcAft>
              <a:buSzPts val="2100"/>
              <a:buNone/>
              <a:defRPr sz="2100"/>
            </a:lvl1pPr>
            <a:lvl2pPr marL="914400" lvl="1" indent="-333851" algn="l">
              <a:spcBef>
                <a:spcPts val="390"/>
              </a:spcBef>
              <a:spcAft>
                <a:spcPts val="0"/>
              </a:spcAft>
              <a:buSzPts val="1658"/>
              <a:buChar char="⚫"/>
              <a:defRPr sz="1950"/>
            </a:lvl2pPr>
            <a:lvl3pPr marL="1371600" lvl="2" indent="-308610" algn="l">
              <a:spcBef>
                <a:spcPts val="360"/>
              </a:spcBef>
              <a:spcAft>
                <a:spcPts val="0"/>
              </a:spcAft>
              <a:buSzPts val="1260"/>
              <a:buChar char="⚫"/>
              <a:defRPr sz="1800"/>
            </a:lvl3pPr>
            <a:lvl4pPr marL="1828800" lvl="3" indent="-290512" algn="l">
              <a:spcBef>
                <a:spcPts val="300"/>
              </a:spcBef>
              <a:spcAft>
                <a:spcPts val="0"/>
              </a:spcAft>
              <a:buSzPts val="975"/>
              <a:buChar char="⚫"/>
              <a:defRPr sz="1500"/>
            </a:lvl4pPr>
            <a:lvl5pPr marL="2286000" lvl="4" indent="-284321" algn="l">
              <a:spcBef>
                <a:spcPts val="270"/>
              </a:spcBef>
              <a:spcAft>
                <a:spcPts val="0"/>
              </a:spcAft>
              <a:buSzPts val="877"/>
              <a:buChar char="⚫"/>
              <a:defRPr sz="135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57" name="Google Shape;57;p12"/>
          <p:cNvSpPr txBox="1">
            <a:spLocks noGrp="1"/>
          </p:cNvSpPr>
          <p:nvPr>
            <p:ph type="body" idx="2"/>
          </p:nvPr>
        </p:nvSpPr>
        <p:spPr>
          <a:xfrm>
            <a:off x="450850" y="1330012"/>
            <a:ext cx="3124200" cy="3257400"/>
          </a:xfrm>
          <a:prstGeom prst="rect">
            <a:avLst/>
          </a:prstGeom>
          <a:noFill/>
          <a:ln>
            <a:noFill/>
          </a:ln>
        </p:spPr>
        <p:txBody>
          <a:bodyPr spcFirstLastPara="1" wrap="square" lIns="91425" tIns="0" rIns="91425" bIns="45700" anchor="t" anchorCtr="0">
            <a:normAutofit/>
          </a:bodyPr>
          <a:lstStyle>
            <a:lvl1pPr marL="457200" lvl="0" indent="-342900" algn="l">
              <a:spcBef>
                <a:spcPts val="360"/>
              </a:spcBef>
              <a:spcAft>
                <a:spcPts val="0"/>
              </a:spcAft>
              <a:buSzPts val="1800"/>
              <a:buChar char="•"/>
              <a:defRPr sz="1800"/>
            </a:lvl1pPr>
            <a:lvl2pPr marL="914400" lvl="1" indent="-330200" algn="l">
              <a:spcBef>
                <a:spcPts val="320"/>
              </a:spcBef>
              <a:spcAft>
                <a:spcPts val="0"/>
              </a:spcAft>
              <a:buSzPts val="1600"/>
              <a:buFont typeface="Arial"/>
              <a:buChar char="•"/>
              <a:defRPr sz="1600"/>
            </a:lvl2pPr>
            <a:lvl3pPr marL="1371600" lvl="2" indent="-317500" algn="l">
              <a:spcBef>
                <a:spcPts val="280"/>
              </a:spcBef>
              <a:spcAft>
                <a:spcPts val="0"/>
              </a:spcAft>
              <a:buSzPts val="1400"/>
              <a:buFont typeface="Arial"/>
              <a:buChar char="•"/>
              <a:defRPr sz="1400"/>
            </a:lvl3pPr>
            <a:lvl4pPr marL="1828800" lvl="3" indent="-311150" algn="l">
              <a:spcBef>
                <a:spcPts val="260"/>
              </a:spcBef>
              <a:spcAft>
                <a:spcPts val="0"/>
              </a:spcAft>
              <a:buSzPts val="1300"/>
              <a:buFont typeface="Arial"/>
              <a:buChar char="•"/>
              <a:defRPr sz="1300"/>
            </a:lvl4pPr>
            <a:lvl5pPr marL="2286000" lvl="4" indent="-304800" algn="l">
              <a:spcBef>
                <a:spcPts val="240"/>
              </a:spcBef>
              <a:spcAft>
                <a:spcPts val="0"/>
              </a:spcAft>
              <a:buSzPts val="1200"/>
              <a:buFont typeface="Arial"/>
              <a:buChar char="•"/>
              <a:defRPr sz="12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pic>
        <p:nvPicPr>
          <p:cNvPr id="58" name="Google Shape;58;p12"/>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59" name="Google Shape;59;p12"/>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ideo">
  <p:cSld name="Video">
    <p:spTree>
      <p:nvGrpSpPr>
        <p:cNvPr id="1" name="Shape 60"/>
        <p:cNvGrpSpPr/>
        <p:nvPr/>
      </p:nvGrpSpPr>
      <p:grpSpPr>
        <a:xfrm>
          <a:off x="0" y="0"/>
          <a:ext cx="0" cy="0"/>
          <a:chOff x="0" y="0"/>
          <a:chExt cx="0" cy="0"/>
        </a:xfrm>
      </p:grpSpPr>
      <p:pic>
        <p:nvPicPr>
          <p:cNvPr id="61" name="Google Shape;61;p13"/>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62" name="Google Shape;62;p13"/>
          <p:cNvSpPr>
            <a:spLocks noGrp="1"/>
          </p:cNvSpPr>
          <p:nvPr>
            <p:ph type="media" idx="2"/>
          </p:nvPr>
        </p:nvSpPr>
        <p:spPr>
          <a:xfrm>
            <a:off x="457200" y="1343696"/>
            <a:ext cx="6125700" cy="3408300"/>
          </a:xfrm>
          <a:prstGeom prst="rect">
            <a:avLst/>
          </a:prstGeom>
          <a:noFill/>
          <a:ln>
            <a:noFill/>
          </a:ln>
        </p:spPr>
        <p:txBody>
          <a:bodyPr spcFirstLastPara="1" wrap="square" lIns="91425" tIns="45700" rIns="91425" bIns="45700" anchor="t" anchorCtr="0">
            <a:noAutofit/>
          </a:bodyPr>
          <a:lstStyle>
            <a:lvl1pPr marR="0" lvl="0" algn="l" rtl="0">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R="0" lvl="1" algn="l" rtl="0">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R="0" lvl="2" algn="l" rtl="0">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R="0" lvl="3" algn="l" rtl="0">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R="0" lvl="4" algn="l" rtl="0">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R="0" lvl="5" algn="l" rtl="0">
              <a:spcBef>
                <a:spcPts val="270"/>
              </a:spcBef>
              <a:spcAft>
                <a:spcPts val="0"/>
              </a:spcAft>
              <a:buClr>
                <a:schemeClr val="accent5"/>
              </a:buClr>
              <a:buSzPts val="1080"/>
              <a:buFont typeface="Noto Sans Symbols"/>
              <a:buChar char="⚫"/>
              <a:defRPr sz="1350" b="0" i="0" u="none" strike="noStrike" cap="none">
                <a:solidFill>
                  <a:schemeClr val="dk1"/>
                </a:solidFill>
                <a:latin typeface="Calibri"/>
                <a:ea typeface="Calibri"/>
                <a:cs typeface="Calibri"/>
                <a:sym typeface="Calibri"/>
              </a:defRPr>
            </a:lvl6pPr>
            <a:lvl7pPr marR="0" lvl="6" algn="l" rtl="0">
              <a:spcBef>
                <a:spcPts val="240"/>
              </a:spcBef>
              <a:spcAft>
                <a:spcPts val="0"/>
              </a:spcAft>
              <a:buClr>
                <a:schemeClr val="accent6"/>
              </a:buClr>
              <a:buSzPts val="960"/>
              <a:buFont typeface="Noto Sans Symbols"/>
              <a:buChar char="⚫"/>
              <a:defRPr sz="1200" b="0" i="0" u="none" strike="noStrike" cap="none">
                <a:solidFill>
                  <a:schemeClr val="dk1"/>
                </a:solidFill>
                <a:latin typeface="Calibri"/>
                <a:ea typeface="Calibri"/>
                <a:cs typeface="Calibri"/>
                <a:sym typeface="Calibri"/>
              </a:defRPr>
            </a:lvl7pPr>
            <a:lvl8pPr marR="0" lvl="7" algn="l" rtl="0">
              <a:spcBef>
                <a:spcPts val="240"/>
              </a:spcBef>
              <a:spcAft>
                <a:spcPts val="0"/>
              </a:spcAft>
              <a:buClr>
                <a:schemeClr val="dk2"/>
              </a:buClr>
              <a:buSzPts val="1200"/>
              <a:buFont typeface="Calibri"/>
              <a:buChar char="•"/>
              <a:defRPr sz="1200" b="0" i="0" u="none" strike="noStrike" cap="none">
                <a:solidFill>
                  <a:schemeClr val="dk1"/>
                </a:solidFill>
                <a:latin typeface="Calibri"/>
                <a:ea typeface="Calibri"/>
                <a:cs typeface="Calibri"/>
                <a:sym typeface="Calibri"/>
              </a:defRPr>
            </a:lvl8pPr>
            <a:lvl9pPr marR="0" lvl="8" algn="l" rtl="0">
              <a:spcBef>
                <a:spcPts val="210"/>
              </a:spcBef>
              <a:spcAft>
                <a:spcPts val="0"/>
              </a:spcAft>
              <a:buClr>
                <a:schemeClr val="dk2"/>
              </a:buClr>
              <a:buSzPts val="1050"/>
              <a:buFont typeface="Calibri"/>
              <a:buChar char="•"/>
              <a:defRPr sz="1050" b="0" i="0" u="none" strike="noStrike" cap="none">
                <a:solidFill>
                  <a:schemeClr val="dk1"/>
                </a:solidFill>
                <a:latin typeface="Calibri"/>
                <a:ea typeface="Calibri"/>
                <a:cs typeface="Calibri"/>
                <a:sym typeface="Calibri"/>
              </a:defRPr>
            </a:lvl9pPr>
          </a:lstStyle>
          <a:p>
            <a:endParaRPr/>
          </a:p>
        </p:txBody>
      </p:sp>
      <p:sp>
        <p:nvSpPr>
          <p:cNvPr id="63" name="Google Shape;63;p13"/>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able">
  <p:cSld name="Table">
    <p:spTree>
      <p:nvGrpSpPr>
        <p:cNvPr id="1" name="Shape 64"/>
        <p:cNvGrpSpPr/>
        <p:nvPr/>
      </p:nvGrpSpPr>
      <p:grpSpPr>
        <a:xfrm>
          <a:off x="0" y="0"/>
          <a:ext cx="0" cy="0"/>
          <a:chOff x="0" y="0"/>
          <a:chExt cx="0" cy="0"/>
        </a:xfrm>
      </p:grpSpPr>
      <p:pic>
        <p:nvPicPr>
          <p:cNvPr id="65" name="Google Shape;65;p14"/>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66" name="Google Shape;66;p14"/>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67"/>
        <p:cNvGrpSpPr/>
        <p:nvPr/>
      </p:nvGrpSpPr>
      <p:grpSpPr>
        <a:xfrm>
          <a:off x="0" y="0"/>
          <a:ext cx="0" cy="0"/>
          <a:chOff x="0" y="0"/>
          <a:chExt cx="0" cy="0"/>
        </a:xfrm>
      </p:grpSpPr>
      <p:pic>
        <p:nvPicPr>
          <p:cNvPr id="68" name="Google Shape;68;p15"/>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69" name="Google Shape;69;p15"/>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1">
  <p:cSld name="Blank 1">
    <p:spTree>
      <p:nvGrpSpPr>
        <p:cNvPr id="1" name="Shape 70"/>
        <p:cNvGrpSpPr/>
        <p:nvPr/>
      </p:nvGrpSpPr>
      <p:grpSpPr>
        <a:xfrm>
          <a:off x="0" y="0"/>
          <a:ext cx="0" cy="0"/>
          <a:chOff x="0" y="0"/>
          <a:chExt cx="0" cy="0"/>
        </a:xfrm>
      </p:grpSpPr>
      <p:pic>
        <p:nvPicPr>
          <p:cNvPr id="71" name="Google Shape;71;p16"/>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White BG">
  <p:cSld name="Blank White BG">
    <p:bg>
      <p:bgPr>
        <a:solidFill>
          <a:schemeClr val="lt1"/>
        </a:solidFill>
        <a:effectLst/>
      </p:bgPr>
    </p:bg>
    <p:spTree>
      <p:nvGrpSpPr>
        <p:cNvPr id="1" name="Shape 72"/>
        <p:cNvGrpSpPr/>
        <p:nvPr/>
      </p:nvGrpSpPr>
      <p:grpSpPr>
        <a:xfrm>
          <a:off x="0" y="0"/>
          <a:ext cx="0" cy="0"/>
          <a:chOff x="0" y="0"/>
          <a:chExt cx="0" cy="0"/>
        </a:xfrm>
      </p:grpSpPr>
      <p:pic>
        <p:nvPicPr>
          <p:cNvPr id="73" name="Google Shape;73;p17"/>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No Logo">
  <p:cSld name="Blank No Logo">
    <p:spTree>
      <p:nvGrpSpPr>
        <p:cNvPr id="1" name="Shape 74"/>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trategy v1 1">
  <p:cSld name="Strategy v1_1">
    <p:spTree>
      <p:nvGrpSpPr>
        <p:cNvPr id="1" name="Shape 75"/>
        <p:cNvGrpSpPr/>
        <p:nvPr/>
      </p:nvGrpSpPr>
      <p:grpSpPr>
        <a:xfrm>
          <a:off x="0" y="0"/>
          <a:ext cx="0" cy="0"/>
          <a:chOff x="0" y="0"/>
          <a:chExt cx="0" cy="0"/>
        </a:xfrm>
      </p:grpSpPr>
      <p:pic>
        <p:nvPicPr>
          <p:cNvPr id="76" name="Google Shape;76;p19"/>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77" name="Google Shape;77;p19"/>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rtl="0">
              <a:spcBef>
                <a:spcPts val="0"/>
              </a:spcBef>
              <a:spcAft>
                <a:spcPts val="0"/>
              </a:spcAft>
              <a:buClr>
                <a:schemeClr val="accent4"/>
              </a:buClr>
              <a:buSzPts val="36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8" name="Google Shape;78;p19"/>
          <p:cNvSpPr txBox="1">
            <a:spLocks noGrp="1"/>
          </p:cNvSpPr>
          <p:nvPr>
            <p:ph type="body" idx="1"/>
          </p:nvPr>
        </p:nvSpPr>
        <p:spPr>
          <a:xfrm>
            <a:off x="457200" y="1305059"/>
            <a:ext cx="5020500" cy="3621000"/>
          </a:xfrm>
          <a:prstGeom prst="rect">
            <a:avLst/>
          </a:prstGeom>
          <a:noFill/>
          <a:ln>
            <a:noFill/>
          </a:ln>
        </p:spPr>
        <p:txBody>
          <a:bodyPr spcFirstLastPara="1" wrap="square" lIns="91400" tIns="91400" rIns="91400" bIns="91400" anchor="t" anchorCtr="0">
            <a:normAutofit/>
          </a:bodyPr>
          <a:lstStyle>
            <a:lvl1pPr marL="457200" lvl="0" indent="-393700" algn="l" rtl="0">
              <a:spcBef>
                <a:spcPts val="520"/>
              </a:spcBef>
              <a:spcAft>
                <a:spcPts val="0"/>
              </a:spcAft>
              <a:buSzPts val="2600"/>
              <a:buChar char="•"/>
              <a:defRPr/>
            </a:lvl1pPr>
            <a:lvl2pPr marL="914400" lvl="1" indent="-325755" algn="l" rtl="0">
              <a:spcBef>
                <a:spcPts val="360"/>
              </a:spcBef>
              <a:spcAft>
                <a:spcPts val="0"/>
              </a:spcAft>
              <a:buSzPts val="1530"/>
              <a:buChar char="⚫"/>
              <a:defRPr/>
            </a:lvl2pPr>
            <a:lvl3pPr marL="1371600" lvl="2" indent="-298608" algn="l" rtl="0">
              <a:spcBef>
                <a:spcPts val="315"/>
              </a:spcBef>
              <a:spcAft>
                <a:spcPts val="0"/>
              </a:spcAft>
              <a:buSzPts val="1103"/>
              <a:buChar char="⚫"/>
              <a:defRPr/>
            </a:lvl3pPr>
            <a:lvl4pPr marL="1828800" lvl="3" indent="-290512" algn="l" rtl="0">
              <a:spcBef>
                <a:spcPts val="300"/>
              </a:spcBef>
              <a:spcAft>
                <a:spcPts val="0"/>
              </a:spcAft>
              <a:buSzPts val="975"/>
              <a:buChar char="⚫"/>
              <a:defRPr/>
            </a:lvl4pPr>
            <a:lvl5pPr marL="2286000" lvl="4" indent="-284321" algn="l" rtl="0">
              <a:spcBef>
                <a:spcPts val="270"/>
              </a:spcBef>
              <a:spcAft>
                <a:spcPts val="0"/>
              </a:spcAft>
              <a:buSzPts val="877"/>
              <a:buChar char="⚫"/>
              <a:defRPr sz="1350"/>
            </a:lvl5pPr>
            <a:lvl6pPr marL="2743200" lvl="5" indent="-297179" algn="l" rtl="0">
              <a:spcBef>
                <a:spcPts val="270"/>
              </a:spcBef>
              <a:spcAft>
                <a:spcPts val="0"/>
              </a:spcAft>
              <a:buSzPts val="1080"/>
              <a:buChar char="⚫"/>
              <a:defRPr sz="1350"/>
            </a:lvl6pPr>
            <a:lvl7pPr marL="3200400" lvl="6" indent="-297179" algn="l" rtl="0">
              <a:spcBef>
                <a:spcPts val="270"/>
              </a:spcBef>
              <a:spcAft>
                <a:spcPts val="0"/>
              </a:spcAft>
              <a:buSzPts val="1080"/>
              <a:buChar char="⚫"/>
              <a:defRPr sz="1350"/>
            </a:lvl7pPr>
            <a:lvl8pPr marL="3657600" lvl="7" indent="-314325" algn="l" rtl="0">
              <a:spcBef>
                <a:spcPts val="270"/>
              </a:spcBef>
              <a:spcAft>
                <a:spcPts val="0"/>
              </a:spcAft>
              <a:buSzPts val="1350"/>
              <a:buFont typeface="Calibri"/>
              <a:buChar char="•"/>
              <a:defRPr sz="1350"/>
            </a:lvl8pPr>
            <a:lvl9pPr marL="4114800" lvl="8" indent="-314325" algn="l" rtl="0">
              <a:spcBef>
                <a:spcPts val="270"/>
              </a:spcBef>
              <a:spcAft>
                <a:spcPts val="0"/>
              </a:spcAft>
              <a:buSzPts val="1350"/>
              <a:buFont typeface="Calibri"/>
              <a:buChar char="•"/>
              <a:defRPr sz="1350"/>
            </a:lvl9pPr>
          </a:lstStyle>
          <a:p>
            <a:endParaRPr/>
          </a:p>
        </p:txBody>
      </p:sp>
      <p:sp>
        <p:nvSpPr>
          <p:cNvPr id="79" name="Google Shape;79;p19"/>
          <p:cNvSpPr>
            <a:spLocks noGrp="1"/>
          </p:cNvSpPr>
          <p:nvPr>
            <p:ph type="pic" idx="2"/>
          </p:nvPr>
        </p:nvSpPr>
        <p:spPr>
          <a:xfrm>
            <a:off x="5911850" y="1663336"/>
            <a:ext cx="1828800" cy="1827900"/>
          </a:xfrm>
          <a:prstGeom prst="rect">
            <a:avLst/>
          </a:prstGeom>
          <a:noFill/>
          <a:ln>
            <a:noFill/>
          </a:ln>
        </p:spPr>
        <p:txBody>
          <a:bodyPr spcFirstLastPara="1" wrap="square" lIns="91425" tIns="45700" rIns="91425" bIns="45700" anchor="t" anchorCtr="0">
            <a:noAutofit/>
          </a:bodyPr>
          <a:lstStyle>
            <a:lvl1pPr marR="0" lvl="0" algn="l" rtl="0">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R="0" lvl="1" algn="l" rtl="0">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R="0" lvl="2" algn="l" rtl="0">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R="0" lvl="3" algn="l" rtl="0">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R="0" lvl="4" algn="l" rtl="0">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R="0" lvl="5" algn="l" rtl="0">
              <a:spcBef>
                <a:spcPts val="270"/>
              </a:spcBef>
              <a:spcAft>
                <a:spcPts val="0"/>
              </a:spcAft>
              <a:buClr>
                <a:schemeClr val="accent5"/>
              </a:buClr>
              <a:buSzPts val="1080"/>
              <a:buFont typeface="Noto Sans Symbols"/>
              <a:buChar char="⚫"/>
              <a:defRPr sz="1350" b="0" i="0" u="none" strike="noStrike" cap="none">
                <a:solidFill>
                  <a:schemeClr val="dk1"/>
                </a:solidFill>
                <a:latin typeface="Calibri"/>
                <a:ea typeface="Calibri"/>
                <a:cs typeface="Calibri"/>
                <a:sym typeface="Calibri"/>
              </a:defRPr>
            </a:lvl6pPr>
            <a:lvl7pPr marR="0" lvl="6" algn="l" rtl="0">
              <a:spcBef>
                <a:spcPts val="240"/>
              </a:spcBef>
              <a:spcAft>
                <a:spcPts val="0"/>
              </a:spcAft>
              <a:buClr>
                <a:schemeClr val="accent6"/>
              </a:buClr>
              <a:buSzPts val="960"/>
              <a:buFont typeface="Noto Sans Symbols"/>
              <a:buChar char="⚫"/>
              <a:defRPr sz="1200" b="0" i="0" u="none" strike="noStrike" cap="none">
                <a:solidFill>
                  <a:schemeClr val="dk1"/>
                </a:solidFill>
                <a:latin typeface="Calibri"/>
                <a:ea typeface="Calibri"/>
                <a:cs typeface="Calibri"/>
                <a:sym typeface="Calibri"/>
              </a:defRPr>
            </a:lvl7pPr>
            <a:lvl8pPr marR="0" lvl="7" algn="l" rtl="0">
              <a:spcBef>
                <a:spcPts val="240"/>
              </a:spcBef>
              <a:spcAft>
                <a:spcPts val="0"/>
              </a:spcAft>
              <a:buClr>
                <a:schemeClr val="dk2"/>
              </a:buClr>
              <a:buSzPts val="1200"/>
              <a:buFont typeface="Calibri"/>
              <a:buChar char="•"/>
              <a:defRPr sz="1200" b="0" i="0" u="none" strike="noStrike" cap="none">
                <a:solidFill>
                  <a:schemeClr val="dk1"/>
                </a:solidFill>
                <a:latin typeface="Calibri"/>
                <a:ea typeface="Calibri"/>
                <a:cs typeface="Calibri"/>
                <a:sym typeface="Calibri"/>
              </a:defRPr>
            </a:lvl8pPr>
            <a:lvl9pPr marR="0" lvl="8" algn="l" rtl="0">
              <a:spcBef>
                <a:spcPts val="210"/>
              </a:spcBef>
              <a:spcAft>
                <a:spcPts val="0"/>
              </a:spcAft>
              <a:buClr>
                <a:schemeClr val="dk2"/>
              </a:buClr>
              <a:buSzPts val="1050"/>
              <a:buFont typeface="Calibri"/>
              <a:buChar char="•"/>
              <a:defRPr sz="1050" b="0" i="0" u="none" strike="noStrike" cap="none">
                <a:solidFill>
                  <a:schemeClr val="dk1"/>
                </a:solidFill>
                <a:latin typeface="Calibri"/>
                <a:ea typeface="Calibri"/>
                <a:cs typeface="Calibri"/>
                <a:sym typeface="Calibri"/>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woColTx" type="twoColTx">
  <p:cSld name="TITLE_AND_TWO_COLUMNS">
    <p:spTree>
      <p:nvGrpSpPr>
        <p:cNvPr id="1" name="Shape 80"/>
        <p:cNvGrpSpPr/>
        <p:nvPr/>
      </p:nvGrpSpPr>
      <p:grpSpPr>
        <a:xfrm>
          <a:off x="0" y="0"/>
          <a:ext cx="0" cy="0"/>
          <a:chOff x="0" y="0"/>
          <a:chExt cx="0" cy="0"/>
        </a:xfrm>
      </p:grpSpPr>
      <p:sp>
        <p:nvSpPr>
          <p:cNvPr id="81" name="Google Shape;81;p20"/>
          <p:cNvSpPr txBox="1">
            <a:spLocks noGrp="1"/>
          </p:cNvSpPr>
          <p:nvPr>
            <p:ph type="title"/>
          </p:nvPr>
        </p:nvSpPr>
        <p:spPr>
          <a:xfrm>
            <a:off x="457200" y="205978"/>
            <a:ext cx="8229600" cy="857400"/>
          </a:xfrm>
          <a:prstGeom prst="rect">
            <a:avLst/>
          </a:prstGeom>
          <a:noFill/>
          <a:ln>
            <a:noFill/>
          </a:ln>
        </p:spPr>
        <p:txBody>
          <a:bodyPr spcFirstLastPara="1" wrap="square" lIns="91400" tIns="91400" rIns="91400" bIns="91400" anchor="ctr" anchorCtr="0">
            <a:normAutofit/>
          </a:bodyPr>
          <a:lstStyle>
            <a:lvl1pPr marR="0" lvl="0" algn="l" rtl="0">
              <a:lnSpc>
                <a:spcPct val="100000"/>
              </a:lnSpc>
              <a:spcBef>
                <a:spcPts val="0"/>
              </a:spcBef>
              <a:spcAft>
                <a:spcPts val="0"/>
              </a:spcAft>
              <a:buClr>
                <a:srgbClr val="991B1E"/>
              </a:buClr>
              <a:buSzPts val="3600"/>
              <a:buFont typeface="Georgia"/>
              <a:buNone/>
              <a:defRPr sz="3600" b="0" i="0" u="none" strike="noStrike" cap="none">
                <a:solidFill>
                  <a:srgbClr val="991B1E"/>
                </a:solidFill>
                <a:latin typeface="Calibri"/>
                <a:ea typeface="Calibri"/>
                <a:cs typeface="Calibri"/>
                <a:sym typeface="Calibri"/>
              </a:defRPr>
            </a:lvl1pPr>
            <a:lvl2pPr lvl="1" algn="l" rtl="0">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2pPr>
            <a:lvl3pPr lvl="2" algn="l" rtl="0">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3pPr>
            <a:lvl4pPr lvl="3" algn="l" rtl="0">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4pPr>
            <a:lvl5pPr lvl="4" algn="l" rtl="0">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5pPr>
            <a:lvl6pPr lvl="5" algn="l" rtl="0">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6pPr>
            <a:lvl7pPr lvl="6" algn="l" rtl="0">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7pPr>
            <a:lvl8pPr lvl="7" algn="l" rtl="0">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8pPr>
            <a:lvl9pPr lvl="8" algn="l" rtl="0">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9pPr>
          </a:lstStyle>
          <a:p>
            <a:endParaRPr/>
          </a:p>
        </p:txBody>
      </p:sp>
      <p:sp>
        <p:nvSpPr>
          <p:cNvPr id="82" name="Google Shape;82;p20"/>
          <p:cNvSpPr txBox="1">
            <a:spLocks noGrp="1"/>
          </p:cNvSpPr>
          <p:nvPr>
            <p:ph type="body" idx="1"/>
          </p:nvPr>
        </p:nvSpPr>
        <p:spPr>
          <a:xfrm>
            <a:off x="457200" y="1200150"/>
            <a:ext cx="3994500" cy="3725700"/>
          </a:xfrm>
          <a:prstGeom prst="rect">
            <a:avLst/>
          </a:prstGeom>
          <a:noFill/>
          <a:ln>
            <a:noFill/>
          </a:ln>
        </p:spPr>
        <p:txBody>
          <a:bodyPr spcFirstLastPara="1" wrap="square" lIns="91400" tIns="91400" rIns="91400" bIns="91400" anchor="t" anchorCtr="0">
            <a:normAutofit/>
          </a:bodyPr>
          <a:lstStyle>
            <a:lvl1pPr marL="457200" marR="0" lvl="0" indent="-393700" algn="l" rtl="0">
              <a:lnSpc>
                <a:spcPct val="100000"/>
              </a:lnSpc>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rtl="0">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40" algn="l" rtl="0">
              <a:lnSpc>
                <a:spcPct val="100000"/>
              </a:lnSpc>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rtl="0">
              <a:lnSpc>
                <a:spcPct val="100000"/>
              </a:lnSpc>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84289" algn="l" rtl="0">
              <a:lnSpc>
                <a:spcPct val="100000"/>
              </a:lnSpc>
              <a:spcBef>
                <a:spcPts val="270"/>
              </a:spcBef>
              <a:spcAft>
                <a:spcPts val="0"/>
              </a:spcAft>
              <a:buClr>
                <a:schemeClr val="accent4"/>
              </a:buClr>
              <a:buSzPts val="877"/>
              <a:buFont typeface="Noto Sans Symbols"/>
              <a:buChar char="●"/>
              <a:defRPr sz="1350" b="0" i="0" u="none" strike="noStrike" cap="none">
                <a:solidFill>
                  <a:schemeClr val="dk1"/>
                </a:solidFill>
                <a:latin typeface="Calibri"/>
                <a:ea typeface="Calibri"/>
                <a:cs typeface="Calibri"/>
                <a:sym typeface="Calibri"/>
              </a:defRPr>
            </a:lvl5pPr>
            <a:lvl6pPr marL="2743200" marR="0" lvl="5" indent="-297179" algn="l" rtl="0">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97179" algn="l" rtl="0">
              <a:lnSpc>
                <a:spcPct val="100000"/>
              </a:lnSpc>
              <a:spcBef>
                <a:spcPts val="270"/>
              </a:spcBef>
              <a:spcAft>
                <a:spcPts val="0"/>
              </a:spcAft>
              <a:buClr>
                <a:schemeClr val="accent6"/>
              </a:buClr>
              <a:buSzPts val="1080"/>
              <a:buFont typeface="Noto Sans Symbols"/>
              <a:buChar char="●"/>
              <a:defRPr sz="1350" b="0" i="0" u="none" strike="noStrike" cap="none">
                <a:solidFill>
                  <a:schemeClr val="dk1"/>
                </a:solidFill>
                <a:latin typeface="Constantia"/>
                <a:ea typeface="Constantia"/>
                <a:cs typeface="Constantia"/>
                <a:sym typeface="Constantia"/>
              </a:defRPr>
            </a:lvl7pPr>
            <a:lvl8pPr marL="3657600" marR="0" lvl="7" indent="-314325" algn="l" rtl="0">
              <a:lnSpc>
                <a:spcPct val="100000"/>
              </a:lnSpc>
              <a:spcBef>
                <a:spcPts val="270"/>
              </a:spcBef>
              <a:spcAft>
                <a:spcPts val="0"/>
              </a:spcAft>
              <a:buClr>
                <a:schemeClr val="dk2"/>
              </a:buClr>
              <a:buSzPts val="1350"/>
              <a:buFont typeface="Constantia"/>
              <a:buChar char="•"/>
              <a:defRPr sz="1350" b="0" i="0" u="none" strike="noStrike" cap="none">
                <a:solidFill>
                  <a:schemeClr val="dk1"/>
                </a:solidFill>
                <a:latin typeface="Constantia"/>
                <a:ea typeface="Constantia"/>
                <a:cs typeface="Constantia"/>
                <a:sym typeface="Constantia"/>
              </a:defRPr>
            </a:lvl8pPr>
            <a:lvl9pPr marL="4114800" marR="0" lvl="8" indent="-314325" algn="l" rtl="0">
              <a:lnSpc>
                <a:spcPct val="100000"/>
              </a:lnSpc>
              <a:spcBef>
                <a:spcPts val="270"/>
              </a:spcBef>
              <a:spcAft>
                <a:spcPts val="0"/>
              </a:spcAft>
              <a:buClr>
                <a:schemeClr val="dk2"/>
              </a:buClr>
              <a:buSzPts val="1350"/>
              <a:buFont typeface="Constantia"/>
              <a:buChar char="•"/>
              <a:defRPr sz="1350" b="0" i="0" u="none" strike="noStrike" cap="none">
                <a:solidFill>
                  <a:schemeClr val="dk1"/>
                </a:solidFill>
                <a:latin typeface="Constantia"/>
                <a:ea typeface="Constantia"/>
                <a:cs typeface="Constantia"/>
                <a:sym typeface="Constantia"/>
              </a:defRPr>
            </a:lvl9pPr>
          </a:lstStyle>
          <a:p>
            <a:endParaRPr/>
          </a:p>
        </p:txBody>
      </p:sp>
      <p:sp>
        <p:nvSpPr>
          <p:cNvPr id="83" name="Google Shape;83;p20"/>
          <p:cNvSpPr txBox="1">
            <a:spLocks noGrp="1"/>
          </p:cNvSpPr>
          <p:nvPr>
            <p:ph type="body" idx="2"/>
          </p:nvPr>
        </p:nvSpPr>
        <p:spPr>
          <a:xfrm>
            <a:off x="4692274" y="1200150"/>
            <a:ext cx="3994500" cy="3725700"/>
          </a:xfrm>
          <a:prstGeom prst="rect">
            <a:avLst/>
          </a:prstGeom>
          <a:noFill/>
          <a:ln>
            <a:noFill/>
          </a:ln>
        </p:spPr>
        <p:txBody>
          <a:bodyPr spcFirstLastPara="1" wrap="square" lIns="91400" tIns="91400" rIns="91400" bIns="91400" anchor="t" anchorCtr="0">
            <a:normAutofit/>
          </a:bodyPr>
          <a:lstStyle>
            <a:lvl1pPr marL="457200" marR="0" lvl="0" indent="-393700" algn="l" rtl="0">
              <a:lnSpc>
                <a:spcPct val="100000"/>
              </a:lnSpc>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rtl="0">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40" algn="l" rtl="0">
              <a:lnSpc>
                <a:spcPct val="100000"/>
              </a:lnSpc>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rtl="0">
              <a:lnSpc>
                <a:spcPct val="100000"/>
              </a:lnSpc>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84289" algn="l" rtl="0">
              <a:lnSpc>
                <a:spcPct val="100000"/>
              </a:lnSpc>
              <a:spcBef>
                <a:spcPts val="270"/>
              </a:spcBef>
              <a:spcAft>
                <a:spcPts val="0"/>
              </a:spcAft>
              <a:buClr>
                <a:schemeClr val="accent4"/>
              </a:buClr>
              <a:buSzPts val="877"/>
              <a:buFont typeface="Noto Sans Symbols"/>
              <a:buChar char="●"/>
              <a:defRPr sz="1350" b="0" i="0" u="none" strike="noStrike" cap="none">
                <a:solidFill>
                  <a:schemeClr val="dk1"/>
                </a:solidFill>
                <a:latin typeface="Calibri"/>
                <a:ea typeface="Calibri"/>
                <a:cs typeface="Calibri"/>
                <a:sym typeface="Calibri"/>
              </a:defRPr>
            </a:lvl5pPr>
            <a:lvl6pPr marL="2743200" marR="0" lvl="5" indent="-297179" algn="l" rtl="0">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97179" algn="l" rtl="0">
              <a:lnSpc>
                <a:spcPct val="100000"/>
              </a:lnSpc>
              <a:spcBef>
                <a:spcPts val="270"/>
              </a:spcBef>
              <a:spcAft>
                <a:spcPts val="0"/>
              </a:spcAft>
              <a:buClr>
                <a:schemeClr val="accent6"/>
              </a:buClr>
              <a:buSzPts val="1080"/>
              <a:buFont typeface="Noto Sans Symbols"/>
              <a:buChar char="●"/>
              <a:defRPr sz="1350" b="0" i="0" u="none" strike="noStrike" cap="none">
                <a:solidFill>
                  <a:schemeClr val="dk1"/>
                </a:solidFill>
                <a:latin typeface="Constantia"/>
                <a:ea typeface="Constantia"/>
                <a:cs typeface="Constantia"/>
                <a:sym typeface="Constantia"/>
              </a:defRPr>
            </a:lvl7pPr>
            <a:lvl8pPr marL="3657600" marR="0" lvl="7" indent="-314325" algn="l" rtl="0">
              <a:lnSpc>
                <a:spcPct val="100000"/>
              </a:lnSpc>
              <a:spcBef>
                <a:spcPts val="270"/>
              </a:spcBef>
              <a:spcAft>
                <a:spcPts val="0"/>
              </a:spcAft>
              <a:buClr>
                <a:schemeClr val="dk2"/>
              </a:buClr>
              <a:buSzPts val="1350"/>
              <a:buFont typeface="Constantia"/>
              <a:buChar char="•"/>
              <a:defRPr sz="1350" b="0" i="0" u="none" strike="noStrike" cap="none">
                <a:solidFill>
                  <a:schemeClr val="dk1"/>
                </a:solidFill>
                <a:latin typeface="Constantia"/>
                <a:ea typeface="Constantia"/>
                <a:cs typeface="Constantia"/>
                <a:sym typeface="Constantia"/>
              </a:defRPr>
            </a:lvl8pPr>
            <a:lvl9pPr marL="4114800" marR="0" lvl="8" indent="-314325" algn="l" rtl="0">
              <a:lnSpc>
                <a:spcPct val="100000"/>
              </a:lnSpc>
              <a:spcBef>
                <a:spcPts val="270"/>
              </a:spcBef>
              <a:spcAft>
                <a:spcPts val="0"/>
              </a:spcAft>
              <a:buClr>
                <a:schemeClr val="dk2"/>
              </a:buClr>
              <a:buSzPts val="1350"/>
              <a:buFont typeface="Constantia"/>
              <a:buChar char="•"/>
              <a:defRPr sz="1350" b="0" i="0" u="none" strike="noStrike" cap="none">
                <a:solidFill>
                  <a:schemeClr val="dk1"/>
                </a:solidFill>
                <a:latin typeface="Constantia"/>
                <a:ea typeface="Constantia"/>
                <a:cs typeface="Constantia"/>
                <a:sym typeface="Constantia"/>
              </a:defRPr>
            </a:lvl9pPr>
          </a:lstStyle>
          <a:p>
            <a:endParaRPr/>
          </a:p>
        </p:txBody>
      </p:sp>
      <p:pic>
        <p:nvPicPr>
          <p:cNvPr id="84" name="Google Shape;84;p20"/>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0"/>
        <p:cNvGrpSpPr/>
        <p:nvPr/>
      </p:nvGrpSpPr>
      <p:grpSpPr>
        <a:xfrm>
          <a:off x="0" y="0"/>
          <a:ext cx="0" cy="0"/>
          <a:chOff x="0" y="0"/>
          <a:chExt cx="0" cy="0"/>
        </a:xfrm>
      </p:grpSpPr>
      <p:sp>
        <p:nvSpPr>
          <p:cNvPr id="11" name="Google Shape;11;p3"/>
          <p:cNvSpPr txBox="1">
            <a:spLocks noGrp="1"/>
          </p:cNvSpPr>
          <p:nvPr>
            <p:ph type="body" idx="1"/>
          </p:nvPr>
        </p:nvSpPr>
        <p:spPr>
          <a:xfrm>
            <a:off x="457200" y="1309352"/>
            <a:ext cx="8229600" cy="3434100"/>
          </a:xfrm>
          <a:prstGeom prst="rect">
            <a:avLst/>
          </a:prstGeom>
          <a:noFill/>
          <a:ln>
            <a:noFill/>
          </a:ln>
        </p:spPr>
        <p:txBody>
          <a:bodyPr spcFirstLastPara="1" wrap="square" lIns="91425" tIns="45700" rIns="91425" bIns="45700" anchor="t" anchorCtr="0">
            <a:normAutofit/>
          </a:bodyPr>
          <a:lstStyle>
            <a:lvl1pPr marL="457200" lvl="0" indent="-393700" algn="l">
              <a:spcBef>
                <a:spcPts val="520"/>
              </a:spcBef>
              <a:spcAft>
                <a:spcPts val="0"/>
              </a:spcAft>
              <a:buClr>
                <a:schemeClr val="accent4"/>
              </a:buClr>
              <a:buSzPts val="2600"/>
              <a:buFont typeface="Arial"/>
              <a:buChar char="•"/>
              <a:defRPr sz="2600"/>
            </a:lvl1pPr>
            <a:lvl2pPr marL="914400" lvl="1" indent="-355600" algn="l">
              <a:spcBef>
                <a:spcPts val="400"/>
              </a:spcBef>
              <a:spcAft>
                <a:spcPts val="0"/>
              </a:spcAft>
              <a:buSzPts val="2000"/>
              <a:buFont typeface="Arial"/>
              <a:buChar char="•"/>
              <a:defRPr sz="2000"/>
            </a:lvl2pPr>
            <a:lvl3pPr marL="1371600" lvl="2" indent="-336550" algn="l">
              <a:spcBef>
                <a:spcPts val="340"/>
              </a:spcBef>
              <a:spcAft>
                <a:spcPts val="0"/>
              </a:spcAft>
              <a:buSzPts val="1700"/>
              <a:buFont typeface="Arial"/>
              <a:buChar char="•"/>
              <a:defRPr sz="1700"/>
            </a:lvl3pPr>
            <a:lvl4pPr marL="1828800" lvl="3" indent="-323850" algn="l">
              <a:spcBef>
                <a:spcPts val="300"/>
              </a:spcBef>
              <a:spcAft>
                <a:spcPts val="0"/>
              </a:spcAft>
              <a:buSzPts val="1500"/>
              <a:buFont typeface="Arial"/>
              <a:buChar char="•"/>
              <a:defRPr/>
            </a:lvl4pPr>
            <a:lvl5pPr marL="2286000" lvl="4" indent="-314325" algn="l">
              <a:spcBef>
                <a:spcPts val="270"/>
              </a:spcBef>
              <a:spcAft>
                <a:spcPts val="0"/>
              </a:spcAft>
              <a:buSzPts val="1350"/>
              <a:buFont typeface="Arial"/>
              <a:buChar char="•"/>
              <a:defRPr sz="135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pic>
        <p:nvPicPr>
          <p:cNvPr id="12" name="Google Shape;12;p3"/>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13" name="Google Shape;13;p3"/>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5"/>
        <p:cNvGrpSpPr/>
        <p:nvPr/>
      </p:nvGrpSpPr>
      <p:grpSpPr>
        <a:xfrm>
          <a:off x="0" y="0"/>
          <a:ext cx="0" cy="0"/>
          <a:chOff x="0" y="0"/>
          <a:chExt cx="0" cy="0"/>
        </a:xfrm>
      </p:grpSpPr>
      <p:sp>
        <p:nvSpPr>
          <p:cNvPr id="86" name="Google Shape;86;p21"/>
          <p:cNvSpPr txBox="1">
            <a:spLocks noGrp="1"/>
          </p:cNvSpPr>
          <p:nvPr>
            <p:ph type="title"/>
          </p:nvPr>
        </p:nvSpPr>
        <p:spPr>
          <a:xfrm>
            <a:off x="457200" y="528066"/>
            <a:ext cx="8305800" cy="857400"/>
          </a:xfrm>
          <a:prstGeom prst="rect">
            <a:avLst/>
          </a:prstGeom>
          <a:noFill/>
          <a:ln>
            <a:noFill/>
          </a:ln>
        </p:spPr>
        <p:txBody>
          <a:bodyPr spcFirstLastPara="1" wrap="square" lIns="0" tIns="45700" rIns="0" bIns="0" anchor="b" anchorCtr="0">
            <a:normAutofit/>
          </a:bodyPr>
          <a:lstStyle>
            <a:lvl1pPr marR="0" lvl="0" algn="l" rtl="0">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lvl="1" algn="l" rtl="0">
              <a:lnSpc>
                <a:spcPct val="100000"/>
              </a:lnSpc>
              <a:spcBef>
                <a:spcPts val="0"/>
              </a:spcBef>
              <a:spcAft>
                <a:spcPts val="0"/>
              </a:spcAft>
              <a:buSzPts val="1400"/>
              <a:buNone/>
              <a:defRPr sz="1800"/>
            </a:lvl2pPr>
            <a:lvl3pPr lvl="2" algn="l" rtl="0">
              <a:lnSpc>
                <a:spcPct val="100000"/>
              </a:lnSpc>
              <a:spcBef>
                <a:spcPts val="0"/>
              </a:spcBef>
              <a:spcAft>
                <a:spcPts val="0"/>
              </a:spcAft>
              <a:buSzPts val="1400"/>
              <a:buNone/>
              <a:defRPr sz="1800"/>
            </a:lvl3pPr>
            <a:lvl4pPr lvl="3" algn="l" rtl="0">
              <a:lnSpc>
                <a:spcPct val="100000"/>
              </a:lnSpc>
              <a:spcBef>
                <a:spcPts val="0"/>
              </a:spcBef>
              <a:spcAft>
                <a:spcPts val="0"/>
              </a:spcAft>
              <a:buSzPts val="1400"/>
              <a:buNone/>
              <a:defRPr sz="1800"/>
            </a:lvl4pPr>
            <a:lvl5pPr lvl="4" algn="l" rtl="0">
              <a:lnSpc>
                <a:spcPct val="100000"/>
              </a:lnSpc>
              <a:spcBef>
                <a:spcPts val="0"/>
              </a:spcBef>
              <a:spcAft>
                <a:spcPts val="0"/>
              </a:spcAft>
              <a:buSzPts val="1400"/>
              <a:buNone/>
              <a:defRPr sz="1800"/>
            </a:lvl5pPr>
            <a:lvl6pPr lvl="5" algn="l" rtl="0">
              <a:lnSpc>
                <a:spcPct val="100000"/>
              </a:lnSpc>
              <a:spcBef>
                <a:spcPts val="0"/>
              </a:spcBef>
              <a:spcAft>
                <a:spcPts val="0"/>
              </a:spcAft>
              <a:buSzPts val="1400"/>
              <a:buNone/>
              <a:defRPr sz="1800"/>
            </a:lvl6pPr>
            <a:lvl7pPr lvl="6" algn="l" rtl="0">
              <a:lnSpc>
                <a:spcPct val="100000"/>
              </a:lnSpc>
              <a:spcBef>
                <a:spcPts val="0"/>
              </a:spcBef>
              <a:spcAft>
                <a:spcPts val="0"/>
              </a:spcAft>
              <a:buSzPts val="1400"/>
              <a:buNone/>
              <a:defRPr sz="1800"/>
            </a:lvl7pPr>
            <a:lvl8pPr lvl="7" algn="l" rtl="0">
              <a:lnSpc>
                <a:spcPct val="100000"/>
              </a:lnSpc>
              <a:spcBef>
                <a:spcPts val="0"/>
              </a:spcBef>
              <a:spcAft>
                <a:spcPts val="0"/>
              </a:spcAft>
              <a:buSzPts val="1400"/>
              <a:buNone/>
              <a:defRPr sz="1800"/>
            </a:lvl8pPr>
            <a:lvl9pPr lvl="8" algn="l" rtl="0">
              <a:lnSpc>
                <a:spcPct val="100000"/>
              </a:lnSpc>
              <a:spcBef>
                <a:spcPts val="0"/>
              </a:spcBef>
              <a:spcAft>
                <a:spcPts val="0"/>
              </a:spcAft>
              <a:buSzPts val="1400"/>
              <a:buNone/>
              <a:defRPr sz="1800"/>
            </a:lvl9pPr>
          </a:lstStyle>
          <a:p>
            <a:endParaRPr/>
          </a:p>
        </p:txBody>
      </p:sp>
      <p:pic>
        <p:nvPicPr>
          <p:cNvPr id="87" name="Google Shape;87;p21"/>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LEARN Logo" type="blank">
  <p:cSld name="BLANK">
    <p:spTree>
      <p:nvGrpSpPr>
        <p:cNvPr id="1" name="Shape 91"/>
        <p:cNvGrpSpPr/>
        <p:nvPr/>
      </p:nvGrpSpPr>
      <p:grpSpPr>
        <a:xfrm>
          <a:off x="0" y="0"/>
          <a:ext cx="0" cy="0"/>
          <a:chOff x="0" y="0"/>
          <a:chExt cx="0" cy="0"/>
        </a:xfrm>
      </p:grpSpPr>
      <p:pic>
        <p:nvPicPr>
          <p:cNvPr id="92" name="Google Shape;92;p23"/>
          <p:cNvPicPr preferRelativeResize="0"/>
          <p:nvPr/>
        </p:nvPicPr>
        <p:blipFill rotWithShape="1">
          <a:blip r:embed="rId2">
            <a:alphaModFix/>
          </a:blip>
          <a:srcRect/>
          <a:stretch/>
        </p:blipFill>
        <p:spPr>
          <a:xfrm>
            <a:off x="3616452" y="1028700"/>
            <a:ext cx="1911096" cy="312279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93"/>
        <p:cNvGrpSpPr/>
        <p:nvPr/>
      </p:nvGrpSpPr>
      <p:grpSpPr>
        <a:xfrm>
          <a:off x="0" y="0"/>
          <a:ext cx="0" cy="0"/>
          <a:chOff x="0" y="0"/>
          <a:chExt cx="0" cy="0"/>
        </a:xfrm>
      </p:grpSpPr>
      <p:sp>
        <p:nvSpPr>
          <p:cNvPr id="94" name="Google Shape;94;p24"/>
          <p:cNvSpPr txBox="1">
            <a:spLocks noGrp="1"/>
          </p:cNvSpPr>
          <p:nvPr>
            <p:ph type="body" idx="1"/>
          </p:nvPr>
        </p:nvSpPr>
        <p:spPr>
          <a:xfrm>
            <a:off x="457200" y="1309352"/>
            <a:ext cx="8229600" cy="3434100"/>
          </a:xfrm>
          <a:prstGeom prst="rect">
            <a:avLst/>
          </a:prstGeom>
          <a:noFill/>
          <a:ln>
            <a:noFill/>
          </a:ln>
        </p:spPr>
        <p:txBody>
          <a:bodyPr spcFirstLastPara="1" wrap="square" lIns="91425" tIns="45700" rIns="91425" bIns="45700" anchor="t" anchorCtr="0">
            <a:normAutofit/>
          </a:bodyPr>
          <a:lstStyle>
            <a:lvl1pPr marL="457200" lvl="0" indent="-393700" algn="l" rtl="0">
              <a:lnSpc>
                <a:spcPct val="100000"/>
              </a:lnSpc>
              <a:spcBef>
                <a:spcPts val="520"/>
              </a:spcBef>
              <a:spcAft>
                <a:spcPts val="0"/>
              </a:spcAft>
              <a:buClr>
                <a:schemeClr val="accent4"/>
              </a:buClr>
              <a:buSzPts val="2600"/>
              <a:buFont typeface="Arial"/>
              <a:buChar char="•"/>
              <a:defRPr sz="2600"/>
            </a:lvl1pPr>
            <a:lvl2pPr marL="914400" lvl="1" indent="-355600" algn="l" rtl="0">
              <a:lnSpc>
                <a:spcPct val="100000"/>
              </a:lnSpc>
              <a:spcBef>
                <a:spcPts val="400"/>
              </a:spcBef>
              <a:spcAft>
                <a:spcPts val="0"/>
              </a:spcAft>
              <a:buSzPts val="2000"/>
              <a:buFont typeface="Arial"/>
              <a:buChar char="•"/>
              <a:defRPr sz="2000"/>
            </a:lvl2pPr>
            <a:lvl3pPr marL="1371600" lvl="2" indent="-336550" algn="l" rtl="0">
              <a:lnSpc>
                <a:spcPct val="100000"/>
              </a:lnSpc>
              <a:spcBef>
                <a:spcPts val="340"/>
              </a:spcBef>
              <a:spcAft>
                <a:spcPts val="0"/>
              </a:spcAft>
              <a:buSzPts val="1700"/>
              <a:buFont typeface="Arial"/>
              <a:buChar char="•"/>
              <a:defRPr sz="1700"/>
            </a:lvl3pPr>
            <a:lvl4pPr marL="1828800" lvl="3" indent="-323850" algn="l" rtl="0">
              <a:lnSpc>
                <a:spcPct val="100000"/>
              </a:lnSpc>
              <a:spcBef>
                <a:spcPts val="300"/>
              </a:spcBef>
              <a:spcAft>
                <a:spcPts val="0"/>
              </a:spcAft>
              <a:buSzPts val="1500"/>
              <a:buFont typeface="Arial"/>
              <a:buChar char="•"/>
              <a:defRPr/>
            </a:lvl4pPr>
            <a:lvl5pPr marL="2286000" lvl="4" indent="-314325" algn="l" rtl="0">
              <a:lnSpc>
                <a:spcPct val="100000"/>
              </a:lnSpc>
              <a:spcBef>
                <a:spcPts val="270"/>
              </a:spcBef>
              <a:spcAft>
                <a:spcPts val="0"/>
              </a:spcAft>
              <a:buSzPts val="1350"/>
              <a:buFont typeface="Arial"/>
              <a:buChar char="•"/>
              <a:defRPr sz="1350"/>
            </a:lvl5pPr>
            <a:lvl6pPr marL="2743200" lvl="5" indent="-320039" algn="l" rtl="0">
              <a:lnSpc>
                <a:spcPct val="100000"/>
              </a:lnSpc>
              <a:spcBef>
                <a:spcPts val="360"/>
              </a:spcBef>
              <a:spcAft>
                <a:spcPts val="0"/>
              </a:spcAft>
              <a:buSzPts val="1440"/>
              <a:buChar char="⚫"/>
              <a:defRPr/>
            </a:lvl6pPr>
            <a:lvl7pPr marL="3200400" lvl="6" indent="-320039" algn="l" rtl="0">
              <a:lnSpc>
                <a:spcPct val="100000"/>
              </a:lnSpc>
              <a:spcBef>
                <a:spcPts val="360"/>
              </a:spcBef>
              <a:spcAft>
                <a:spcPts val="0"/>
              </a:spcAft>
              <a:buSzPts val="1440"/>
              <a:buChar char="⚫"/>
              <a:defRPr/>
            </a:lvl7pPr>
            <a:lvl8pPr marL="3657600" lvl="7" indent="-342900" algn="l" rtl="0">
              <a:lnSpc>
                <a:spcPct val="100000"/>
              </a:lnSpc>
              <a:spcBef>
                <a:spcPts val="360"/>
              </a:spcBef>
              <a:spcAft>
                <a:spcPts val="0"/>
              </a:spcAft>
              <a:buSzPts val="1800"/>
              <a:buChar char="•"/>
              <a:defRPr/>
            </a:lvl8pPr>
            <a:lvl9pPr marL="4114800" lvl="8" indent="-342900" algn="l" rtl="0">
              <a:lnSpc>
                <a:spcPct val="100000"/>
              </a:lnSpc>
              <a:spcBef>
                <a:spcPts val="360"/>
              </a:spcBef>
              <a:spcAft>
                <a:spcPts val="0"/>
              </a:spcAft>
              <a:buSzPts val="1800"/>
              <a:buChar char="•"/>
              <a:defRPr/>
            </a:lvl9pPr>
          </a:lstStyle>
          <a:p>
            <a:endParaRPr/>
          </a:p>
        </p:txBody>
      </p:sp>
      <p:pic>
        <p:nvPicPr>
          <p:cNvPr id="95" name="Google Shape;95;p24"/>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96" name="Google Shape;96;p24"/>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rtl="0">
              <a:lnSpc>
                <a:spcPct val="100000"/>
              </a:lnSpc>
              <a:spcBef>
                <a:spcPts val="0"/>
              </a:spcBef>
              <a:spcAft>
                <a:spcPts val="0"/>
              </a:spcAft>
              <a:buClr>
                <a:schemeClr val="accent4"/>
              </a:buClr>
              <a:buSzPts val="3600"/>
              <a:buFont typeface="Calibri"/>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Strategy v1">
  <p:cSld name="Strategy v1">
    <p:spTree>
      <p:nvGrpSpPr>
        <p:cNvPr id="1" name="Shape 97"/>
        <p:cNvGrpSpPr/>
        <p:nvPr/>
      </p:nvGrpSpPr>
      <p:grpSpPr>
        <a:xfrm>
          <a:off x="0" y="0"/>
          <a:ext cx="0" cy="0"/>
          <a:chOff x="0" y="0"/>
          <a:chExt cx="0" cy="0"/>
        </a:xfrm>
      </p:grpSpPr>
      <p:pic>
        <p:nvPicPr>
          <p:cNvPr id="98" name="Google Shape;98;p25"/>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99" name="Google Shape;99;p25"/>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rtl="0">
              <a:lnSpc>
                <a:spcPct val="100000"/>
              </a:lnSpc>
              <a:spcBef>
                <a:spcPts val="0"/>
              </a:spcBef>
              <a:spcAft>
                <a:spcPts val="0"/>
              </a:spcAft>
              <a:buClr>
                <a:schemeClr val="accent4"/>
              </a:buClr>
              <a:buSzPts val="3600"/>
              <a:buFont typeface="Calibri"/>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00" name="Google Shape;100;p25"/>
          <p:cNvSpPr txBox="1">
            <a:spLocks noGrp="1"/>
          </p:cNvSpPr>
          <p:nvPr>
            <p:ph type="body" idx="1"/>
          </p:nvPr>
        </p:nvSpPr>
        <p:spPr>
          <a:xfrm>
            <a:off x="457200" y="1305059"/>
            <a:ext cx="5020500" cy="3621000"/>
          </a:xfrm>
          <a:prstGeom prst="rect">
            <a:avLst/>
          </a:prstGeom>
          <a:noFill/>
          <a:ln>
            <a:noFill/>
          </a:ln>
        </p:spPr>
        <p:txBody>
          <a:bodyPr spcFirstLastPara="1" wrap="square" lIns="91400" tIns="91400" rIns="91400" bIns="91400" anchor="t" anchorCtr="0">
            <a:normAutofit/>
          </a:bodyPr>
          <a:lstStyle>
            <a:lvl1pPr marL="457200" lvl="0" indent="-393700" algn="l" rtl="0">
              <a:lnSpc>
                <a:spcPct val="100000"/>
              </a:lnSpc>
              <a:spcBef>
                <a:spcPts val="520"/>
              </a:spcBef>
              <a:spcAft>
                <a:spcPts val="0"/>
              </a:spcAft>
              <a:buSzPts val="2600"/>
              <a:buChar char="•"/>
              <a:defRPr/>
            </a:lvl1pPr>
            <a:lvl2pPr marL="914400" lvl="1" indent="-325755" algn="l" rtl="0">
              <a:lnSpc>
                <a:spcPct val="100000"/>
              </a:lnSpc>
              <a:spcBef>
                <a:spcPts val="360"/>
              </a:spcBef>
              <a:spcAft>
                <a:spcPts val="0"/>
              </a:spcAft>
              <a:buSzPts val="1530"/>
              <a:buChar char="⚫"/>
              <a:defRPr/>
            </a:lvl2pPr>
            <a:lvl3pPr marL="1371600" lvl="2" indent="-298640" algn="l" rtl="0">
              <a:lnSpc>
                <a:spcPct val="100000"/>
              </a:lnSpc>
              <a:spcBef>
                <a:spcPts val="315"/>
              </a:spcBef>
              <a:spcAft>
                <a:spcPts val="0"/>
              </a:spcAft>
              <a:buSzPts val="1103"/>
              <a:buChar char="⚫"/>
              <a:defRPr/>
            </a:lvl3pPr>
            <a:lvl4pPr marL="1828800" lvl="3" indent="-290512" algn="l" rtl="0">
              <a:lnSpc>
                <a:spcPct val="100000"/>
              </a:lnSpc>
              <a:spcBef>
                <a:spcPts val="300"/>
              </a:spcBef>
              <a:spcAft>
                <a:spcPts val="0"/>
              </a:spcAft>
              <a:buSzPts val="975"/>
              <a:buChar char="⚫"/>
              <a:defRPr/>
            </a:lvl4pPr>
            <a:lvl5pPr marL="2286000" lvl="4" indent="-284289" algn="l" rtl="0">
              <a:lnSpc>
                <a:spcPct val="100000"/>
              </a:lnSpc>
              <a:spcBef>
                <a:spcPts val="270"/>
              </a:spcBef>
              <a:spcAft>
                <a:spcPts val="0"/>
              </a:spcAft>
              <a:buSzPts val="877"/>
              <a:buChar char="⚫"/>
              <a:defRPr sz="1350"/>
            </a:lvl5pPr>
            <a:lvl6pPr marL="2743200" lvl="5" indent="-297179" algn="l" rtl="0">
              <a:lnSpc>
                <a:spcPct val="100000"/>
              </a:lnSpc>
              <a:spcBef>
                <a:spcPts val="270"/>
              </a:spcBef>
              <a:spcAft>
                <a:spcPts val="0"/>
              </a:spcAft>
              <a:buSzPts val="1080"/>
              <a:buChar char="⚫"/>
              <a:defRPr sz="1350"/>
            </a:lvl6pPr>
            <a:lvl7pPr marL="3200400" lvl="6" indent="-297179" algn="l" rtl="0">
              <a:lnSpc>
                <a:spcPct val="100000"/>
              </a:lnSpc>
              <a:spcBef>
                <a:spcPts val="270"/>
              </a:spcBef>
              <a:spcAft>
                <a:spcPts val="0"/>
              </a:spcAft>
              <a:buSzPts val="1080"/>
              <a:buChar char="⚫"/>
              <a:defRPr sz="1350"/>
            </a:lvl7pPr>
            <a:lvl8pPr marL="3657600" lvl="7" indent="-314325" algn="l" rtl="0">
              <a:lnSpc>
                <a:spcPct val="100000"/>
              </a:lnSpc>
              <a:spcBef>
                <a:spcPts val="270"/>
              </a:spcBef>
              <a:spcAft>
                <a:spcPts val="0"/>
              </a:spcAft>
              <a:buSzPts val="1350"/>
              <a:buFont typeface="Calibri"/>
              <a:buChar char="•"/>
              <a:defRPr sz="1350"/>
            </a:lvl8pPr>
            <a:lvl9pPr marL="4114800" lvl="8" indent="-314325" algn="l" rtl="0">
              <a:lnSpc>
                <a:spcPct val="100000"/>
              </a:lnSpc>
              <a:spcBef>
                <a:spcPts val="270"/>
              </a:spcBef>
              <a:spcAft>
                <a:spcPts val="0"/>
              </a:spcAft>
              <a:buSzPts val="1350"/>
              <a:buFont typeface="Calibri"/>
              <a:buChar char="•"/>
              <a:defRPr sz="1350"/>
            </a:lvl9pPr>
          </a:lstStyle>
          <a:p>
            <a:endParaRPr/>
          </a:p>
        </p:txBody>
      </p:sp>
      <p:sp>
        <p:nvSpPr>
          <p:cNvPr id="101" name="Google Shape;101;p25"/>
          <p:cNvSpPr>
            <a:spLocks noGrp="1"/>
          </p:cNvSpPr>
          <p:nvPr>
            <p:ph type="pic" idx="2"/>
          </p:nvPr>
        </p:nvSpPr>
        <p:spPr>
          <a:xfrm>
            <a:off x="5911850" y="1663336"/>
            <a:ext cx="1828800" cy="1827900"/>
          </a:xfrm>
          <a:prstGeom prst="rect">
            <a:avLst/>
          </a:prstGeom>
          <a:noFill/>
          <a:ln>
            <a:noFill/>
          </a:ln>
        </p:spPr>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trategy v2">
  <p:cSld name="Strategy v2">
    <p:spTree>
      <p:nvGrpSpPr>
        <p:cNvPr id="1" name="Shape 102"/>
        <p:cNvGrpSpPr/>
        <p:nvPr/>
      </p:nvGrpSpPr>
      <p:grpSpPr>
        <a:xfrm>
          <a:off x="0" y="0"/>
          <a:ext cx="0" cy="0"/>
          <a:chOff x="0" y="0"/>
          <a:chExt cx="0" cy="0"/>
        </a:xfrm>
      </p:grpSpPr>
      <p:pic>
        <p:nvPicPr>
          <p:cNvPr id="103" name="Google Shape;103;p26"/>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104" name="Google Shape;104;p26"/>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rtl="0">
              <a:lnSpc>
                <a:spcPct val="100000"/>
              </a:lnSpc>
              <a:spcBef>
                <a:spcPts val="0"/>
              </a:spcBef>
              <a:spcAft>
                <a:spcPts val="0"/>
              </a:spcAft>
              <a:buClr>
                <a:schemeClr val="accent4"/>
              </a:buClr>
              <a:buSzPts val="3600"/>
              <a:buFont typeface="Calibri"/>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05" name="Google Shape;105;p26"/>
          <p:cNvSpPr txBox="1">
            <a:spLocks noGrp="1"/>
          </p:cNvSpPr>
          <p:nvPr>
            <p:ph type="body" idx="1"/>
          </p:nvPr>
        </p:nvSpPr>
        <p:spPr>
          <a:xfrm>
            <a:off x="457200" y="1305059"/>
            <a:ext cx="3994500" cy="3621000"/>
          </a:xfrm>
          <a:prstGeom prst="rect">
            <a:avLst/>
          </a:prstGeom>
          <a:noFill/>
          <a:ln>
            <a:noFill/>
          </a:ln>
        </p:spPr>
        <p:txBody>
          <a:bodyPr spcFirstLastPara="1" wrap="square" lIns="91400" tIns="91400" rIns="91400" bIns="91400" anchor="t" anchorCtr="0">
            <a:normAutofit/>
          </a:bodyPr>
          <a:lstStyle>
            <a:lvl1pPr marL="457200" lvl="0" indent="-393700" algn="l" rtl="0">
              <a:lnSpc>
                <a:spcPct val="100000"/>
              </a:lnSpc>
              <a:spcBef>
                <a:spcPts val="520"/>
              </a:spcBef>
              <a:spcAft>
                <a:spcPts val="0"/>
              </a:spcAft>
              <a:buSzPts val="2600"/>
              <a:buChar char="•"/>
              <a:defRPr/>
            </a:lvl1pPr>
            <a:lvl2pPr marL="914400" lvl="1" indent="-325755" algn="l" rtl="0">
              <a:lnSpc>
                <a:spcPct val="100000"/>
              </a:lnSpc>
              <a:spcBef>
                <a:spcPts val="360"/>
              </a:spcBef>
              <a:spcAft>
                <a:spcPts val="0"/>
              </a:spcAft>
              <a:buSzPts val="1530"/>
              <a:buChar char="⚫"/>
              <a:defRPr/>
            </a:lvl2pPr>
            <a:lvl3pPr marL="1371600" lvl="2" indent="-298640" algn="l" rtl="0">
              <a:lnSpc>
                <a:spcPct val="100000"/>
              </a:lnSpc>
              <a:spcBef>
                <a:spcPts val="315"/>
              </a:spcBef>
              <a:spcAft>
                <a:spcPts val="0"/>
              </a:spcAft>
              <a:buSzPts val="1103"/>
              <a:buChar char="⚫"/>
              <a:defRPr/>
            </a:lvl3pPr>
            <a:lvl4pPr marL="1828800" lvl="3" indent="-290512" algn="l" rtl="0">
              <a:lnSpc>
                <a:spcPct val="100000"/>
              </a:lnSpc>
              <a:spcBef>
                <a:spcPts val="300"/>
              </a:spcBef>
              <a:spcAft>
                <a:spcPts val="0"/>
              </a:spcAft>
              <a:buSzPts val="975"/>
              <a:buChar char="⚫"/>
              <a:defRPr/>
            </a:lvl4pPr>
            <a:lvl5pPr marL="2286000" lvl="4" indent="-284289" algn="l" rtl="0">
              <a:lnSpc>
                <a:spcPct val="100000"/>
              </a:lnSpc>
              <a:spcBef>
                <a:spcPts val="270"/>
              </a:spcBef>
              <a:spcAft>
                <a:spcPts val="0"/>
              </a:spcAft>
              <a:buSzPts val="877"/>
              <a:buChar char="⚫"/>
              <a:defRPr sz="1350"/>
            </a:lvl5pPr>
            <a:lvl6pPr marL="2743200" lvl="5" indent="-297179" algn="l" rtl="0">
              <a:lnSpc>
                <a:spcPct val="100000"/>
              </a:lnSpc>
              <a:spcBef>
                <a:spcPts val="270"/>
              </a:spcBef>
              <a:spcAft>
                <a:spcPts val="0"/>
              </a:spcAft>
              <a:buSzPts val="1080"/>
              <a:buChar char="⚫"/>
              <a:defRPr sz="1350"/>
            </a:lvl6pPr>
            <a:lvl7pPr marL="3200400" lvl="6" indent="-297179" algn="l" rtl="0">
              <a:lnSpc>
                <a:spcPct val="100000"/>
              </a:lnSpc>
              <a:spcBef>
                <a:spcPts val="270"/>
              </a:spcBef>
              <a:spcAft>
                <a:spcPts val="0"/>
              </a:spcAft>
              <a:buSzPts val="1080"/>
              <a:buChar char="⚫"/>
              <a:defRPr sz="1350"/>
            </a:lvl7pPr>
            <a:lvl8pPr marL="3657600" lvl="7" indent="-314325" algn="l" rtl="0">
              <a:lnSpc>
                <a:spcPct val="100000"/>
              </a:lnSpc>
              <a:spcBef>
                <a:spcPts val="270"/>
              </a:spcBef>
              <a:spcAft>
                <a:spcPts val="0"/>
              </a:spcAft>
              <a:buSzPts val="1350"/>
              <a:buFont typeface="Calibri"/>
              <a:buChar char="•"/>
              <a:defRPr sz="1350"/>
            </a:lvl8pPr>
            <a:lvl9pPr marL="4114800" lvl="8" indent="-314325" algn="l" rtl="0">
              <a:lnSpc>
                <a:spcPct val="100000"/>
              </a:lnSpc>
              <a:spcBef>
                <a:spcPts val="270"/>
              </a:spcBef>
              <a:spcAft>
                <a:spcPts val="0"/>
              </a:spcAft>
              <a:buSzPts val="1350"/>
              <a:buFont typeface="Calibri"/>
              <a:buChar char="•"/>
              <a:defRPr sz="1350"/>
            </a:lvl9pPr>
          </a:lstStyle>
          <a:p>
            <a:endParaRPr/>
          </a:p>
        </p:txBody>
      </p:sp>
      <p:sp>
        <p:nvSpPr>
          <p:cNvPr id="106" name="Google Shape;106;p26"/>
          <p:cNvSpPr>
            <a:spLocks noGrp="1"/>
          </p:cNvSpPr>
          <p:nvPr>
            <p:ph type="pic" idx="2"/>
          </p:nvPr>
        </p:nvSpPr>
        <p:spPr>
          <a:xfrm>
            <a:off x="4692302" y="1305059"/>
            <a:ext cx="3994200" cy="1420800"/>
          </a:xfrm>
          <a:prstGeom prst="rect">
            <a:avLst/>
          </a:prstGeom>
          <a:noFill/>
          <a:ln w="9525" cap="flat" cmpd="sng">
            <a:solidFill>
              <a:srgbClr val="BCD4E9"/>
            </a:solidFill>
            <a:prstDash val="solid"/>
            <a:round/>
            <a:headEnd type="none" w="sm" len="sm"/>
            <a:tailEnd type="none" w="sm" len="sm"/>
          </a:ln>
        </p:spPr>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Pull Quote">
  <p:cSld name="Pull Quote">
    <p:spTree>
      <p:nvGrpSpPr>
        <p:cNvPr id="1" name="Shape 107"/>
        <p:cNvGrpSpPr/>
        <p:nvPr/>
      </p:nvGrpSpPr>
      <p:grpSpPr>
        <a:xfrm>
          <a:off x="0" y="0"/>
          <a:ext cx="0" cy="0"/>
          <a:chOff x="0" y="0"/>
          <a:chExt cx="0" cy="0"/>
        </a:xfrm>
      </p:grpSpPr>
      <p:sp>
        <p:nvSpPr>
          <p:cNvPr id="108" name="Google Shape;108;p27"/>
          <p:cNvSpPr/>
          <p:nvPr/>
        </p:nvSpPr>
        <p:spPr>
          <a:xfrm>
            <a:off x="1721476" y="1313644"/>
            <a:ext cx="5700900" cy="3206700"/>
          </a:xfrm>
          <a:prstGeom prst="snip2DiagRect">
            <a:avLst>
              <a:gd name="adj1" fmla="val 0"/>
              <a:gd name="adj2" fmla="val 16667"/>
            </a:avLst>
          </a:prstGeom>
          <a:solidFill>
            <a:srgbClr val="1C3C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109" name="Google Shape;109;p27"/>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110" name="Google Shape;110;p27"/>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rtl="0">
              <a:lnSpc>
                <a:spcPct val="100000"/>
              </a:lnSpc>
              <a:spcBef>
                <a:spcPts val="0"/>
              </a:spcBef>
              <a:spcAft>
                <a:spcPts val="0"/>
              </a:spcAft>
              <a:buClr>
                <a:schemeClr val="accent4"/>
              </a:buClr>
              <a:buSzPts val="3600"/>
              <a:buFont typeface="Calibri"/>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11" name="Google Shape;111;p27"/>
          <p:cNvSpPr txBox="1">
            <a:spLocks noGrp="1"/>
          </p:cNvSpPr>
          <p:nvPr>
            <p:ph type="body" idx="1"/>
          </p:nvPr>
        </p:nvSpPr>
        <p:spPr>
          <a:xfrm>
            <a:off x="2574750" y="1534732"/>
            <a:ext cx="3994500" cy="2376300"/>
          </a:xfrm>
          <a:prstGeom prst="rect">
            <a:avLst/>
          </a:prstGeom>
          <a:noFill/>
          <a:ln>
            <a:noFill/>
          </a:ln>
        </p:spPr>
        <p:txBody>
          <a:bodyPr spcFirstLastPara="1" wrap="square" lIns="91400" tIns="91400" rIns="91400" bIns="91400" anchor="t" anchorCtr="0">
            <a:normAutofit/>
          </a:bodyPr>
          <a:lstStyle>
            <a:lvl1pPr marL="457200" lvl="0" indent="-228600" algn="l" rtl="0">
              <a:lnSpc>
                <a:spcPct val="100000"/>
              </a:lnSpc>
              <a:spcBef>
                <a:spcPts val="520"/>
              </a:spcBef>
              <a:spcAft>
                <a:spcPts val="0"/>
              </a:spcAft>
              <a:buSzPts val="2600"/>
              <a:buNone/>
              <a:defRPr b="1">
                <a:solidFill>
                  <a:schemeClr val="lt1"/>
                </a:solidFill>
              </a:defRPr>
            </a:lvl1pPr>
            <a:lvl2pPr marL="914400" lvl="1" indent="-325755" algn="l" rtl="0">
              <a:lnSpc>
                <a:spcPct val="100000"/>
              </a:lnSpc>
              <a:spcBef>
                <a:spcPts val="360"/>
              </a:spcBef>
              <a:spcAft>
                <a:spcPts val="0"/>
              </a:spcAft>
              <a:buSzPts val="1530"/>
              <a:buChar char="⚫"/>
              <a:defRPr/>
            </a:lvl2pPr>
            <a:lvl3pPr marL="1371600" lvl="2" indent="-298640" algn="l" rtl="0">
              <a:lnSpc>
                <a:spcPct val="100000"/>
              </a:lnSpc>
              <a:spcBef>
                <a:spcPts val="315"/>
              </a:spcBef>
              <a:spcAft>
                <a:spcPts val="0"/>
              </a:spcAft>
              <a:buSzPts val="1103"/>
              <a:buChar char="⚫"/>
              <a:defRPr/>
            </a:lvl3pPr>
            <a:lvl4pPr marL="1828800" lvl="3" indent="-290512" algn="l" rtl="0">
              <a:lnSpc>
                <a:spcPct val="100000"/>
              </a:lnSpc>
              <a:spcBef>
                <a:spcPts val="300"/>
              </a:spcBef>
              <a:spcAft>
                <a:spcPts val="0"/>
              </a:spcAft>
              <a:buSzPts val="975"/>
              <a:buChar char="⚫"/>
              <a:defRPr/>
            </a:lvl4pPr>
            <a:lvl5pPr marL="2286000" lvl="4" indent="-284289" algn="l" rtl="0">
              <a:lnSpc>
                <a:spcPct val="100000"/>
              </a:lnSpc>
              <a:spcBef>
                <a:spcPts val="270"/>
              </a:spcBef>
              <a:spcAft>
                <a:spcPts val="0"/>
              </a:spcAft>
              <a:buSzPts val="877"/>
              <a:buChar char="⚫"/>
              <a:defRPr sz="1350"/>
            </a:lvl5pPr>
            <a:lvl6pPr marL="2743200" lvl="5" indent="-297179" algn="l" rtl="0">
              <a:lnSpc>
                <a:spcPct val="100000"/>
              </a:lnSpc>
              <a:spcBef>
                <a:spcPts val="270"/>
              </a:spcBef>
              <a:spcAft>
                <a:spcPts val="0"/>
              </a:spcAft>
              <a:buSzPts val="1080"/>
              <a:buChar char="⚫"/>
              <a:defRPr sz="1350"/>
            </a:lvl6pPr>
            <a:lvl7pPr marL="3200400" lvl="6" indent="-297179" algn="l" rtl="0">
              <a:lnSpc>
                <a:spcPct val="100000"/>
              </a:lnSpc>
              <a:spcBef>
                <a:spcPts val="270"/>
              </a:spcBef>
              <a:spcAft>
                <a:spcPts val="0"/>
              </a:spcAft>
              <a:buSzPts val="1080"/>
              <a:buChar char="⚫"/>
              <a:defRPr sz="1350"/>
            </a:lvl7pPr>
            <a:lvl8pPr marL="3657600" lvl="7" indent="-314325" algn="l" rtl="0">
              <a:lnSpc>
                <a:spcPct val="100000"/>
              </a:lnSpc>
              <a:spcBef>
                <a:spcPts val="270"/>
              </a:spcBef>
              <a:spcAft>
                <a:spcPts val="0"/>
              </a:spcAft>
              <a:buSzPts val="1350"/>
              <a:buFont typeface="Calibri"/>
              <a:buChar char="•"/>
              <a:defRPr sz="1350"/>
            </a:lvl8pPr>
            <a:lvl9pPr marL="4114800" lvl="8" indent="-314325" algn="l" rtl="0">
              <a:lnSpc>
                <a:spcPct val="100000"/>
              </a:lnSpc>
              <a:spcBef>
                <a:spcPts val="270"/>
              </a:spcBef>
              <a:spcAft>
                <a:spcPts val="0"/>
              </a:spcAft>
              <a:buSzPts val="1350"/>
              <a:buFont typeface="Calibri"/>
              <a:buChar char="•"/>
              <a:defRPr sz="1350"/>
            </a:lvl9pPr>
          </a:lstStyle>
          <a:p>
            <a:endParaRPr/>
          </a:p>
        </p:txBody>
      </p:sp>
      <p:sp>
        <p:nvSpPr>
          <p:cNvPr id="112" name="Google Shape;112;p27"/>
          <p:cNvSpPr txBox="1">
            <a:spLocks noGrp="1"/>
          </p:cNvSpPr>
          <p:nvPr>
            <p:ph type="body" idx="2"/>
          </p:nvPr>
        </p:nvSpPr>
        <p:spPr>
          <a:xfrm>
            <a:off x="3017949" y="3943350"/>
            <a:ext cx="3108000" cy="521400"/>
          </a:xfrm>
          <a:prstGeom prst="rect">
            <a:avLst/>
          </a:prstGeom>
          <a:noFill/>
          <a:ln>
            <a:noFill/>
          </a:ln>
        </p:spPr>
        <p:txBody>
          <a:bodyPr spcFirstLastPara="1" wrap="square" lIns="91400" tIns="91400" rIns="91400" bIns="91400" anchor="t" anchorCtr="0">
            <a:normAutofit/>
          </a:bodyPr>
          <a:lstStyle>
            <a:lvl1pPr marL="457200" lvl="0" indent="-228600" algn="l" rtl="0">
              <a:lnSpc>
                <a:spcPct val="100000"/>
              </a:lnSpc>
              <a:spcBef>
                <a:spcPts val="320"/>
              </a:spcBef>
              <a:spcAft>
                <a:spcPts val="0"/>
              </a:spcAft>
              <a:buSzPts val="1600"/>
              <a:buNone/>
              <a:defRPr sz="1600" b="1" i="1">
                <a:solidFill>
                  <a:schemeClr val="lt1"/>
                </a:solidFill>
              </a:defRPr>
            </a:lvl1pPr>
            <a:lvl2pPr marL="914400" lvl="1" indent="-325755" algn="l" rtl="0">
              <a:lnSpc>
                <a:spcPct val="100000"/>
              </a:lnSpc>
              <a:spcBef>
                <a:spcPts val="360"/>
              </a:spcBef>
              <a:spcAft>
                <a:spcPts val="0"/>
              </a:spcAft>
              <a:buSzPts val="1530"/>
              <a:buChar char="⚫"/>
              <a:defRPr/>
            </a:lvl2pPr>
            <a:lvl3pPr marL="1371600" lvl="2" indent="-298640" algn="l" rtl="0">
              <a:lnSpc>
                <a:spcPct val="100000"/>
              </a:lnSpc>
              <a:spcBef>
                <a:spcPts val="315"/>
              </a:spcBef>
              <a:spcAft>
                <a:spcPts val="0"/>
              </a:spcAft>
              <a:buSzPts val="1103"/>
              <a:buChar char="⚫"/>
              <a:defRPr/>
            </a:lvl3pPr>
            <a:lvl4pPr marL="1828800" lvl="3" indent="-290512" algn="l" rtl="0">
              <a:lnSpc>
                <a:spcPct val="100000"/>
              </a:lnSpc>
              <a:spcBef>
                <a:spcPts val="300"/>
              </a:spcBef>
              <a:spcAft>
                <a:spcPts val="0"/>
              </a:spcAft>
              <a:buSzPts val="975"/>
              <a:buChar char="⚫"/>
              <a:defRPr/>
            </a:lvl4pPr>
            <a:lvl5pPr marL="2286000" lvl="4" indent="-284289" algn="l" rtl="0">
              <a:lnSpc>
                <a:spcPct val="100000"/>
              </a:lnSpc>
              <a:spcBef>
                <a:spcPts val="270"/>
              </a:spcBef>
              <a:spcAft>
                <a:spcPts val="0"/>
              </a:spcAft>
              <a:buSzPts val="877"/>
              <a:buChar char="⚫"/>
              <a:defRPr sz="1350"/>
            </a:lvl5pPr>
            <a:lvl6pPr marL="2743200" lvl="5" indent="-297179" algn="l" rtl="0">
              <a:lnSpc>
                <a:spcPct val="100000"/>
              </a:lnSpc>
              <a:spcBef>
                <a:spcPts val="270"/>
              </a:spcBef>
              <a:spcAft>
                <a:spcPts val="0"/>
              </a:spcAft>
              <a:buSzPts val="1080"/>
              <a:buChar char="⚫"/>
              <a:defRPr sz="1350"/>
            </a:lvl6pPr>
            <a:lvl7pPr marL="3200400" lvl="6" indent="-297179" algn="l" rtl="0">
              <a:lnSpc>
                <a:spcPct val="100000"/>
              </a:lnSpc>
              <a:spcBef>
                <a:spcPts val="270"/>
              </a:spcBef>
              <a:spcAft>
                <a:spcPts val="0"/>
              </a:spcAft>
              <a:buSzPts val="1080"/>
              <a:buChar char="⚫"/>
              <a:defRPr sz="1350"/>
            </a:lvl7pPr>
            <a:lvl8pPr marL="3657600" lvl="7" indent="-314325" algn="l" rtl="0">
              <a:lnSpc>
                <a:spcPct val="100000"/>
              </a:lnSpc>
              <a:spcBef>
                <a:spcPts val="270"/>
              </a:spcBef>
              <a:spcAft>
                <a:spcPts val="0"/>
              </a:spcAft>
              <a:buSzPts val="1350"/>
              <a:buFont typeface="Calibri"/>
              <a:buChar char="•"/>
              <a:defRPr sz="1350"/>
            </a:lvl8pPr>
            <a:lvl9pPr marL="4114800" lvl="8" indent="-314325" algn="l" rtl="0">
              <a:lnSpc>
                <a:spcPct val="100000"/>
              </a:lnSpc>
              <a:spcBef>
                <a:spcPts val="270"/>
              </a:spcBef>
              <a:spcAft>
                <a:spcPts val="0"/>
              </a:spcAft>
              <a:buSzPts val="1350"/>
              <a:buFont typeface="Calibri"/>
              <a:buChar char="•"/>
              <a:defRPr sz="1350"/>
            </a:lvl9pPr>
          </a:lstStyle>
          <a:p>
            <a:endParaRPr/>
          </a:p>
        </p:txBody>
      </p:sp>
      <p:pic>
        <p:nvPicPr>
          <p:cNvPr id="113" name="Google Shape;113;p27" descr="A picture containing icon&#10;&#10;Description automatically generated"/>
          <p:cNvPicPr preferRelativeResize="0"/>
          <p:nvPr/>
        </p:nvPicPr>
        <p:blipFill rotWithShape="1">
          <a:blip r:embed="rId3">
            <a:alphaModFix/>
          </a:blip>
          <a:srcRect l="34180" t="21570" r="32616" b="56089"/>
          <a:stretch/>
        </p:blipFill>
        <p:spPr>
          <a:xfrm>
            <a:off x="1828288" y="1352281"/>
            <a:ext cx="639651" cy="536620"/>
          </a:xfrm>
          <a:prstGeom prst="rect">
            <a:avLst/>
          </a:prstGeom>
          <a:solidFill>
            <a:srgbClr val="1C3C58"/>
          </a:solid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38" scaled="0"/>
        </a:gradFill>
        <a:effectLst/>
      </p:bgPr>
    </p:bg>
    <p:spTree>
      <p:nvGrpSpPr>
        <p:cNvPr id="1" name="Shape 114"/>
        <p:cNvGrpSpPr/>
        <p:nvPr/>
      </p:nvGrpSpPr>
      <p:grpSpPr>
        <a:xfrm>
          <a:off x="0" y="0"/>
          <a:ext cx="0" cy="0"/>
          <a:chOff x="0" y="0"/>
          <a:chExt cx="0" cy="0"/>
        </a:xfrm>
      </p:grpSpPr>
      <p:sp>
        <p:nvSpPr>
          <p:cNvPr id="115" name="Google Shape;115;p28"/>
          <p:cNvSpPr txBox="1">
            <a:spLocks noGrp="1"/>
          </p:cNvSpPr>
          <p:nvPr>
            <p:ph type="ctrTitle"/>
          </p:nvPr>
        </p:nvSpPr>
        <p:spPr>
          <a:xfrm>
            <a:off x="644652" y="1007598"/>
            <a:ext cx="7851600" cy="1371600"/>
          </a:xfrm>
          <a:prstGeom prst="rect">
            <a:avLst/>
          </a:prstGeom>
          <a:noFill/>
          <a:ln>
            <a:noFill/>
          </a:ln>
        </p:spPr>
        <p:txBody>
          <a:bodyPr spcFirstLastPara="1" wrap="square" lIns="0" tIns="0" rIns="18275" bIns="0" anchor="b" anchorCtr="0">
            <a:noAutofit/>
          </a:bodyPr>
          <a:lstStyle>
            <a:lvl1pPr lvl="0" algn="l" rtl="0">
              <a:lnSpc>
                <a:spcPct val="100000"/>
              </a:lnSpc>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16" name="Google Shape;116;p28"/>
          <p:cNvSpPr txBox="1">
            <a:spLocks noGrp="1"/>
          </p:cNvSpPr>
          <p:nvPr>
            <p:ph type="subTitle" idx="1"/>
          </p:nvPr>
        </p:nvSpPr>
        <p:spPr>
          <a:xfrm>
            <a:off x="644652" y="2400300"/>
            <a:ext cx="7854600" cy="1314300"/>
          </a:xfrm>
          <a:prstGeom prst="rect">
            <a:avLst/>
          </a:prstGeom>
          <a:noFill/>
          <a:ln>
            <a:noFill/>
          </a:ln>
        </p:spPr>
        <p:txBody>
          <a:bodyPr spcFirstLastPara="1" wrap="square" lIns="0" tIns="45700" rIns="18275" bIns="45700" anchor="t" anchorCtr="0">
            <a:normAutofit/>
          </a:bodyPr>
          <a:lstStyle>
            <a:lvl1pPr marR="34288" lvl="0" algn="l" rtl="0">
              <a:lnSpc>
                <a:spcPct val="100000"/>
              </a:lnSpc>
              <a:spcBef>
                <a:spcPts val="520"/>
              </a:spcBef>
              <a:spcAft>
                <a:spcPts val="0"/>
              </a:spcAft>
              <a:buSzPts val="2600"/>
              <a:buNone/>
              <a:defRPr sz="2600">
                <a:solidFill>
                  <a:schemeClr val="lt1"/>
                </a:solidFill>
                <a:latin typeface="Calibri"/>
                <a:ea typeface="Calibri"/>
                <a:cs typeface="Calibri"/>
                <a:sym typeface="Calibri"/>
              </a:defRPr>
            </a:lvl1pPr>
            <a:lvl2pPr lvl="1" algn="ctr" rtl="0">
              <a:lnSpc>
                <a:spcPct val="100000"/>
              </a:lnSpc>
              <a:spcBef>
                <a:spcPts val="360"/>
              </a:spcBef>
              <a:spcAft>
                <a:spcPts val="0"/>
              </a:spcAft>
              <a:buSzPts val="1530"/>
              <a:buNone/>
              <a:defRPr/>
            </a:lvl2pPr>
            <a:lvl3pPr lvl="2" algn="ctr" rtl="0">
              <a:lnSpc>
                <a:spcPct val="100000"/>
              </a:lnSpc>
              <a:spcBef>
                <a:spcPts val="360"/>
              </a:spcBef>
              <a:spcAft>
                <a:spcPts val="0"/>
              </a:spcAft>
              <a:buSzPts val="1260"/>
              <a:buNone/>
              <a:defRPr/>
            </a:lvl3pPr>
            <a:lvl4pPr lvl="3" algn="ctr" rtl="0">
              <a:lnSpc>
                <a:spcPct val="100000"/>
              </a:lnSpc>
              <a:spcBef>
                <a:spcPts val="360"/>
              </a:spcBef>
              <a:spcAft>
                <a:spcPts val="0"/>
              </a:spcAft>
              <a:buSzPts val="1170"/>
              <a:buNone/>
              <a:defRPr/>
            </a:lvl4pPr>
            <a:lvl5pPr lvl="4" algn="ctr" rtl="0">
              <a:lnSpc>
                <a:spcPct val="100000"/>
              </a:lnSpc>
              <a:spcBef>
                <a:spcPts val="360"/>
              </a:spcBef>
              <a:spcAft>
                <a:spcPts val="0"/>
              </a:spcAft>
              <a:buSzPts val="1170"/>
              <a:buNone/>
              <a:defRPr/>
            </a:lvl5pPr>
            <a:lvl6pPr lvl="5" algn="ctr" rtl="0">
              <a:lnSpc>
                <a:spcPct val="100000"/>
              </a:lnSpc>
              <a:spcBef>
                <a:spcPts val="360"/>
              </a:spcBef>
              <a:spcAft>
                <a:spcPts val="0"/>
              </a:spcAft>
              <a:buSzPts val="1440"/>
              <a:buNone/>
              <a:defRPr/>
            </a:lvl6pPr>
            <a:lvl7pPr lvl="6" algn="ctr" rtl="0">
              <a:lnSpc>
                <a:spcPct val="100000"/>
              </a:lnSpc>
              <a:spcBef>
                <a:spcPts val="360"/>
              </a:spcBef>
              <a:spcAft>
                <a:spcPts val="0"/>
              </a:spcAft>
              <a:buSzPts val="1440"/>
              <a:buNone/>
              <a:defRPr/>
            </a:lvl7pPr>
            <a:lvl8pPr lvl="7" algn="ctr" rtl="0">
              <a:lnSpc>
                <a:spcPct val="100000"/>
              </a:lnSpc>
              <a:spcBef>
                <a:spcPts val="360"/>
              </a:spcBef>
              <a:spcAft>
                <a:spcPts val="0"/>
              </a:spcAft>
              <a:buSzPts val="1800"/>
              <a:buNone/>
              <a:defRPr/>
            </a:lvl8pPr>
            <a:lvl9pPr lvl="8" algn="ctr" rtl="0">
              <a:lnSpc>
                <a:spcPct val="100000"/>
              </a:lnSpc>
              <a:spcBef>
                <a:spcPts val="360"/>
              </a:spcBef>
              <a:spcAft>
                <a:spcPts val="0"/>
              </a:spcAft>
              <a:buSzPts val="1800"/>
              <a:buNone/>
              <a:defRPr/>
            </a:lvl9pPr>
          </a:lstStyle>
          <a:p>
            <a:endParaRPr/>
          </a:p>
        </p:txBody>
      </p:sp>
      <p:pic>
        <p:nvPicPr>
          <p:cNvPr id="117" name="Google Shape;117;p28"/>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Ordered List">
  <p:cSld name="Ordered List">
    <p:spTree>
      <p:nvGrpSpPr>
        <p:cNvPr id="1" name="Shape 118"/>
        <p:cNvGrpSpPr/>
        <p:nvPr/>
      </p:nvGrpSpPr>
      <p:grpSpPr>
        <a:xfrm>
          <a:off x="0" y="0"/>
          <a:ext cx="0" cy="0"/>
          <a:chOff x="0" y="0"/>
          <a:chExt cx="0" cy="0"/>
        </a:xfrm>
      </p:grpSpPr>
      <p:sp>
        <p:nvSpPr>
          <p:cNvPr id="119" name="Google Shape;119;p29"/>
          <p:cNvSpPr txBox="1">
            <a:spLocks noGrp="1"/>
          </p:cNvSpPr>
          <p:nvPr>
            <p:ph type="body" idx="1"/>
          </p:nvPr>
        </p:nvSpPr>
        <p:spPr>
          <a:xfrm>
            <a:off x="457200" y="1309352"/>
            <a:ext cx="8229600" cy="3434100"/>
          </a:xfrm>
          <a:prstGeom prst="rect">
            <a:avLst/>
          </a:prstGeom>
          <a:noFill/>
          <a:ln>
            <a:noFill/>
          </a:ln>
        </p:spPr>
        <p:txBody>
          <a:bodyPr spcFirstLastPara="1" wrap="square" lIns="91425" tIns="45700" rIns="91425" bIns="45700" anchor="t" anchorCtr="0">
            <a:normAutofit/>
          </a:bodyPr>
          <a:lstStyle>
            <a:lvl1pPr marL="457200" lvl="0" indent="-393700" algn="l" rtl="0">
              <a:lnSpc>
                <a:spcPct val="100000"/>
              </a:lnSpc>
              <a:spcBef>
                <a:spcPts val="520"/>
              </a:spcBef>
              <a:spcAft>
                <a:spcPts val="0"/>
              </a:spcAft>
              <a:buClr>
                <a:schemeClr val="accent4"/>
              </a:buClr>
              <a:buSzPts val="2600"/>
              <a:buFont typeface="Calibri"/>
              <a:buAutoNum type="arabicPeriod"/>
              <a:defRPr sz="2600"/>
            </a:lvl1pPr>
            <a:lvl2pPr marL="914400" lvl="1" indent="-355600" algn="l" rtl="0">
              <a:lnSpc>
                <a:spcPct val="100000"/>
              </a:lnSpc>
              <a:spcBef>
                <a:spcPts val="400"/>
              </a:spcBef>
              <a:spcAft>
                <a:spcPts val="0"/>
              </a:spcAft>
              <a:buClr>
                <a:schemeClr val="accent4"/>
              </a:buClr>
              <a:buSzPts val="2000"/>
              <a:buFont typeface="Calibri"/>
              <a:buAutoNum type="alphaLcParenR"/>
              <a:defRPr sz="2000"/>
            </a:lvl2pPr>
            <a:lvl3pPr marL="1371600" lvl="2" indent="-336550" algn="l" rtl="0">
              <a:lnSpc>
                <a:spcPct val="100000"/>
              </a:lnSpc>
              <a:spcBef>
                <a:spcPts val="340"/>
              </a:spcBef>
              <a:spcAft>
                <a:spcPts val="0"/>
              </a:spcAft>
              <a:buClr>
                <a:schemeClr val="accent4"/>
              </a:buClr>
              <a:buSzPts val="1700"/>
              <a:buFont typeface="Calibri"/>
              <a:buAutoNum type="romanLcPeriod"/>
              <a:defRPr sz="1700"/>
            </a:lvl3pPr>
            <a:lvl4pPr marL="1828800" lvl="3" indent="-323850" algn="l" rtl="0">
              <a:lnSpc>
                <a:spcPct val="100000"/>
              </a:lnSpc>
              <a:spcBef>
                <a:spcPts val="300"/>
              </a:spcBef>
              <a:spcAft>
                <a:spcPts val="0"/>
              </a:spcAft>
              <a:buSzPts val="1500"/>
              <a:buFont typeface="Calibri"/>
              <a:buAutoNum type="arabicPeriod"/>
              <a:defRPr/>
            </a:lvl4pPr>
            <a:lvl5pPr marL="2286000" lvl="4" indent="-314325" algn="l" rtl="0">
              <a:lnSpc>
                <a:spcPct val="100000"/>
              </a:lnSpc>
              <a:spcBef>
                <a:spcPts val="270"/>
              </a:spcBef>
              <a:spcAft>
                <a:spcPts val="0"/>
              </a:spcAft>
              <a:buSzPts val="1350"/>
              <a:buFont typeface="Calibri"/>
              <a:buAutoNum type="arabicPeriod"/>
              <a:defRPr sz="1350"/>
            </a:lvl5pPr>
            <a:lvl6pPr marL="2743200" lvl="5" indent="-320039" algn="l" rtl="0">
              <a:lnSpc>
                <a:spcPct val="100000"/>
              </a:lnSpc>
              <a:spcBef>
                <a:spcPts val="360"/>
              </a:spcBef>
              <a:spcAft>
                <a:spcPts val="0"/>
              </a:spcAft>
              <a:buSzPts val="1440"/>
              <a:buChar char="⚫"/>
              <a:defRPr/>
            </a:lvl6pPr>
            <a:lvl7pPr marL="3200400" lvl="6" indent="-320039" algn="l" rtl="0">
              <a:lnSpc>
                <a:spcPct val="100000"/>
              </a:lnSpc>
              <a:spcBef>
                <a:spcPts val="360"/>
              </a:spcBef>
              <a:spcAft>
                <a:spcPts val="0"/>
              </a:spcAft>
              <a:buSzPts val="1440"/>
              <a:buChar char="⚫"/>
              <a:defRPr/>
            </a:lvl7pPr>
            <a:lvl8pPr marL="3657600" lvl="7" indent="-342900" algn="l" rtl="0">
              <a:lnSpc>
                <a:spcPct val="100000"/>
              </a:lnSpc>
              <a:spcBef>
                <a:spcPts val="360"/>
              </a:spcBef>
              <a:spcAft>
                <a:spcPts val="0"/>
              </a:spcAft>
              <a:buSzPts val="1800"/>
              <a:buChar char="•"/>
              <a:defRPr/>
            </a:lvl8pPr>
            <a:lvl9pPr marL="4114800" lvl="8" indent="-342900" algn="l" rtl="0">
              <a:lnSpc>
                <a:spcPct val="100000"/>
              </a:lnSpc>
              <a:spcBef>
                <a:spcPts val="360"/>
              </a:spcBef>
              <a:spcAft>
                <a:spcPts val="0"/>
              </a:spcAft>
              <a:buSzPts val="1800"/>
              <a:buChar char="•"/>
              <a:defRPr/>
            </a:lvl9pPr>
          </a:lstStyle>
          <a:p>
            <a:endParaRPr/>
          </a:p>
        </p:txBody>
      </p:sp>
      <p:pic>
        <p:nvPicPr>
          <p:cNvPr id="120" name="Google Shape;120;p29"/>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121" name="Google Shape;121;p29"/>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rtl="0">
              <a:lnSpc>
                <a:spcPct val="100000"/>
              </a:lnSpc>
              <a:spcBef>
                <a:spcPts val="0"/>
              </a:spcBef>
              <a:spcAft>
                <a:spcPts val="0"/>
              </a:spcAft>
              <a:buClr>
                <a:schemeClr val="accent4"/>
              </a:buClr>
              <a:buSzPts val="3600"/>
              <a:buFont typeface="Calibri"/>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83" scaled="0"/>
        </a:gradFill>
        <a:effectLst/>
      </p:bgPr>
    </p:bg>
    <p:spTree>
      <p:nvGrpSpPr>
        <p:cNvPr id="1" name="Shape 122"/>
        <p:cNvGrpSpPr/>
        <p:nvPr/>
      </p:nvGrpSpPr>
      <p:grpSpPr>
        <a:xfrm>
          <a:off x="0" y="0"/>
          <a:ext cx="0" cy="0"/>
          <a:chOff x="0" y="0"/>
          <a:chExt cx="0" cy="0"/>
        </a:xfrm>
      </p:grpSpPr>
      <p:sp>
        <p:nvSpPr>
          <p:cNvPr id="123" name="Google Shape;123;p30"/>
          <p:cNvSpPr txBox="1">
            <a:spLocks noGrp="1"/>
          </p:cNvSpPr>
          <p:nvPr>
            <p:ph type="title"/>
          </p:nvPr>
        </p:nvSpPr>
        <p:spPr>
          <a:xfrm>
            <a:off x="530352" y="987552"/>
            <a:ext cx="7772400" cy="1021800"/>
          </a:xfrm>
          <a:prstGeom prst="rect">
            <a:avLst/>
          </a:prstGeom>
          <a:noFill/>
          <a:ln>
            <a:noFill/>
          </a:ln>
        </p:spPr>
        <p:txBody>
          <a:bodyPr spcFirstLastPara="1" wrap="square" lIns="0" tIns="0" rIns="0" bIns="0" anchor="b" anchorCtr="0">
            <a:noAutofit/>
          </a:bodyPr>
          <a:lstStyle>
            <a:lvl1pPr lvl="0" algn="l" rtl="0">
              <a:lnSpc>
                <a:spcPct val="100000"/>
              </a:lnSpc>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24" name="Google Shape;124;p30"/>
          <p:cNvSpPr txBox="1">
            <a:spLocks noGrp="1"/>
          </p:cNvSpPr>
          <p:nvPr>
            <p:ph type="body" idx="1"/>
          </p:nvPr>
        </p:nvSpPr>
        <p:spPr>
          <a:xfrm>
            <a:off x="530352" y="2028498"/>
            <a:ext cx="7772400" cy="1132200"/>
          </a:xfrm>
          <a:prstGeom prst="rect">
            <a:avLst/>
          </a:prstGeom>
          <a:noFill/>
          <a:ln>
            <a:noFill/>
          </a:ln>
        </p:spPr>
        <p:txBody>
          <a:bodyPr spcFirstLastPara="1" wrap="square" lIns="45700" tIns="45700" rIns="45700" bIns="45700" anchor="t" anchorCtr="0">
            <a:normAutofit/>
          </a:bodyPr>
          <a:lstStyle>
            <a:lvl1pPr marL="457200" lvl="0" indent="-393700" algn="l" rtl="0">
              <a:lnSpc>
                <a:spcPct val="100000"/>
              </a:lnSpc>
              <a:spcBef>
                <a:spcPts val="520"/>
              </a:spcBef>
              <a:spcAft>
                <a:spcPts val="0"/>
              </a:spcAft>
              <a:buClr>
                <a:schemeClr val="lt1"/>
              </a:buClr>
              <a:buSzPts val="2600"/>
              <a:buFont typeface="Arial"/>
              <a:buChar char="•"/>
              <a:defRPr sz="2600">
                <a:solidFill>
                  <a:schemeClr val="lt1"/>
                </a:solidFill>
              </a:defRPr>
            </a:lvl1pPr>
            <a:lvl2pPr marL="914400" lvl="1" indent="-228600" algn="l" rtl="0">
              <a:lnSpc>
                <a:spcPct val="100000"/>
              </a:lnSpc>
              <a:spcBef>
                <a:spcPts val="270"/>
              </a:spcBef>
              <a:spcAft>
                <a:spcPts val="0"/>
              </a:spcAft>
              <a:buSzPts val="1148"/>
              <a:buNone/>
              <a:defRPr sz="1350">
                <a:solidFill>
                  <a:schemeClr val="lt1"/>
                </a:solidFill>
              </a:defRPr>
            </a:lvl2pPr>
            <a:lvl3pPr marL="1371600" lvl="2" indent="-228600" algn="l" rtl="0">
              <a:lnSpc>
                <a:spcPct val="100000"/>
              </a:lnSpc>
              <a:spcBef>
                <a:spcPts val="240"/>
              </a:spcBef>
              <a:spcAft>
                <a:spcPts val="0"/>
              </a:spcAft>
              <a:buSzPts val="840"/>
              <a:buNone/>
              <a:defRPr sz="1200">
                <a:solidFill>
                  <a:schemeClr val="lt1"/>
                </a:solidFill>
              </a:defRPr>
            </a:lvl3pPr>
            <a:lvl4pPr marL="1828800" lvl="3" indent="-228600" algn="l" rtl="0">
              <a:lnSpc>
                <a:spcPct val="100000"/>
              </a:lnSpc>
              <a:spcBef>
                <a:spcPts val="210"/>
              </a:spcBef>
              <a:spcAft>
                <a:spcPts val="0"/>
              </a:spcAft>
              <a:buSzPts val="683"/>
              <a:buNone/>
              <a:defRPr sz="1050">
                <a:solidFill>
                  <a:schemeClr val="lt1"/>
                </a:solidFill>
              </a:defRPr>
            </a:lvl4pPr>
            <a:lvl5pPr marL="2286000" lvl="4" indent="-228600" algn="l" rtl="0">
              <a:lnSpc>
                <a:spcPct val="100000"/>
              </a:lnSpc>
              <a:spcBef>
                <a:spcPts val="210"/>
              </a:spcBef>
              <a:spcAft>
                <a:spcPts val="0"/>
              </a:spcAft>
              <a:buSzPts val="683"/>
              <a:buNone/>
              <a:defRPr sz="1050">
                <a:solidFill>
                  <a:schemeClr val="lt1"/>
                </a:solidFill>
              </a:defRPr>
            </a:lvl5pPr>
            <a:lvl6pPr marL="2743200" lvl="5" indent="-320039" algn="l" rtl="0">
              <a:lnSpc>
                <a:spcPct val="100000"/>
              </a:lnSpc>
              <a:spcBef>
                <a:spcPts val="360"/>
              </a:spcBef>
              <a:spcAft>
                <a:spcPts val="0"/>
              </a:spcAft>
              <a:buSzPts val="1440"/>
              <a:buChar char="⚫"/>
              <a:defRPr/>
            </a:lvl6pPr>
            <a:lvl7pPr marL="3200400" lvl="6" indent="-320039" algn="l" rtl="0">
              <a:lnSpc>
                <a:spcPct val="100000"/>
              </a:lnSpc>
              <a:spcBef>
                <a:spcPts val="360"/>
              </a:spcBef>
              <a:spcAft>
                <a:spcPts val="0"/>
              </a:spcAft>
              <a:buSzPts val="1440"/>
              <a:buChar char="⚫"/>
              <a:defRPr/>
            </a:lvl7pPr>
            <a:lvl8pPr marL="3657600" lvl="7" indent="-342900" algn="l" rtl="0">
              <a:lnSpc>
                <a:spcPct val="100000"/>
              </a:lnSpc>
              <a:spcBef>
                <a:spcPts val="360"/>
              </a:spcBef>
              <a:spcAft>
                <a:spcPts val="0"/>
              </a:spcAft>
              <a:buSzPts val="1800"/>
              <a:buChar char="•"/>
              <a:defRPr/>
            </a:lvl8pPr>
            <a:lvl9pPr marL="4114800" lvl="8" indent="-342900" algn="l" rtl="0">
              <a:lnSpc>
                <a:spcPct val="100000"/>
              </a:lnSpc>
              <a:spcBef>
                <a:spcPts val="360"/>
              </a:spcBef>
              <a:spcAft>
                <a:spcPts val="0"/>
              </a:spcAft>
              <a:buSzPts val="1800"/>
              <a:buChar char="•"/>
              <a:defRPr/>
            </a:lvl9pPr>
          </a:lstStyle>
          <a:p>
            <a:endParaRPr/>
          </a:p>
        </p:txBody>
      </p:sp>
      <p:pic>
        <p:nvPicPr>
          <p:cNvPr id="125" name="Google Shape;125;p30"/>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126"/>
        <p:cNvGrpSpPr/>
        <p:nvPr/>
      </p:nvGrpSpPr>
      <p:grpSpPr>
        <a:xfrm>
          <a:off x="0" y="0"/>
          <a:ext cx="0" cy="0"/>
          <a:chOff x="0" y="0"/>
          <a:chExt cx="0" cy="0"/>
        </a:xfrm>
      </p:grpSpPr>
      <p:sp>
        <p:nvSpPr>
          <p:cNvPr id="127" name="Google Shape;127;p31"/>
          <p:cNvSpPr txBox="1">
            <a:spLocks noGrp="1"/>
          </p:cNvSpPr>
          <p:nvPr>
            <p:ph type="title"/>
          </p:nvPr>
        </p:nvSpPr>
        <p:spPr>
          <a:xfrm>
            <a:off x="457200" y="302954"/>
            <a:ext cx="8229600" cy="857400"/>
          </a:xfrm>
          <a:prstGeom prst="rect">
            <a:avLst/>
          </a:prstGeom>
          <a:noFill/>
          <a:ln>
            <a:noFill/>
          </a:ln>
        </p:spPr>
        <p:txBody>
          <a:bodyPr spcFirstLastPara="1" wrap="square" lIns="0" tIns="45700" rIns="0" bIns="0" anchor="b" anchorCtr="0">
            <a:normAutofit/>
          </a:bodyPr>
          <a:lstStyle>
            <a:lvl1pPr lvl="0" algn="l" rtl="0">
              <a:lnSpc>
                <a:spcPct val="100000"/>
              </a:lnSpc>
              <a:spcBef>
                <a:spcPts val="0"/>
              </a:spcBef>
              <a:spcAft>
                <a:spcPts val="0"/>
              </a:spcAft>
              <a:buClr>
                <a:schemeClr val="accent4"/>
              </a:buClr>
              <a:buSzPts val="3600"/>
              <a:buFont typeface="Calibri"/>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28" name="Google Shape;128;p31"/>
          <p:cNvSpPr txBox="1">
            <a:spLocks noGrp="1"/>
          </p:cNvSpPr>
          <p:nvPr>
            <p:ph type="body" idx="1"/>
          </p:nvPr>
        </p:nvSpPr>
        <p:spPr>
          <a:xfrm>
            <a:off x="457200" y="1317938"/>
            <a:ext cx="4038600" cy="3448200"/>
          </a:xfrm>
          <a:prstGeom prst="rect">
            <a:avLst/>
          </a:prstGeom>
          <a:noFill/>
          <a:ln>
            <a:noFill/>
          </a:ln>
        </p:spPr>
        <p:txBody>
          <a:bodyPr spcFirstLastPara="1" wrap="square" lIns="91425" tIns="45700" rIns="91425" bIns="45700" anchor="t" anchorCtr="0">
            <a:normAutofit/>
          </a:bodyPr>
          <a:lstStyle>
            <a:lvl1pPr marL="457200" lvl="0" indent="-381000" algn="l" rtl="0">
              <a:lnSpc>
                <a:spcPct val="100000"/>
              </a:lnSpc>
              <a:spcBef>
                <a:spcPts val="480"/>
              </a:spcBef>
              <a:spcAft>
                <a:spcPts val="0"/>
              </a:spcAft>
              <a:buSzPts val="2400"/>
              <a:buChar char="•"/>
              <a:defRPr sz="2400"/>
            </a:lvl1pPr>
            <a:lvl2pPr marL="914400" lvl="1" indent="-355600" algn="l" rtl="0">
              <a:lnSpc>
                <a:spcPct val="100000"/>
              </a:lnSpc>
              <a:spcBef>
                <a:spcPts val="400"/>
              </a:spcBef>
              <a:spcAft>
                <a:spcPts val="0"/>
              </a:spcAft>
              <a:buSzPts val="2000"/>
              <a:buFont typeface="Arial"/>
              <a:buChar char="•"/>
              <a:defRPr sz="2000"/>
            </a:lvl2pPr>
            <a:lvl3pPr marL="1371600" lvl="2" indent="-342900" algn="l" rtl="0">
              <a:lnSpc>
                <a:spcPct val="100000"/>
              </a:lnSpc>
              <a:spcBef>
                <a:spcPts val="360"/>
              </a:spcBef>
              <a:spcAft>
                <a:spcPts val="0"/>
              </a:spcAft>
              <a:buSzPts val="1800"/>
              <a:buFont typeface="Arial"/>
              <a:buChar char="•"/>
              <a:defRPr sz="1800"/>
            </a:lvl3pPr>
            <a:lvl4pPr marL="1828800" lvl="3" indent="-323850" algn="l" rtl="0">
              <a:lnSpc>
                <a:spcPct val="100000"/>
              </a:lnSpc>
              <a:spcBef>
                <a:spcPts val="300"/>
              </a:spcBef>
              <a:spcAft>
                <a:spcPts val="0"/>
              </a:spcAft>
              <a:buSzPts val="1500"/>
              <a:buFont typeface="Arial"/>
              <a:buChar char="•"/>
              <a:defRPr sz="1500"/>
            </a:lvl4pPr>
            <a:lvl5pPr marL="2286000" lvl="4" indent="-314325" algn="l" rtl="0">
              <a:lnSpc>
                <a:spcPct val="100000"/>
              </a:lnSpc>
              <a:spcBef>
                <a:spcPts val="270"/>
              </a:spcBef>
              <a:spcAft>
                <a:spcPts val="0"/>
              </a:spcAft>
              <a:buSzPts val="1350"/>
              <a:buFont typeface="Arial"/>
              <a:buChar char="•"/>
              <a:defRPr sz="1350"/>
            </a:lvl5pPr>
            <a:lvl6pPr marL="2743200" lvl="5" indent="-320039" algn="l" rtl="0">
              <a:lnSpc>
                <a:spcPct val="100000"/>
              </a:lnSpc>
              <a:spcBef>
                <a:spcPts val="360"/>
              </a:spcBef>
              <a:spcAft>
                <a:spcPts val="0"/>
              </a:spcAft>
              <a:buSzPts val="1440"/>
              <a:buChar char="⚫"/>
              <a:defRPr/>
            </a:lvl6pPr>
            <a:lvl7pPr marL="3200400" lvl="6" indent="-320039" algn="l" rtl="0">
              <a:lnSpc>
                <a:spcPct val="100000"/>
              </a:lnSpc>
              <a:spcBef>
                <a:spcPts val="360"/>
              </a:spcBef>
              <a:spcAft>
                <a:spcPts val="0"/>
              </a:spcAft>
              <a:buSzPts val="1440"/>
              <a:buChar char="⚫"/>
              <a:defRPr/>
            </a:lvl7pPr>
            <a:lvl8pPr marL="3657600" lvl="7" indent="-342900" algn="l" rtl="0">
              <a:lnSpc>
                <a:spcPct val="100000"/>
              </a:lnSpc>
              <a:spcBef>
                <a:spcPts val="360"/>
              </a:spcBef>
              <a:spcAft>
                <a:spcPts val="0"/>
              </a:spcAft>
              <a:buSzPts val="1800"/>
              <a:buChar char="•"/>
              <a:defRPr/>
            </a:lvl8pPr>
            <a:lvl9pPr marL="4114800" lvl="8" indent="-342900" algn="l" rtl="0">
              <a:lnSpc>
                <a:spcPct val="100000"/>
              </a:lnSpc>
              <a:spcBef>
                <a:spcPts val="360"/>
              </a:spcBef>
              <a:spcAft>
                <a:spcPts val="0"/>
              </a:spcAft>
              <a:buSzPts val="1800"/>
              <a:buChar char="•"/>
              <a:defRPr/>
            </a:lvl9pPr>
          </a:lstStyle>
          <a:p>
            <a:endParaRPr/>
          </a:p>
        </p:txBody>
      </p:sp>
      <p:pic>
        <p:nvPicPr>
          <p:cNvPr id="129" name="Google Shape;129;p31"/>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130" name="Google Shape;130;p31"/>
          <p:cNvSpPr txBox="1">
            <a:spLocks noGrp="1"/>
          </p:cNvSpPr>
          <p:nvPr>
            <p:ph type="body" idx="2"/>
          </p:nvPr>
        </p:nvSpPr>
        <p:spPr>
          <a:xfrm>
            <a:off x="4648200" y="1317938"/>
            <a:ext cx="4038600" cy="3448200"/>
          </a:xfrm>
          <a:prstGeom prst="rect">
            <a:avLst/>
          </a:prstGeom>
          <a:noFill/>
          <a:ln>
            <a:noFill/>
          </a:ln>
        </p:spPr>
        <p:txBody>
          <a:bodyPr spcFirstLastPara="1" wrap="square" lIns="91425" tIns="45700" rIns="91425" bIns="45700" anchor="t" anchorCtr="0">
            <a:normAutofit/>
          </a:bodyPr>
          <a:lstStyle>
            <a:lvl1pPr marL="457200" lvl="0" indent="-381000" algn="l" rtl="0">
              <a:lnSpc>
                <a:spcPct val="100000"/>
              </a:lnSpc>
              <a:spcBef>
                <a:spcPts val="480"/>
              </a:spcBef>
              <a:spcAft>
                <a:spcPts val="0"/>
              </a:spcAft>
              <a:buSzPts val="2400"/>
              <a:buChar char="•"/>
              <a:defRPr sz="2400"/>
            </a:lvl1pPr>
            <a:lvl2pPr marL="914400" lvl="1" indent="-355600" algn="l" rtl="0">
              <a:lnSpc>
                <a:spcPct val="100000"/>
              </a:lnSpc>
              <a:spcBef>
                <a:spcPts val="400"/>
              </a:spcBef>
              <a:spcAft>
                <a:spcPts val="0"/>
              </a:spcAft>
              <a:buSzPts val="2000"/>
              <a:buFont typeface="Arial"/>
              <a:buChar char="•"/>
              <a:defRPr sz="2000"/>
            </a:lvl2pPr>
            <a:lvl3pPr marL="1371600" lvl="2" indent="-342900" algn="l" rtl="0">
              <a:lnSpc>
                <a:spcPct val="100000"/>
              </a:lnSpc>
              <a:spcBef>
                <a:spcPts val="360"/>
              </a:spcBef>
              <a:spcAft>
                <a:spcPts val="0"/>
              </a:spcAft>
              <a:buSzPts val="1800"/>
              <a:buFont typeface="Arial"/>
              <a:buChar char="•"/>
              <a:defRPr sz="1800"/>
            </a:lvl3pPr>
            <a:lvl4pPr marL="1828800" lvl="3" indent="-323850" algn="l" rtl="0">
              <a:lnSpc>
                <a:spcPct val="100000"/>
              </a:lnSpc>
              <a:spcBef>
                <a:spcPts val="300"/>
              </a:spcBef>
              <a:spcAft>
                <a:spcPts val="0"/>
              </a:spcAft>
              <a:buSzPts val="1500"/>
              <a:buFont typeface="Arial"/>
              <a:buChar char="•"/>
              <a:defRPr sz="1500"/>
            </a:lvl4pPr>
            <a:lvl5pPr marL="2286000" lvl="4" indent="-314325" algn="l" rtl="0">
              <a:lnSpc>
                <a:spcPct val="100000"/>
              </a:lnSpc>
              <a:spcBef>
                <a:spcPts val="270"/>
              </a:spcBef>
              <a:spcAft>
                <a:spcPts val="0"/>
              </a:spcAft>
              <a:buSzPts val="1350"/>
              <a:buFont typeface="Arial"/>
              <a:buChar char="•"/>
              <a:defRPr sz="1350"/>
            </a:lvl5pPr>
            <a:lvl6pPr marL="2743200" lvl="5" indent="-320039" algn="l" rtl="0">
              <a:lnSpc>
                <a:spcPct val="100000"/>
              </a:lnSpc>
              <a:spcBef>
                <a:spcPts val="360"/>
              </a:spcBef>
              <a:spcAft>
                <a:spcPts val="0"/>
              </a:spcAft>
              <a:buSzPts val="1440"/>
              <a:buChar char="⚫"/>
              <a:defRPr/>
            </a:lvl6pPr>
            <a:lvl7pPr marL="3200400" lvl="6" indent="-320039" algn="l" rtl="0">
              <a:lnSpc>
                <a:spcPct val="100000"/>
              </a:lnSpc>
              <a:spcBef>
                <a:spcPts val="360"/>
              </a:spcBef>
              <a:spcAft>
                <a:spcPts val="0"/>
              </a:spcAft>
              <a:buSzPts val="1440"/>
              <a:buChar char="⚫"/>
              <a:defRPr/>
            </a:lvl7pPr>
            <a:lvl8pPr marL="3657600" lvl="7" indent="-342900" algn="l" rtl="0">
              <a:lnSpc>
                <a:spcPct val="100000"/>
              </a:lnSpc>
              <a:spcBef>
                <a:spcPts val="360"/>
              </a:spcBef>
              <a:spcAft>
                <a:spcPts val="0"/>
              </a:spcAft>
              <a:buSzPts val="1800"/>
              <a:buChar char="•"/>
              <a:defRPr/>
            </a:lvl8pPr>
            <a:lvl9pPr marL="4114800" lvl="8" indent="-342900" algn="l" rtl="0">
              <a:lnSpc>
                <a:spcPct val="100000"/>
              </a:lnSpc>
              <a:spcBef>
                <a:spcPts val="360"/>
              </a:spcBef>
              <a:spcAft>
                <a:spcPts val="0"/>
              </a:spcAft>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trategy v1">
  <p:cSld name="Strategy v1">
    <p:spTree>
      <p:nvGrpSpPr>
        <p:cNvPr id="1" name="Shape 14"/>
        <p:cNvGrpSpPr/>
        <p:nvPr/>
      </p:nvGrpSpPr>
      <p:grpSpPr>
        <a:xfrm>
          <a:off x="0" y="0"/>
          <a:ext cx="0" cy="0"/>
          <a:chOff x="0" y="0"/>
          <a:chExt cx="0" cy="0"/>
        </a:xfrm>
      </p:grpSpPr>
      <p:pic>
        <p:nvPicPr>
          <p:cNvPr id="15" name="Google Shape;15;p4"/>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16" name="Google Shape;16;p4"/>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4"/>
          <p:cNvSpPr txBox="1">
            <a:spLocks noGrp="1"/>
          </p:cNvSpPr>
          <p:nvPr>
            <p:ph type="body" idx="1"/>
          </p:nvPr>
        </p:nvSpPr>
        <p:spPr>
          <a:xfrm>
            <a:off x="457200" y="1305059"/>
            <a:ext cx="5020500" cy="3621000"/>
          </a:xfrm>
          <a:prstGeom prst="rect">
            <a:avLst/>
          </a:prstGeom>
          <a:noFill/>
          <a:ln>
            <a:noFill/>
          </a:ln>
        </p:spPr>
        <p:txBody>
          <a:bodyPr spcFirstLastPara="1" wrap="square" lIns="91400" tIns="91400" rIns="91400" bIns="91400" anchor="t" anchorCtr="0">
            <a:normAutofit/>
          </a:bodyPr>
          <a:lstStyle>
            <a:lvl1pPr marL="457200" lvl="0" indent="-393700" algn="l">
              <a:spcBef>
                <a:spcPts val="520"/>
              </a:spcBef>
              <a:spcAft>
                <a:spcPts val="0"/>
              </a:spcAft>
              <a:buSzPts val="2600"/>
              <a:buChar char="•"/>
              <a:defRPr/>
            </a:lvl1pPr>
            <a:lvl2pPr marL="914400" lvl="1" indent="-325755" algn="l">
              <a:spcBef>
                <a:spcPts val="360"/>
              </a:spcBef>
              <a:spcAft>
                <a:spcPts val="0"/>
              </a:spcAft>
              <a:buSzPts val="1530"/>
              <a:buChar char="⚫"/>
              <a:defRPr/>
            </a:lvl2pPr>
            <a:lvl3pPr marL="1371600" lvl="2" indent="-298608" algn="l">
              <a:spcBef>
                <a:spcPts val="315"/>
              </a:spcBef>
              <a:spcAft>
                <a:spcPts val="0"/>
              </a:spcAft>
              <a:buSzPts val="1103"/>
              <a:buChar char="⚫"/>
              <a:defRPr/>
            </a:lvl3pPr>
            <a:lvl4pPr marL="1828800" lvl="3" indent="-290512" algn="l">
              <a:spcBef>
                <a:spcPts val="300"/>
              </a:spcBef>
              <a:spcAft>
                <a:spcPts val="0"/>
              </a:spcAft>
              <a:buSzPts val="975"/>
              <a:buChar char="⚫"/>
              <a:defRPr/>
            </a:lvl4pPr>
            <a:lvl5pPr marL="2286000" lvl="4" indent="-284321" algn="l">
              <a:spcBef>
                <a:spcPts val="270"/>
              </a:spcBef>
              <a:spcAft>
                <a:spcPts val="0"/>
              </a:spcAft>
              <a:buSzPts val="877"/>
              <a:buChar char="⚫"/>
              <a:defRPr sz="1350"/>
            </a:lvl5pPr>
            <a:lvl6pPr marL="2743200" lvl="5" indent="-297179" algn="l">
              <a:spcBef>
                <a:spcPts val="270"/>
              </a:spcBef>
              <a:spcAft>
                <a:spcPts val="0"/>
              </a:spcAft>
              <a:buSzPts val="1080"/>
              <a:buChar char="⚫"/>
              <a:defRPr sz="1350"/>
            </a:lvl6pPr>
            <a:lvl7pPr marL="3200400" lvl="6" indent="-297179" algn="l">
              <a:spcBef>
                <a:spcPts val="270"/>
              </a:spcBef>
              <a:spcAft>
                <a:spcPts val="0"/>
              </a:spcAft>
              <a:buSzPts val="1080"/>
              <a:buChar char="⚫"/>
              <a:defRPr sz="1350"/>
            </a:lvl7pPr>
            <a:lvl8pPr marL="3657600" lvl="7" indent="-314325" algn="l">
              <a:spcBef>
                <a:spcPts val="270"/>
              </a:spcBef>
              <a:spcAft>
                <a:spcPts val="0"/>
              </a:spcAft>
              <a:buSzPts val="1350"/>
              <a:buFont typeface="Calibri"/>
              <a:buChar char="•"/>
              <a:defRPr sz="1350"/>
            </a:lvl8pPr>
            <a:lvl9pPr marL="4114800" lvl="8" indent="-314325" algn="l">
              <a:spcBef>
                <a:spcPts val="270"/>
              </a:spcBef>
              <a:spcAft>
                <a:spcPts val="0"/>
              </a:spcAft>
              <a:buSzPts val="1350"/>
              <a:buFont typeface="Calibri"/>
              <a:buChar char="•"/>
              <a:defRPr sz="1350"/>
            </a:lvl9pPr>
          </a:lstStyle>
          <a:p>
            <a:endParaRPr/>
          </a:p>
        </p:txBody>
      </p:sp>
      <p:sp>
        <p:nvSpPr>
          <p:cNvPr id="18" name="Google Shape;18;p4"/>
          <p:cNvSpPr>
            <a:spLocks noGrp="1"/>
          </p:cNvSpPr>
          <p:nvPr>
            <p:ph type="pic" idx="2"/>
          </p:nvPr>
        </p:nvSpPr>
        <p:spPr>
          <a:xfrm>
            <a:off x="5911850" y="1663336"/>
            <a:ext cx="1828800" cy="1827900"/>
          </a:xfrm>
          <a:prstGeom prst="rect">
            <a:avLst/>
          </a:prstGeom>
          <a:noFill/>
          <a:ln>
            <a:noFill/>
          </a:ln>
        </p:spPr>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131"/>
        <p:cNvGrpSpPr/>
        <p:nvPr/>
      </p:nvGrpSpPr>
      <p:grpSpPr>
        <a:xfrm>
          <a:off x="0" y="0"/>
          <a:ext cx="0" cy="0"/>
          <a:chOff x="0" y="0"/>
          <a:chExt cx="0" cy="0"/>
        </a:xfrm>
      </p:grpSpPr>
      <p:sp>
        <p:nvSpPr>
          <p:cNvPr id="132" name="Google Shape;132;p32"/>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rtl="0">
              <a:lnSpc>
                <a:spcPct val="100000"/>
              </a:lnSpc>
              <a:spcBef>
                <a:spcPts val="0"/>
              </a:spcBef>
              <a:spcAft>
                <a:spcPts val="0"/>
              </a:spcAft>
              <a:buClr>
                <a:schemeClr val="accent4"/>
              </a:buClr>
              <a:buSzPts val="3600"/>
              <a:buFont typeface="Calibri"/>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33" name="Google Shape;133;p32"/>
          <p:cNvSpPr txBox="1">
            <a:spLocks noGrp="1"/>
          </p:cNvSpPr>
          <p:nvPr>
            <p:ph type="body" idx="1"/>
          </p:nvPr>
        </p:nvSpPr>
        <p:spPr>
          <a:xfrm>
            <a:off x="457200" y="1391436"/>
            <a:ext cx="4040100" cy="494400"/>
          </a:xfrm>
          <a:prstGeom prst="rect">
            <a:avLst/>
          </a:prstGeom>
          <a:noFill/>
          <a:ln>
            <a:noFill/>
          </a:ln>
        </p:spPr>
        <p:txBody>
          <a:bodyPr spcFirstLastPara="1" wrap="square" lIns="45700" tIns="0" rIns="45700" bIns="0" anchor="ctr" anchorCtr="0">
            <a:noAutofit/>
          </a:bodyPr>
          <a:lstStyle>
            <a:lvl1pPr marL="457200" lvl="0" indent="-228600" algn="l" rtl="0">
              <a:lnSpc>
                <a:spcPct val="100000"/>
              </a:lnSpc>
              <a:spcBef>
                <a:spcPts val="480"/>
              </a:spcBef>
              <a:spcAft>
                <a:spcPts val="0"/>
              </a:spcAft>
              <a:buSzPts val="2400"/>
              <a:buNone/>
              <a:defRPr sz="2400" b="1" cap="none">
                <a:solidFill>
                  <a:schemeClr val="dk2"/>
                </a:solidFill>
              </a:defRPr>
            </a:lvl1pPr>
            <a:lvl2pPr marL="914400" lvl="1" indent="-228600" algn="l" rtl="0">
              <a:lnSpc>
                <a:spcPct val="100000"/>
              </a:lnSpc>
              <a:spcBef>
                <a:spcPts val="300"/>
              </a:spcBef>
              <a:spcAft>
                <a:spcPts val="0"/>
              </a:spcAft>
              <a:buSzPts val="1275"/>
              <a:buNone/>
              <a:defRPr sz="1500" b="1"/>
            </a:lvl2pPr>
            <a:lvl3pPr marL="1371600" lvl="2" indent="-228600" algn="l" rtl="0">
              <a:lnSpc>
                <a:spcPct val="100000"/>
              </a:lnSpc>
              <a:spcBef>
                <a:spcPts val="270"/>
              </a:spcBef>
              <a:spcAft>
                <a:spcPts val="0"/>
              </a:spcAft>
              <a:buSzPts val="945"/>
              <a:buNone/>
              <a:defRPr sz="1350" b="1"/>
            </a:lvl3pPr>
            <a:lvl4pPr marL="1828800" lvl="3" indent="-228600" algn="l" rtl="0">
              <a:lnSpc>
                <a:spcPct val="100000"/>
              </a:lnSpc>
              <a:spcBef>
                <a:spcPts val="240"/>
              </a:spcBef>
              <a:spcAft>
                <a:spcPts val="0"/>
              </a:spcAft>
              <a:buSzPts val="780"/>
              <a:buNone/>
              <a:defRPr sz="1200" b="1"/>
            </a:lvl4pPr>
            <a:lvl5pPr marL="2286000" lvl="4" indent="-228600" algn="l" rtl="0">
              <a:lnSpc>
                <a:spcPct val="100000"/>
              </a:lnSpc>
              <a:spcBef>
                <a:spcPts val="240"/>
              </a:spcBef>
              <a:spcAft>
                <a:spcPts val="0"/>
              </a:spcAft>
              <a:buSzPts val="780"/>
              <a:buNone/>
              <a:defRPr sz="1200" b="1"/>
            </a:lvl5pPr>
            <a:lvl6pPr marL="2743200" lvl="5" indent="-320039" algn="l" rtl="0">
              <a:lnSpc>
                <a:spcPct val="100000"/>
              </a:lnSpc>
              <a:spcBef>
                <a:spcPts val="360"/>
              </a:spcBef>
              <a:spcAft>
                <a:spcPts val="0"/>
              </a:spcAft>
              <a:buSzPts val="1440"/>
              <a:buChar char="⚫"/>
              <a:defRPr/>
            </a:lvl6pPr>
            <a:lvl7pPr marL="3200400" lvl="6" indent="-320039" algn="l" rtl="0">
              <a:lnSpc>
                <a:spcPct val="100000"/>
              </a:lnSpc>
              <a:spcBef>
                <a:spcPts val="360"/>
              </a:spcBef>
              <a:spcAft>
                <a:spcPts val="0"/>
              </a:spcAft>
              <a:buSzPts val="1440"/>
              <a:buChar char="⚫"/>
              <a:defRPr/>
            </a:lvl7pPr>
            <a:lvl8pPr marL="3657600" lvl="7" indent="-342900" algn="l" rtl="0">
              <a:lnSpc>
                <a:spcPct val="100000"/>
              </a:lnSpc>
              <a:spcBef>
                <a:spcPts val="360"/>
              </a:spcBef>
              <a:spcAft>
                <a:spcPts val="0"/>
              </a:spcAft>
              <a:buSzPts val="1800"/>
              <a:buChar char="•"/>
              <a:defRPr/>
            </a:lvl8pPr>
            <a:lvl9pPr marL="4114800" lvl="8" indent="-342900" algn="l" rtl="0">
              <a:lnSpc>
                <a:spcPct val="100000"/>
              </a:lnSpc>
              <a:spcBef>
                <a:spcPts val="360"/>
              </a:spcBef>
              <a:spcAft>
                <a:spcPts val="0"/>
              </a:spcAft>
              <a:buSzPts val="1800"/>
              <a:buChar char="•"/>
              <a:defRPr/>
            </a:lvl9pPr>
          </a:lstStyle>
          <a:p>
            <a:endParaRPr/>
          </a:p>
        </p:txBody>
      </p:sp>
      <p:sp>
        <p:nvSpPr>
          <p:cNvPr id="134" name="Google Shape;134;p32"/>
          <p:cNvSpPr txBox="1">
            <a:spLocks noGrp="1"/>
          </p:cNvSpPr>
          <p:nvPr>
            <p:ph type="body" idx="2"/>
          </p:nvPr>
        </p:nvSpPr>
        <p:spPr>
          <a:xfrm>
            <a:off x="4645027" y="1394820"/>
            <a:ext cx="4041900" cy="491100"/>
          </a:xfrm>
          <a:prstGeom prst="rect">
            <a:avLst/>
          </a:prstGeom>
          <a:noFill/>
          <a:ln>
            <a:noFill/>
          </a:ln>
        </p:spPr>
        <p:txBody>
          <a:bodyPr spcFirstLastPara="1" wrap="square" lIns="45700" tIns="0" rIns="45700" bIns="0" anchor="ctr" anchorCtr="0">
            <a:normAutofit/>
          </a:bodyPr>
          <a:lstStyle>
            <a:lvl1pPr marL="457200" lvl="0" indent="-228600" algn="l" rtl="0">
              <a:lnSpc>
                <a:spcPct val="100000"/>
              </a:lnSpc>
              <a:spcBef>
                <a:spcPts val="480"/>
              </a:spcBef>
              <a:spcAft>
                <a:spcPts val="0"/>
              </a:spcAft>
              <a:buSzPts val="2400"/>
              <a:buNone/>
              <a:defRPr sz="2400" b="1" cap="none">
                <a:solidFill>
                  <a:schemeClr val="dk2"/>
                </a:solidFill>
              </a:defRPr>
            </a:lvl1pPr>
            <a:lvl2pPr marL="914400" lvl="1" indent="-228600" algn="l" rtl="0">
              <a:lnSpc>
                <a:spcPct val="100000"/>
              </a:lnSpc>
              <a:spcBef>
                <a:spcPts val="300"/>
              </a:spcBef>
              <a:spcAft>
                <a:spcPts val="0"/>
              </a:spcAft>
              <a:buSzPts val="1275"/>
              <a:buNone/>
              <a:defRPr sz="1500" b="1"/>
            </a:lvl2pPr>
            <a:lvl3pPr marL="1371600" lvl="2" indent="-228600" algn="l" rtl="0">
              <a:lnSpc>
                <a:spcPct val="100000"/>
              </a:lnSpc>
              <a:spcBef>
                <a:spcPts val="270"/>
              </a:spcBef>
              <a:spcAft>
                <a:spcPts val="0"/>
              </a:spcAft>
              <a:buSzPts val="945"/>
              <a:buNone/>
              <a:defRPr sz="1350" b="1"/>
            </a:lvl3pPr>
            <a:lvl4pPr marL="1828800" lvl="3" indent="-228600" algn="l" rtl="0">
              <a:lnSpc>
                <a:spcPct val="100000"/>
              </a:lnSpc>
              <a:spcBef>
                <a:spcPts val="240"/>
              </a:spcBef>
              <a:spcAft>
                <a:spcPts val="0"/>
              </a:spcAft>
              <a:buSzPts val="780"/>
              <a:buNone/>
              <a:defRPr sz="1200" b="1"/>
            </a:lvl4pPr>
            <a:lvl5pPr marL="2286000" lvl="4" indent="-228600" algn="l" rtl="0">
              <a:lnSpc>
                <a:spcPct val="100000"/>
              </a:lnSpc>
              <a:spcBef>
                <a:spcPts val="240"/>
              </a:spcBef>
              <a:spcAft>
                <a:spcPts val="0"/>
              </a:spcAft>
              <a:buSzPts val="780"/>
              <a:buNone/>
              <a:defRPr sz="1200" b="1"/>
            </a:lvl5pPr>
            <a:lvl6pPr marL="2743200" lvl="5" indent="-320039" algn="l" rtl="0">
              <a:lnSpc>
                <a:spcPct val="100000"/>
              </a:lnSpc>
              <a:spcBef>
                <a:spcPts val="360"/>
              </a:spcBef>
              <a:spcAft>
                <a:spcPts val="0"/>
              </a:spcAft>
              <a:buSzPts val="1440"/>
              <a:buChar char="⚫"/>
              <a:defRPr/>
            </a:lvl6pPr>
            <a:lvl7pPr marL="3200400" lvl="6" indent="-320039" algn="l" rtl="0">
              <a:lnSpc>
                <a:spcPct val="100000"/>
              </a:lnSpc>
              <a:spcBef>
                <a:spcPts val="360"/>
              </a:spcBef>
              <a:spcAft>
                <a:spcPts val="0"/>
              </a:spcAft>
              <a:buSzPts val="1440"/>
              <a:buChar char="⚫"/>
              <a:defRPr/>
            </a:lvl7pPr>
            <a:lvl8pPr marL="3657600" lvl="7" indent="-342900" algn="l" rtl="0">
              <a:lnSpc>
                <a:spcPct val="100000"/>
              </a:lnSpc>
              <a:spcBef>
                <a:spcPts val="360"/>
              </a:spcBef>
              <a:spcAft>
                <a:spcPts val="0"/>
              </a:spcAft>
              <a:buSzPts val="1800"/>
              <a:buChar char="•"/>
              <a:defRPr/>
            </a:lvl8pPr>
            <a:lvl9pPr marL="4114800" lvl="8" indent="-342900" algn="l" rtl="0">
              <a:lnSpc>
                <a:spcPct val="100000"/>
              </a:lnSpc>
              <a:spcBef>
                <a:spcPts val="360"/>
              </a:spcBef>
              <a:spcAft>
                <a:spcPts val="0"/>
              </a:spcAft>
              <a:buSzPts val="1800"/>
              <a:buChar char="•"/>
              <a:defRPr/>
            </a:lvl9pPr>
          </a:lstStyle>
          <a:p>
            <a:endParaRPr/>
          </a:p>
        </p:txBody>
      </p:sp>
      <p:sp>
        <p:nvSpPr>
          <p:cNvPr id="135" name="Google Shape;135;p32"/>
          <p:cNvSpPr txBox="1">
            <a:spLocks noGrp="1"/>
          </p:cNvSpPr>
          <p:nvPr>
            <p:ph type="body" idx="3"/>
          </p:nvPr>
        </p:nvSpPr>
        <p:spPr>
          <a:xfrm>
            <a:off x="457200" y="1974760"/>
            <a:ext cx="4040100" cy="2795400"/>
          </a:xfrm>
          <a:prstGeom prst="rect">
            <a:avLst/>
          </a:prstGeom>
          <a:noFill/>
          <a:ln>
            <a:noFill/>
          </a:ln>
        </p:spPr>
        <p:txBody>
          <a:bodyPr spcFirstLastPara="1" wrap="square" lIns="91425" tIns="0" rIns="91425" bIns="45700" anchor="t" anchorCtr="0">
            <a:normAutofit/>
          </a:bodyPr>
          <a:lstStyle>
            <a:lvl1pPr marL="457200" lvl="0" indent="-342900" algn="l" rtl="0">
              <a:lnSpc>
                <a:spcPct val="100000"/>
              </a:lnSpc>
              <a:spcBef>
                <a:spcPts val="360"/>
              </a:spcBef>
              <a:spcAft>
                <a:spcPts val="0"/>
              </a:spcAft>
              <a:buSzPts val="1800"/>
              <a:buChar char="•"/>
              <a:defRPr sz="1800"/>
            </a:lvl1pPr>
            <a:lvl2pPr marL="914400" lvl="1" indent="-323850" algn="l" rtl="0">
              <a:lnSpc>
                <a:spcPct val="100000"/>
              </a:lnSpc>
              <a:spcBef>
                <a:spcPts val="300"/>
              </a:spcBef>
              <a:spcAft>
                <a:spcPts val="0"/>
              </a:spcAft>
              <a:buSzPts val="1500"/>
              <a:buFont typeface="Arial"/>
              <a:buChar char="•"/>
              <a:defRPr sz="1500"/>
            </a:lvl2pPr>
            <a:lvl3pPr marL="1371600" lvl="2" indent="-314325" algn="l" rtl="0">
              <a:lnSpc>
                <a:spcPct val="100000"/>
              </a:lnSpc>
              <a:spcBef>
                <a:spcPts val="270"/>
              </a:spcBef>
              <a:spcAft>
                <a:spcPts val="0"/>
              </a:spcAft>
              <a:buSzPts val="1350"/>
              <a:buFont typeface="Arial"/>
              <a:buChar char="•"/>
              <a:defRPr sz="1350"/>
            </a:lvl3pPr>
            <a:lvl4pPr marL="1828800" lvl="3" indent="-304800" algn="l" rtl="0">
              <a:lnSpc>
                <a:spcPct val="100000"/>
              </a:lnSpc>
              <a:spcBef>
                <a:spcPts val="240"/>
              </a:spcBef>
              <a:spcAft>
                <a:spcPts val="0"/>
              </a:spcAft>
              <a:buSzPts val="1200"/>
              <a:buFont typeface="Arial"/>
              <a:buChar char="•"/>
              <a:defRPr sz="1200"/>
            </a:lvl4pPr>
            <a:lvl5pPr marL="2286000" lvl="4" indent="-304800" algn="l" rtl="0">
              <a:lnSpc>
                <a:spcPct val="100000"/>
              </a:lnSpc>
              <a:spcBef>
                <a:spcPts val="240"/>
              </a:spcBef>
              <a:spcAft>
                <a:spcPts val="0"/>
              </a:spcAft>
              <a:buSzPts val="1200"/>
              <a:buFont typeface="Arial"/>
              <a:buChar char="•"/>
              <a:defRPr sz="1200"/>
            </a:lvl5pPr>
            <a:lvl6pPr marL="2743200" lvl="5" indent="-320039" algn="l" rtl="0">
              <a:lnSpc>
                <a:spcPct val="100000"/>
              </a:lnSpc>
              <a:spcBef>
                <a:spcPts val="360"/>
              </a:spcBef>
              <a:spcAft>
                <a:spcPts val="0"/>
              </a:spcAft>
              <a:buSzPts val="1440"/>
              <a:buChar char="⚫"/>
              <a:defRPr/>
            </a:lvl6pPr>
            <a:lvl7pPr marL="3200400" lvl="6" indent="-320039" algn="l" rtl="0">
              <a:lnSpc>
                <a:spcPct val="100000"/>
              </a:lnSpc>
              <a:spcBef>
                <a:spcPts val="360"/>
              </a:spcBef>
              <a:spcAft>
                <a:spcPts val="0"/>
              </a:spcAft>
              <a:buSzPts val="1440"/>
              <a:buChar char="⚫"/>
              <a:defRPr/>
            </a:lvl7pPr>
            <a:lvl8pPr marL="3657600" lvl="7" indent="-342900" algn="l" rtl="0">
              <a:lnSpc>
                <a:spcPct val="100000"/>
              </a:lnSpc>
              <a:spcBef>
                <a:spcPts val="360"/>
              </a:spcBef>
              <a:spcAft>
                <a:spcPts val="0"/>
              </a:spcAft>
              <a:buSzPts val="1800"/>
              <a:buChar char="•"/>
              <a:defRPr/>
            </a:lvl8pPr>
            <a:lvl9pPr marL="4114800" lvl="8" indent="-342900" algn="l" rtl="0">
              <a:lnSpc>
                <a:spcPct val="100000"/>
              </a:lnSpc>
              <a:spcBef>
                <a:spcPts val="360"/>
              </a:spcBef>
              <a:spcAft>
                <a:spcPts val="0"/>
              </a:spcAft>
              <a:buSzPts val="1800"/>
              <a:buChar char="•"/>
              <a:defRPr/>
            </a:lvl9pPr>
          </a:lstStyle>
          <a:p>
            <a:endParaRPr/>
          </a:p>
        </p:txBody>
      </p:sp>
      <p:pic>
        <p:nvPicPr>
          <p:cNvPr id="136" name="Google Shape;136;p32"/>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137" name="Google Shape;137;p32"/>
          <p:cNvSpPr txBox="1">
            <a:spLocks noGrp="1"/>
          </p:cNvSpPr>
          <p:nvPr>
            <p:ph type="body" idx="4"/>
          </p:nvPr>
        </p:nvSpPr>
        <p:spPr>
          <a:xfrm>
            <a:off x="4649788" y="1974760"/>
            <a:ext cx="4040100" cy="2795400"/>
          </a:xfrm>
          <a:prstGeom prst="rect">
            <a:avLst/>
          </a:prstGeom>
          <a:noFill/>
          <a:ln>
            <a:noFill/>
          </a:ln>
        </p:spPr>
        <p:txBody>
          <a:bodyPr spcFirstLastPara="1" wrap="square" lIns="91425" tIns="0" rIns="91425" bIns="45700" anchor="t" anchorCtr="0">
            <a:normAutofit/>
          </a:bodyPr>
          <a:lstStyle>
            <a:lvl1pPr marL="457200" lvl="0" indent="-342900" algn="l" rtl="0">
              <a:lnSpc>
                <a:spcPct val="100000"/>
              </a:lnSpc>
              <a:spcBef>
                <a:spcPts val="360"/>
              </a:spcBef>
              <a:spcAft>
                <a:spcPts val="0"/>
              </a:spcAft>
              <a:buSzPts val="1800"/>
              <a:buChar char="•"/>
              <a:defRPr sz="1800"/>
            </a:lvl1pPr>
            <a:lvl2pPr marL="914400" lvl="1" indent="-323850" algn="l" rtl="0">
              <a:lnSpc>
                <a:spcPct val="100000"/>
              </a:lnSpc>
              <a:spcBef>
                <a:spcPts val="300"/>
              </a:spcBef>
              <a:spcAft>
                <a:spcPts val="0"/>
              </a:spcAft>
              <a:buSzPts val="1500"/>
              <a:buFont typeface="Arial"/>
              <a:buChar char="•"/>
              <a:defRPr sz="1500"/>
            </a:lvl2pPr>
            <a:lvl3pPr marL="1371600" lvl="2" indent="-314325" algn="l" rtl="0">
              <a:lnSpc>
                <a:spcPct val="100000"/>
              </a:lnSpc>
              <a:spcBef>
                <a:spcPts val="270"/>
              </a:spcBef>
              <a:spcAft>
                <a:spcPts val="0"/>
              </a:spcAft>
              <a:buSzPts val="1350"/>
              <a:buFont typeface="Arial"/>
              <a:buChar char="•"/>
              <a:defRPr sz="1350"/>
            </a:lvl3pPr>
            <a:lvl4pPr marL="1828800" lvl="3" indent="-304800" algn="l" rtl="0">
              <a:lnSpc>
                <a:spcPct val="100000"/>
              </a:lnSpc>
              <a:spcBef>
                <a:spcPts val="240"/>
              </a:spcBef>
              <a:spcAft>
                <a:spcPts val="0"/>
              </a:spcAft>
              <a:buSzPts val="1200"/>
              <a:buFont typeface="Arial"/>
              <a:buChar char="•"/>
              <a:defRPr sz="1200"/>
            </a:lvl4pPr>
            <a:lvl5pPr marL="2286000" lvl="4" indent="-304800" algn="l" rtl="0">
              <a:lnSpc>
                <a:spcPct val="100000"/>
              </a:lnSpc>
              <a:spcBef>
                <a:spcPts val="240"/>
              </a:spcBef>
              <a:spcAft>
                <a:spcPts val="0"/>
              </a:spcAft>
              <a:buSzPts val="1200"/>
              <a:buFont typeface="Arial"/>
              <a:buChar char="•"/>
              <a:defRPr sz="1200"/>
            </a:lvl5pPr>
            <a:lvl6pPr marL="2743200" lvl="5" indent="-320039" algn="l" rtl="0">
              <a:lnSpc>
                <a:spcPct val="100000"/>
              </a:lnSpc>
              <a:spcBef>
                <a:spcPts val="360"/>
              </a:spcBef>
              <a:spcAft>
                <a:spcPts val="0"/>
              </a:spcAft>
              <a:buSzPts val="1440"/>
              <a:buChar char="⚫"/>
              <a:defRPr/>
            </a:lvl6pPr>
            <a:lvl7pPr marL="3200400" lvl="6" indent="-320039" algn="l" rtl="0">
              <a:lnSpc>
                <a:spcPct val="100000"/>
              </a:lnSpc>
              <a:spcBef>
                <a:spcPts val="360"/>
              </a:spcBef>
              <a:spcAft>
                <a:spcPts val="0"/>
              </a:spcAft>
              <a:buSzPts val="1440"/>
              <a:buChar char="⚫"/>
              <a:defRPr/>
            </a:lvl7pPr>
            <a:lvl8pPr marL="3657600" lvl="7" indent="-342900" algn="l" rtl="0">
              <a:lnSpc>
                <a:spcPct val="100000"/>
              </a:lnSpc>
              <a:spcBef>
                <a:spcPts val="360"/>
              </a:spcBef>
              <a:spcAft>
                <a:spcPts val="0"/>
              </a:spcAft>
              <a:buSzPts val="1800"/>
              <a:buChar char="•"/>
              <a:defRPr/>
            </a:lvl8pPr>
            <a:lvl9pPr marL="4114800" lvl="8" indent="-342900" algn="l" rtl="0">
              <a:lnSpc>
                <a:spcPct val="100000"/>
              </a:lnSpc>
              <a:spcBef>
                <a:spcPts val="360"/>
              </a:spcBef>
              <a:spcAft>
                <a:spcPts val="0"/>
              </a:spcAft>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ontent with Graphic">
  <p:cSld name="Content with Graphic">
    <p:spTree>
      <p:nvGrpSpPr>
        <p:cNvPr id="1" name="Shape 138"/>
        <p:cNvGrpSpPr/>
        <p:nvPr/>
      </p:nvGrpSpPr>
      <p:grpSpPr>
        <a:xfrm>
          <a:off x="0" y="0"/>
          <a:ext cx="0" cy="0"/>
          <a:chOff x="0" y="0"/>
          <a:chExt cx="0" cy="0"/>
        </a:xfrm>
      </p:grpSpPr>
      <p:sp>
        <p:nvSpPr>
          <p:cNvPr id="139" name="Google Shape;139;p33"/>
          <p:cNvSpPr txBox="1">
            <a:spLocks noGrp="1"/>
          </p:cNvSpPr>
          <p:nvPr>
            <p:ph type="body" idx="1"/>
          </p:nvPr>
        </p:nvSpPr>
        <p:spPr>
          <a:xfrm>
            <a:off x="3581400" y="1330012"/>
            <a:ext cx="5111700" cy="3257700"/>
          </a:xfrm>
          <a:prstGeom prst="rect">
            <a:avLst/>
          </a:prstGeom>
          <a:noFill/>
          <a:ln>
            <a:noFill/>
          </a:ln>
        </p:spPr>
        <p:txBody>
          <a:bodyPr spcFirstLastPara="1" wrap="square" lIns="91425" tIns="0" rIns="91425" bIns="45700" anchor="t" anchorCtr="0">
            <a:normAutofit/>
          </a:bodyPr>
          <a:lstStyle>
            <a:lvl1pPr marL="457200" lvl="0" indent="-228600" algn="l" rtl="0">
              <a:lnSpc>
                <a:spcPct val="100000"/>
              </a:lnSpc>
              <a:spcBef>
                <a:spcPts val="420"/>
              </a:spcBef>
              <a:spcAft>
                <a:spcPts val="0"/>
              </a:spcAft>
              <a:buSzPts val="2100"/>
              <a:buNone/>
              <a:defRPr sz="2100"/>
            </a:lvl1pPr>
            <a:lvl2pPr marL="914400" lvl="1" indent="-333883" algn="l" rtl="0">
              <a:lnSpc>
                <a:spcPct val="100000"/>
              </a:lnSpc>
              <a:spcBef>
                <a:spcPts val="390"/>
              </a:spcBef>
              <a:spcAft>
                <a:spcPts val="0"/>
              </a:spcAft>
              <a:buSzPts val="1658"/>
              <a:buChar char="⚫"/>
              <a:defRPr sz="1950"/>
            </a:lvl2pPr>
            <a:lvl3pPr marL="1371600" lvl="2" indent="-308610" algn="l" rtl="0">
              <a:lnSpc>
                <a:spcPct val="100000"/>
              </a:lnSpc>
              <a:spcBef>
                <a:spcPts val="360"/>
              </a:spcBef>
              <a:spcAft>
                <a:spcPts val="0"/>
              </a:spcAft>
              <a:buSzPts val="1260"/>
              <a:buChar char="⚫"/>
              <a:defRPr sz="1800"/>
            </a:lvl3pPr>
            <a:lvl4pPr marL="1828800" lvl="3" indent="-290512" algn="l" rtl="0">
              <a:lnSpc>
                <a:spcPct val="100000"/>
              </a:lnSpc>
              <a:spcBef>
                <a:spcPts val="300"/>
              </a:spcBef>
              <a:spcAft>
                <a:spcPts val="0"/>
              </a:spcAft>
              <a:buSzPts val="975"/>
              <a:buChar char="⚫"/>
              <a:defRPr sz="1500"/>
            </a:lvl4pPr>
            <a:lvl5pPr marL="2286000" lvl="4" indent="-284289" algn="l" rtl="0">
              <a:lnSpc>
                <a:spcPct val="100000"/>
              </a:lnSpc>
              <a:spcBef>
                <a:spcPts val="270"/>
              </a:spcBef>
              <a:spcAft>
                <a:spcPts val="0"/>
              </a:spcAft>
              <a:buSzPts val="877"/>
              <a:buChar char="⚫"/>
              <a:defRPr sz="1350"/>
            </a:lvl5pPr>
            <a:lvl6pPr marL="2743200" lvl="5" indent="-320039" algn="l" rtl="0">
              <a:lnSpc>
                <a:spcPct val="100000"/>
              </a:lnSpc>
              <a:spcBef>
                <a:spcPts val="360"/>
              </a:spcBef>
              <a:spcAft>
                <a:spcPts val="0"/>
              </a:spcAft>
              <a:buSzPts val="1440"/>
              <a:buChar char="⚫"/>
              <a:defRPr/>
            </a:lvl6pPr>
            <a:lvl7pPr marL="3200400" lvl="6" indent="-320039" algn="l" rtl="0">
              <a:lnSpc>
                <a:spcPct val="100000"/>
              </a:lnSpc>
              <a:spcBef>
                <a:spcPts val="360"/>
              </a:spcBef>
              <a:spcAft>
                <a:spcPts val="0"/>
              </a:spcAft>
              <a:buSzPts val="1440"/>
              <a:buChar char="⚫"/>
              <a:defRPr/>
            </a:lvl7pPr>
            <a:lvl8pPr marL="3657600" lvl="7" indent="-342900" algn="l" rtl="0">
              <a:lnSpc>
                <a:spcPct val="100000"/>
              </a:lnSpc>
              <a:spcBef>
                <a:spcPts val="360"/>
              </a:spcBef>
              <a:spcAft>
                <a:spcPts val="0"/>
              </a:spcAft>
              <a:buSzPts val="1800"/>
              <a:buChar char="•"/>
              <a:defRPr/>
            </a:lvl8pPr>
            <a:lvl9pPr marL="4114800" lvl="8" indent="-342900" algn="l" rtl="0">
              <a:lnSpc>
                <a:spcPct val="100000"/>
              </a:lnSpc>
              <a:spcBef>
                <a:spcPts val="360"/>
              </a:spcBef>
              <a:spcAft>
                <a:spcPts val="0"/>
              </a:spcAft>
              <a:buSzPts val="1800"/>
              <a:buChar char="•"/>
              <a:defRPr/>
            </a:lvl9pPr>
          </a:lstStyle>
          <a:p>
            <a:endParaRPr/>
          </a:p>
        </p:txBody>
      </p:sp>
      <p:sp>
        <p:nvSpPr>
          <p:cNvPr id="140" name="Google Shape;140;p33"/>
          <p:cNvSpPr txBox="1">
            <a:spLocks noGrp="1"/>
          </p:cNvSpPr>
          <p:nvPr>
            <p:ph type="body" idx="2"/>
          </p:nvPr>
        </p:nvSpPr>
        <p:spPr>
          <a:xfrm>
            <a:off x="450850" y="1330012"/>
            <a:ext cx="3124200" cy="3257700"/>
          </a:xfrm>
          <a:prstGeom prst="rect">
            <a:avLst/>
          </a:prstGeom>
          <a:noFill/>
          <a:ln>
            <a:noFill/>
          </a:ln>
        </p:spPr>
        <p:txBody>
          <a:bodyPr spcFirstLastPara="1" wrap="square" lIns="91425" tIns="0" rIns="91425" bIns="45700" anchor="t" anchorCtr="0">
            <a:normAutofit/>
          </a:bodyPr>
          <a:lstStyle>
            <a:lvl1pPr marL="457200" lvl="0" indent="-342900" algn="l" rtl="0">
              <a:lnSpc>
                <a:spcPct val="100000"/>
              </a:lnSpc>
              <a:spcBef>
                <a:spcPts val="360"/>
              </a:spcBef>
              <a:spcAft>
                <a:spcPts val="0"/>
              </a:spcAft>
              <a:buSzPts val="1800"/>
              <a:buChar char="•"/>
              <a:defRPr sz="1800"/>
            </a:lvl1pPr>
            <a:lvl2pPr marL="914400" lvl="1" indent="-330200" algn="l" rtl="0">
              <a:lnSpc>
                <a:spcPct val="100000"/>
              </a:lnSpc>
              <a:spcBef>
                <a:spcPts val="320"/>
              </a:spcBef>
              <a:spcAft>
                <a:spcPts val="0"/>
              </a:spcAft>
              <a:buSzPts val="1600"/>
              <a:buFont typeface="Arial"/>
              <a:buChar char="•"/>
              <a:defRPr sz="1600"/>
            </a:lvl2pPr>
            <a:lvl3pPr marL="1371600" lvl="2" indent="-317500" algn="l" rtl="0">
              <a:lnSpc>
                <a:spcPct val="100000"/>
              </a:lnSpc>
              <a:spcBef>
                <a:spcPts val="280"/>
              </a:spcBef>
              <a:spcAft>
                <a:spcPts val="0"/>
              </a:spcAft>
              <a:buSzPts val="1400"/>
              <a:buFont typeface="Arial"/>
              <a:buChar char="•"/>
              <a:defRPr sz="1400"/>
            </a:lvl3pPr>
            <a:lvl4pPr marL="1828800" lvl="3" indent="-311150" algn="l" rtl="0">
              <a:lnSpc>
                <a:spcPct val="100000"/>
              </a:lnSpc>
              <a:spcBef>
                <a:spcPts val="260"/>
              </a:spcBef>
              <a:spcAft>
                <a:spcPts val="0"/>
              </a:spcAft>
              <a:buSzPts val="1300"/>
              <a:buFont typeface="Arial"/>
              <a:buChar char="•"/>
              <a:defRPr sz="1300"/>
            </a:lvl4pPr>
            <a:lvl5pPr marL="2286000" lvl="4" indent="-304800" algn="l" rtl="0">
              <a:lnSpc>
                <a:spcPct val="100000"/>
              </a:lnSpc>
              <a:spcBef>
                <a:spcPts val="240"/>
              </a:spcBef>
              <a:spcAft>
                <a:spcPts val="0"/>
              </a:spcAft>
              <a:buSzPts val="1200"/>
              <a:buFont typeface="Arial"/>
              <a:buChar char="•"/>
              <a:defRPr sz="1200"/>
            </a:lvl5pPr>
            <a:lvl6pPr marL="2743200" lvl="5" indent="-320039" algn="l" rtl="0">
              <a:lnSpc>
                <a:spcPct val="100000"/>
              </a:lnSpc>
              <a:spcBef>
                <a:spcPts val="360"/>
              </a:spcBef>
              <a:spcAft>
                <a:spcPts val="0"/>
              </a:spcAft>
              <a:buSzPts val="1440"/>
              <a:buChar char="⚫"/>
              <a:defRPr/>
            </a:lvl6pPr>
            <a:lvl7pPr marL="3200400" lvl="6" indent="-320039" algn="l" rtl="0">
              <a:lnSpc>
                <a:spcPct val="100000"/>
              </a:lnSpc>
              <a:spcBef>
                <a:spcPts val="360"/>
              </a:spcBef>
              <a:spcAft>
                <a:spcPts val="0"/>
              </a:spcAft>
              <a:buSzPts val="1440"/>
              <a:buChar char="⚫"/>
              <a:defRPr/>
            </a:lvl7pPr>
            <a:lvl8pPr marL="3657600" lvl="7" indent="-342900" algn="l" rtl="0">
              <a:lnSpc>
                <a:spcPct val="100000"/>
              </a:lnSpc>
              <a:spcBef>
                <a:spcPts val="360"/>
              </a:spcBef>
              <a:spcAft>
                <a:spcPts val="0"/>
              </a:spcAft>
              <a:buSzPts val="1800"/>
              <a:buChar char="•"/>
              <a:defRPr/>
            </a:lvl8pPr>
            <a:lvl9pPr marL="4114800" lvl="8" indent="-342900" algn="l" rtl="0">
              <a:lnSpc>
                <a:spcPct val="100000"/>
              </a:lnSpc>
              <a:spcBef>
                <a:spcPts val="360"/>
              </a:spcBef>
              <a:spcAft>
                <a:spcPts val="0"/>
              </a:spcAft>
              <a:buSzPts val="1800"/>
              <a:buChar char="•"/>
              <a:defRPr/>
            </a:lvl9pPr>
          </a:lstStyle>
          <a:p>
            <a:endParaRPr/>
          </a:p>
        </p:txBody>
      </p:sp>
      <p:pic>
        <p:nvPicPr>
          <p:cNvPr id="141" name="Google Shape;141;p33"/>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142" name="Google Shape;142;p33"/>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rtl="0">
              <a:lnSpc>
                <a:spcPct val="100000"/>
              </a:lnSpc>
              <a:spcBef>
                <a:spcPts val="0"/>
              </a:spcBef>
              <a:spcAft>
                <a:spcPts val="0"/>
              </a:spcAft>
              <a:buClr>
                <a:schemeClr val="accent4"/>
              </a:buClr>
              <a:buSzPts val="3600"/>
              <a:buFont typeface="Calibri"/>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Video">
  <p:cSld name="Video">
    <p:spTree>
      <p:nvGrpSpPr>
        <p:cNvPr id="1" name="Shape 143"/>
        <p:cNvGrpSpPr/>
        <p:nvPr/>
      </p:nvGrpSpPr>
      <p:grpSpPr>
        <a:xfrm>
          <a:off x="0" y="0"/>
          <a:ext cx="0" cy="0"/>
          <a:chOff x="0" y="0"/>
          <a:chExt cx="0" cy="0"/>
        </a:xfrm>
      </p:grpSpPr>
      <p:pic>
        <p:nvPicPr>
          <p:cNvPr id="144" name="Google Shape;144;p34"/>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145" name="Google Shape;145;p34"/>
          <p:cNvSpPr>
            <a:spLocks noGrp="1"/>
          </p:cNvSpPr>
          <p:nvPr>
            <p:ph type="media" idx="2"/>
          </p:nvPr>
        </p:nvSpPr>
        <p:spPr>
          <a:xfrm>
            <a:off x="457200" y="1343696"/>
            <a:ext cx="6125700" cy="34083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R="0" lvl="1" algn="l" rtl="0">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R="0" lvl="2" algn="l" rtl="0">
              <a:lnSpc>
                <a:spcPct val="100000"/>
              </a:lnSpc>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R="0" lvl="3" algn="l" rtl="0">
              <a:lnSpc>
                <a:spcPct val="100000"/>
              </a:lnSpc>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R="0" lvl="4" algn="l" rtl="0">
              <a:lnSpc>
                <a:spcPct val="100000"/>
              </a:lnSpc>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R="0" lvl="5" algn="l" rtl="0">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alibri"/>
                <a:ea typeface="Calibri"/>
                <a:cs typeface="Calibri"/>
                <a:sym typeface="Calibri"/>
              </a:defRPr>
            </a:lvl6pPr>
            <a:lvl7pPr marR="0" lvl="6" algn="l" rtl="0">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alibri"/>
                <a:ea typeface="Calibri"/>
                <a:cs typeface="Calibri"/>
                <a:sym typeface="Calibri"/>
              </a:defRPr>
            </a:lvl7pPr>
            <a:lvl8pPr marR="0" lvl="7" algn="l" rtl="0">
              <a:lnSpc>
                <a:spcPct val="100000"/>
              </a:lnSpc>
              <a:spcBef>
                <a:spcPts val="240"/>
              </a:spcBef>
              <a:spcAft>
                <a:spcPts val="0"/>
              </a:spcAft>
              <a:buClr>
                <a:schemeClr val="dk2"/>
              </a:buClr>
              <a:buSzPts val="1200"/>
              <a:buFont typeface="Calibri"/>
              <a:buChar char="•"/>
              <a:defRPr sz="1200" b="0" i="0" u="none" strike="noStrike" cap="none">
                <a:solidFill>
                  <a:schemeClr val="dk1"/>
                </a:solidFill>
                <a:latin typeface="Calibri"/>
                <a:ea typeface="Calibri"/>
                <a:cs typeface="Calibri"/>
                <a:sym typeface="Calibri"/>
              </a:defRPr>
            </a:lvl8pPr>
            <a:lvl9pPr marR="0" lvl="8" algn="l" rtl="0">
              <a:lnSpc>
                <a:spcPct val="100000"/>
              </a:lnSpc>
              <a:spcBef>
                <a:spcPts val="210"/>
              </a:spcBef>
              <a:spcAft>
                <a:spcPts val="0"/>
              </a:spcAft>
              <a:buClr>
                <a:schemeClr val="dk2"/>
              </a:buClr>
              <a:buSzPts val="1050"/>
              <a:buFont typeface="Calibri"/>
              <a:buChar char="•"/>
              <a:defRPr sz="1050" b="0" i="0" u="none" strike="noStrike" cap="none">
                <a:solidFill>
                  <a:schemeClr val="dk1"/>
                </a:solidFill>
                <a:latin typeface="Calibri"/>
                <a:ea typeface="Calibri"/>
                <a:cs typeface="Calibri"/>
                <a:sym typeface="Calibri"/>
              </a:defRPr>
            </a:lvl9pPr>
          </a:lstStyle>
          <a:p>
            <a:endParaRPr/>
          </a:p>
        </p:txBody>
      </p:sp>
      <p:sp>
        <p:nvSpPr>
          <p:cNvPr id="146" name="Google Shape;146;p34"/>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rtl="0">
              <a:lnSpc>
                <a:spcPct val="100000"/>
              </a:lnSpc>
              <a:spcBef>
                <a:spcPts val="0"/>
              </a:spcBef>
              <a:spcAft>
                <a:spcPts val="0"/>
              </a:spcAft>
              <a:buClr>
                <a:schemeClr val="accent4"/>
              </a:buClr>
              <a:buSzPts val="3600"/>
              <a:buFont typeface="Calibri"/>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able">
  <p:cSld name="Table">
    <p:spTree>
      <p:nvGrpSpPr>
        <p:cNvPr id="1" name="Shape 147"/>
        <p:cNvGrpSpPr/>
        <p:nvPr/>
      </p:nvGrpSpPr>
      <p:grpSpPr>
        <a:xfrm>
          <a:off x="0" y="0"/>
          <a:ext cx="0" cy="0"/>
          <a:chOff x="0" y="0"/>
          <a:chExt cx="0" cy="0"/>
        </a:xfrm>
      </p:grpSpPr>
      <p:pic>
        <p:nvPicPr>
          <p:cNvPr id="148" name="Google Shape;148;p35"/>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149" name="Google Shape;149;p35"/>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rtl="0">
              <a:lnSpc>
                <a:spcPct val="100000"/>
              </a:lnSpc>
              <a:spcBef>
                <a:spcPts val="0"/>
              </a:spcBef>
              <a:spcAft>
                <a:spcPts val="0"/>
              </a:spcAft>
              <a:buClr>
                <a:schemeClr val="accent4"/>
              </a:buClr>
              <a:buSzPts val="3600"/>
              <a:buFont typeface="Calibri"/>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150"/>
        <p:cNvGrpSpPr/>
        <p:nvPr/>
      </p:nvGrpSpPr>
      <p:grpSpPr>
        <a:xfrm>
          <a:off x="0" y="0"/>
          <a:ext cx="0" cy="0"/>
          <a:chOff x="0" y="0"/>
          <a:chExt cx="0" cy="0"/>
        </a:xfrm>
      </p:grpSpPr>
      <p:pic>
        <p:nvPicPr>
          <p:cNvPr id="151" name="Google Shape;151;p36"/>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152" name="Google Shape;152;p36"/>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rtl="0">
              <a:lnSpc>
                <a:spcPct val="100000"/>
              </a:lnSpc>
              <a:spcBef>
                <a:spcPts val="0"/>
              </a:spcBef>
              <a:spcAft>
                <a:spcPts val="0"/>
              </a:spcAft>
              <a:buClr>
                <a:schemeClr val="accent4"/>
              </a:buClr>
              <a:buSzPts val="3600"/>
              <a:buFont typeface="Calibri"/>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Blank 1">
  <p:cSld name="Blank 1">
    <p:spTree>
      <p:nvGrpSpPr>
        <p:cNvPr id="1" name="Shape 153"/>
        <p:cNvGrpSpPr/>
        <p:nvPr/>
      </p:nvGrpSpPr>
      <p:grpSpPr>
        <a:xfrm>
          <a:off x="0" y="0"/>
          <a:ext cx="0" cy="0"/>
          <a:chOff x="0" y="0"/>
          <a:chExt cx="0" cy="0"/>
        </a:xfrm>
      </p:grpSpPr>
      <p:pic>
        <p:nvPicPr>
          <p:cNvPr id="154" name="Google Shape;154;p37"/>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Blank White BG">
  <p:cSld name="Blank White BG">
    <p:bg>
      <p:bgPr>
        <a:solidFill>
          <a:schemeClr val="lt1"/>
        </a:solidFill>
        <a:effectLst/>
      </p:bgPr>
    </p:bg>
    <p:spTree>
      <p:nvGrpSpPr>
        <p:cNvPr id="1" name="Shape 155"/>
        <p:cNvGrpSpPr/>
        <p:nvPr/>
      </p:nvGrpSpPr>
      <p:grpSpPr>
        <a:xfrm>
          <a:off x="0" y="0"/>
          <a:ext cx="0" cy="0"/>
          <a:chOff x="0" y="0"/>
          <a:chExt cx="0" cy="0"/>
        </a:xfrm>
      </p:grpSpPr>
      <p:pic>
        <p:nvPicPr>
          <p:cNvPr id="156" name="Google Shape;156;p38"/>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Blank No Logo">
  <p:cSld name="Blank No Logo">
    <p:spTree>
      <p:nvGrpSpPr>
        <p:cNvPr id="1" name="Shape 157"/>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trategy v2">
  <p:cSld name="Strategy v2">
    <p:spTree>
      <p:nvGrpSpPr>
        <p:cNvPr id="1" name="Shape 19"/>
        <p:cNvGrpSpPr/>
        <p:nvPr/>
      </p:nvGrpSpPr>
      <p:grpSpPr>
        <a:xfrm>
          <a:off x="0" y="0"/>
          <a:ext cx="0" cy="0"/>
          <a:chOff x="0" y="0"/>
          <a:chExt cx="0" cy="0"/>
        </a:xfrm>
      </p:grpSpPr>
      <p:pic>
        <p:nvPicPr>
          <p:cNvPr id="20" name="Google Shape;20;p5"/>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21" name="Google Shape;21;p5"/>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5"/>
          <p:cNvSpPr txBox="1">
            <a:spLocks noGrp="1"/>
          </p:cNvSpPr>
          <p:nvPr>
            <p:ph type="body" idx="1"/>
          </p:nvPr>
        </p:nvSpPr>
        <p:spPr>
          <a:xfrm>
            <a:off x="457200" y="1305059"/>
            <a:ext cx="3994500" cy="3621000"/>
          </a:xfrm>
          <a:prstGeom prst="rect">
            <a:avLst/>
          </a:prstGeom>
          <a:noFill/>
          <a:ln>
            <a:noFill/>
          </a:ln>
        </p:spPr>
        <p:txBody>
          <a:bodyPr spcFirstLastPara="1" wrap="square" lIns="91400" tIns="91400" rIns="91400" bIns="91400" anchor="t" anchorCtr="0">
            <a:normAutofit/>
          </a:bodyPr>
          <a:lstStyle>
            <a:lvl1pPr marL="457200" lvl="0" indent="-393700" algn="l">
              <a:spcBef>
                <a:spcPts val="520"/>
              </a:spcBef>
              <a:spcAft>
                <a:spcPts val="0"/>
              </a:spcAft>
              <a:buSzPts val="2600"/>
              <a:buChar char="•"/>
              <a:defRPr/>
            </a:lvl1pPr>
            <a:lvl2pPr marL="914400" lvl="1" indent="-325755" algn="l">
              <a:spcBef>
                <a:spcPts val="360"/>
              </a:spcBef>
              <a:spcAft>
                <a:spcPts val="0"/>
              </a:spcAft>
              <a:buSzPts val="1530"/>
              <a:buChar char="⚫"/>
              <a:defRPr/>
            </a:lvl2pPr>
            <a:lvl3pPr marL="1371600" lvl="2" indent="-298608" algn="l">
              <a:spcBef>
                <a:spcPts val="315"/>
              </a:spcBef>
              <a:spcAft>
                <a:spcPts val="0"/>
              </a:spcAft>
              <a:buSzPts val="1103"/>
              <a:buChar char="⚫"/>
              <a:defRPr/>
            </a:lvl3pPr>
            <a:lvl4pPr marL="1828800" lvl="3" indent="-290512" algn="l">
              <a:spcBef>
                <a:spcPts val="300"/>
              </a:spcBef>
              <a:spcAft>
                <a:spcPts val="0"/>
              </a:spcAft>
              <a:buSzPts val="975"/>
              <a:buChar char="⚫"/>
              <a:defRPr/>
            </a:lvl4pPr>
            <a:lvl5pPr marL="2286000" lvl="4" indent="-284321" algn="l">
              <a:spcBef>
                <a:spcPts val="270"/>
              </a:spcBef>
              <a:spcAft>
                <a:spcPts val="0"/>
              </a:spcAft>
              <a:buSzPts val="877"/>
              <a:buChar char="⚫"/>
              <a:defRPr sz="1350"/>
            </a:lvl5pPr>
            <a:lvl6pPr marL="2743200" lvl="5" indent="-297179" algn="l">
              <a:spcBef>
                <a:spcPts val="270"/>
              </a:spcBef>
              <a:spcAft>
                <a:spcPts val="0"/>
              </a:spcAft>
              <a:buSzPts val="1080"/>
              <a:buChar char="⚫"/>
              <a:defRPr sz="1350"/>
            </a:lvl6pPr>
            <a:lvl7pPr marL="3200400" lvl="6" indent="-297179" algn="l">
              <a:spcBef>
                <a:spcPts val="270"/>
              </a:spcBef>
              <a:spcAft>
                <a:spcPts val="0"/>
              </a:spcAft>
              <a:buSzPts val="1080"/>
              <a:buChar char="⚫"/>
              <a:defRPr sz="1350"/>
            </a:lvl7pPr>
            <a:lvl8pPr marL="3657600" lvl="7" indent="-314325" algn="l">
              <a:spcBef>
                <a:spcPts val="270"/>
              </a:spcBef>
              <a:spcAft>
                <a:spcPts val="0"/>
              </a:spcAft>
              <a:buSzPts val="1350"/>
              <a:buFont typeface="Calibri"/>
              <a:buChar char="•"/>
              <a:defRPr sz="1350"/>
            </a:lvl8pPr>
            <a:lvl9pPr marL="4114800" lvl="8" indent="-314325" algn="l">
              <a:spcBef>
                <a:spcPts val="270"/>
              </a:spcBef>
              <a:spcAft>
                <a:spcPts val="0"/>
              </a:spcAft>
              <a:buSzPts val="1350"/>
              <a:buFont typeface="Calibri"/>
              <a:buChar char="•"/>
              <a:defRPr sz="1350"/>
            </a:lvl9pPr>
          </a:lstStyle>
          <a:p>
            <a:endParaRPr/>
          </a:p>
        </p:txBody>
      </p:sp>
      <p:sp>
        <p:nvSpPr>
          <p:cNvPr id="23" name="Google Shape;23;p5"/>
          <p:cNvSpPr>
            <a:spLocks noGrp="1"/>
          </p:cNvSpPr>
          <p:nvPr>
            <p:ph type="pic" idx="2"/>
          </p:nvPr>
        </p:nvSpPr>
        <p:spPr>
          <a:xfrm>
            <a:off x="4692302" y="1305059"/>
            <a:ext cx="3994200" cy="1420800"/>
          </a:xfrm>
          <a:prstGeom prst="rect">
            <a:avLst/>
          </a:prstGeom>
          <a:noFill/>
          <a:ln w="9525" cap="flat" cmpd="sng">
            <a:solidFill>
              <a:srgbClr val="BCD4E9"/>
            </a:solidFill>
            <a:prstDash val="solid"/>
            <a:round/>
            <a:headEnd type="none" w="sm" len="sm"/>
            <a:tailEnd type="none" w="sm" len="sm"/>
          </a:ln>
        </p:spPr>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ull Quote">
  <p:cSld name="Pull Quote">
    <p:spTree>
      <p:nvGrpSpPr>
        <p:cNvPr id="1" name="Shape 24"/>
        <p:cNvGrpSpPr/>
        <p:nvPr/>
      </p:nvGrpSpPr>
      <p:grpSpPr>
        <a:xfrm>
          <a:off x="0" y="0"/>
          <a:ext cx="0" cy="0"/>
          <a:chOff x="0" y="0"/>
          <a:chExt cx="0" cy="0"/>
        </a:xfrm>
      </p:grpSpPr>
      <p:sp>
        <p:nvSpPr>
          <p:cNvPr id="25" name="Google Shape;25;p6"/>
          <p:cNvSpPr/>
          <p:nvPr/>
        </p:nvSpPr>
        <p:spPr>
          <a:xfrm>
            <a:off x="1721476" y="1313644"/>
            <a:ext cx="5700900" cy="3206700"/>
          </a:xfrm>
          <a:prstGeom prst="snip2DiagRect">
            <a:avLst>
              <a:gd name="adj1" fmla="val 0"/>
              <a:gd name="adj2" fmla="val 16667"/>
            </a:avLst>
          </a:prstGeom>
          <a:solidFill>
            <a:srgbClr val="1C3C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26" name="Google Shape;26;p6"/>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27" name="Google Shape;27;p6"/>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6"/>
          <p:cNvSpPr txBox="1">
            <a:spLocks noGrp="1"/>
          </p:cNvSpPr>
          <p:nvPr>
            <p:ph type="body" idx="1"/>
          </p:nvPr>
        </p:nvSpPr>
        <p:spPr>
          <a:xfrm>
            <a:off x="2574750" y="1534732"/>
            <a:ext cx="3994500" cy="2376300"/>
          </a:xfrm>
          <a:prstGeom prst="rect">
            <a:avLst/>
          </a:prstGeom>
          <a:noFill/>
          <a:ln>
            <a:noFill/>
          </a:ln>
        </p:spPr>
        <p:txBody>
          <a:bodyPr spcFirstLastPara="1" wrap="square" lIns="91400" tIns="91400" rIns="91400" bIns="91400" anchor="t" anchorCtr="0">
            <a:normAutofit/>
          </a:bodyPr>
          <a:lstStyle>
            <a:lvl1pPr marL="457200" lvl="0" indent="-228600" algn="l">
              <a:spcBef>
                <a:spcPts val="520"/>
              </a:spcBef>
              <a:spcAft>
                <a:spcPts val="0"/>
              </a:spcAft>
              <a:buSzPts val="2600"/>
              <a:buNone/>
              <a:defRPr b="1">
                <a:solidFill>
                  <a:schemeClr val="lt1"/>
                </a:solidFill>
              </a:defRPr>
            </a:lvl1pPr>
            <a:lvl2pPr marL="914400" lvl="1" indent="-325755" algn="l">
              <a:spcBef>
                <a:spcPts val="360"/>
              </a:spcBef>
              <a:spcAft>
                <a:spcPts val="0"/>
              </a:spcAft>
              <a:buSzPts val="1530"/>
              <a:buChar char="⚫"/>
              <a:defRPr/>
            </a:lvl2pPr>
            <a:lvl3pPr marL="1371600" lvl="2" indent="-298608" algn="l">
              <a:spcBef>
                <a:spcPts val="315"/>
              </a:spcBef>
              <a:spcAft>
                <a:spcPts val="0"/>
              </a:spcAft>
              <a:buSzPts val="1103"/>
              <a:buChar char="⚫"/>
              <a:defRPr/>
            </a:lvl3pPr>
            <a:lvl4pPr marL="1828800" lvl="3" indent="-290512" algn="l">
              <a:spcBef>
                <a:spcPts val="300"/>
              </a:spcBef>
              <a:spcAft>
                <a:spcPts val="0"/>
              </a:spcAft>
              <a:buSzPts val="975"/>
              <a:buChar char="⚫"/>
              <a:defRPr/>
            </a:lvl4pPr>
            <a:lvl5pPr marL="2286000" lvl="4" indent="-284321" algn="l">
              <a:spcBef>
                <a:spcPts val="270"/>
              </a:spcBef>
              <a:spcAft>
                <a:spcPts val="0"/>
              </a:spcAft>
              <a:buSzPts val="877"/>
              <a:buChar char="⚫"/>
              <a:defRPr sz="1350"/>
            </a:lvl5pPr>
            <a:lvl6pPr marL="2743200" lvl="5" indent="-297179" algn="l">
              <a:spcBef>
                <a:spcPts val="270"/>
              </a:spcBef>
              <a:spcAft>
                <a:spcPts val="0"/>
              </a:spcAft>
              <a:buSzPts val="1080"/>
              <a:buChar char="⚫"/>
              <a:defRPr sz="1350"/>
            </a:lvl6pPr>
            <a:lvl7pPr marL="3200400" lvl="6" indent="-297179" algn="l">
              <a:spcBef>
                <a:spcPts val="270"/>
              </a:spcBef>
              <a:spcAft>
                <a:spcPts val="0"/>
              </a:spcAft>
              <a:buSzPts val="1080"/>
              <a:buChar char="⚫"/>
              <a:defRPr sz="1350"/>
            </a:lvl7pPr>
            <a:lvl8pPr marL="3657600" lvl="7" indent="-314325" algn="l">
              <a:spcBef>
                <a:spcPts val="270"/>
              </a:spcBef>
              <a:spcAft>
                <a:spcPts val="0"/>
              </a:spcAft>
              <a:buSzPts val="1350"/>
              <a:buFont typeface="Calibri"/>
              <a:buChar char="•"/>
              <a:defRPr sz="1350"/>
            </a:lvl8pPr>
            <a:lvl9pPr marL="4114800" lvl="8" indent="-314325" algn="l">
              <a:spcBef>
                <a:spcPts val="270"/>
              </a:spcBef>
              <a:spcAft>
                <a:spcPts val="0"/>
              </a:spcAft>
              <a:buSzPts val="1350"/>
              <a:buFont typeface="Calibri"/>
              <a:buChar char="•"/>
              <a:defRPr sz="1350"/>
            </a:lvl9pPr>
          </a:lstStyle>
          <a:p>
            <a:endParaRPr/>
          </a:p>
        </p:txBody>
      </p:sp>
      <p:sp>
        <p:nvSpPr>
          <p:cNvPr id="29" name="Google Shape;29;p6"/>
          <p:cNvSpPr txBox="1">
            <a:spLocks noGrp="1"/>
          </p:cNvSpPr>
          <p:nvPr>
            <p:ph type="body" idx="2"/>
          </p:nvPr>
        </p:nvSpPr>
        <p:spPr>
          <a:xfrm>
            <a:off x="3017949" y="3943350"/>
            <a:ext cx="3108000" cy="521400"/>
          </a:xfrm>
          <a:prstGeom prst="rect">
            <a:avLst/>
          </a:prstGeom>
          <a:noFill/>
          <a:ln>
            <a:noFill/>
          </a:ln>
        </p:spPr>
        <p:txBody>
          <a:bodyPr spcFirstLastPara="1" wrap="square" lIns="91400" tIns="91400" rIns="91400" bIns="91400" anchor="t" anchorCtr="0">
            <a:normAutofit/>
          </a:bodyPr>
          <a:lstStyle>
            <a:lvl1pPr marL="457200" lvl="0" indent="-228600" algn="l">
              <a:spcBef>
                <a:spcPts val="320"/>
              </a:spcBef>
              <a:spcAft>
                <a:spcPts val="0"/>
              </a:spcAft>
              <a:buSzPts val="1600"/>
              <a:buNone/>
              <a:defRPr sz="1600" b="1" i="1">
                <a:solidFill>
                  <a:schemeClr val="lt1"/>
                </a:solidFill>
              </a:defRPr>
            </a:lvl1pPr>
            <a:lvl2pPr marL="914400" lvl="1" indent="-325755" algn="l">
              <a:spcBef>
                <a:spcPts val="360"/>
              </a:spcBef>
              <a:spcAft>
                <a:spcPts val="0"/>
              </a:spcAft>
              <a:buSzPts val="1530"/>
              <a:buChar char="⚫"/>
              <a:defRPr/>
            </a:lvl2pPr>
            <a:lvl3pPr marL="1371600" lvl="2" indent="-298608" algn="l">
              <a:spcBef>
                <a:spcPts val="315"/>
              </a:spcBef>
              <a:spcAft>
                <a:spcPts val="0"/>
              </a:spcAft>
              <a:buSzPts val="1103"/>
              <a:buChar char="⚫"/>
              <a:defRPr/>
            </a:lvl3pPr>
            <a:lvl4pPr marL="1828800" lvl="3" indent="-290512" algn="l">
              <a:spcBef>
                <a:spcPts val="300"/>
              </a:spcBef>
              <a:spcAft>
                <a:spcPts val="0"/>
              </a:spcAft>
              <a:buSzPts val="975"/>
              <a:buChar char="⚫"/>
              <a:defRPr/>
            </a:lvl4pPr>
            <a:lvl5pPr marL="2286000" lvl="4" indent="-284321" algn="l">
              <a:spcBef>
                <a:spcPts val="270"/>
              </a:spcBef>
              <a:spcAft>
                <a:spcPts val="0"/>
              </a:spcAft>
              <a:buSzPts val="877"/>
              <a:buChar char="⚫"/>
              <a:defRPr sz="1350"/>
            </a:lvl5pPr>
            <a:lvl6pPr marL="2743200" lvl="5" indent="-297179" algn="l">
              <a:spcBef>
                <a:spcPts val="270"/>
              </a:spcBef>
              <a:spcAft>
                <a:spcPts val="0"/>
              </a:spcAft>
              <a:buSzPts val="1080"/>
              <a:buChar char="⚫"/>
              <a:defRPr sz="1350"/>
            </a:lvl6pPr>
            <a:lvl7pPr marL="3200400" lvl="6" indent="-297179" algn="l">
              <a:spcBef>
                <a:spcPts val="270"/>
              </a:spcBef>
              <a:spcAft>
                <a:spcPts val="0"/>
              </a:spcAft>
              <a:buSzPts val="1080"/>
              <a:buChar char="⚫"/>
              <a:defRPr sz="1350"/>
            </a:lvl7pPr>
            <a:lvl8pPr marL="3657600" lvl="7" indent="-314325" algn="l">
              <a:spcBef>
                <a:spcPts val="270"/>
              </a:spcBef>
              <a:spcAft>
                <a:spcPts val="0"/>
              </a:spcAft>
              <a:buSzPts val="1350"/>
              <a:buFont typeface="Calibri"/>
              <a:buChar char="•"/>
              <a:defRPr sz="1350"/>
            </a:lvl8pPr>
            <a:lvl9pPr marL="4114800" lvl="8" indent="-314325" algn="l">
              <a:spcBef>
                <a:spcPts val="270"/>
              </a:spcBef>
              <a:spcAft>
                <a:spcPts val="0"/>
              </a:spcAft>
              <a:buSzPts val="1350"/>
              <a:buFont typeface="Calibri"/>
              <a:buChar char="•"/>
              <a:defRPr sz="1350"/>
            </a:lvl9pPr>
          </a:lstStyle>
          <a:p>
            <a:endParaRPr/>
          </a:p>
        </p:txBody>
      </p:sp>
      <p:pic>
        <p:nvPicPr>
          <p:cNvPr id="30" name="Google Shape;30;p6" descr="A picture containing icon&#10;&#10;Description automatically generated"/>
          <p:cNvPicPr preferRelativeResize="0"/>
          <p:nvPr/>
        </p:nvPicPr>
        <p:blipFill rotWithShape="1">
          <a:blip r:embed="rId3">
            <a:alphaModFix/>
          </a:blip>
          <a:srcRect l="34179" t="21571" r="32617" b="56088"/>
          <a:stretch/>
        </p:blipFill>
        <p:spPr>
          <a:xfrm>
            <a:off x="1828288" y="1352281"/>
            <a:ext cx="639651" cy="536620"/>
          </a:xfrm>
          <a:prstGeom prst="rect">
            <a:avLst/>
          </a:prstGeom>
          <a:solidFill>
            <a:srgbClr val="1C3C58"/>
          </a:solid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31"/>
        <p:cNvGrpSpPr/>
        <p:nvPr/>
      </p:nvGrpSpPr>
      <p:grpSpPr>
        <a:xfrm>
          <a:off x="0" y="0"/>
          <a:ext cx="0" cy="0"/>
          <a:chOff x="0" y="0"/>
          <a:chExt cx="0" cy="0"/>
        </a:xfrm>
      </p:grpSpPr>
      <p:sp>
        <p:nvSpPr>
          <p:cNvPr id="32" name="Google Shape;32;p7"/>
          <p:cNvSpPr txBox="1">
            <a:spLocks noGrp="1"/>
          </p:cNvSpPr>
          <p:nvPr>
            <p:ph type="ctrTitle"/>
          </p:nvPr>
        </p:nvSpPr>
        <p:spPr>
          <a:xfrm>
            <a:off x="644652" y="1007598"/>
            <a:ext cx="7851600" cy="1371600"/>
          </a:xfrm>
          <a:prstGeom prst="rect">
            <a:avLst/>
          </a:prstGeom>
          <a:noFill/>
          <a:ln>
            <a:noFill/>
          </a:ln>
        </p:spPr>
        <p:txBody>
          <a:bodyPr spcFirstLastPara="1" wrap="square" lIns="0" tIns="0" rIns="18275" bIns="0" anchor="b" anchorCtr="0">
            <a:noAutofit/>
          </a:bodyPr>
          <a:lstStyle>
            <a:lvl1pPr lvl="0" algn="l">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7"/>
          <p:cNvSpPr txBox="1">
            <a:spLocks noGrp="1"/>
          </p:cNvSpPr>
          <p:nvPr>
            <p:ph type="subTitle" idx="1"/>
          </p:nvPr>
        </p:nvSpPr>
        <p:spPr>
          <a:xfrm>
            <a:off x="644652" y="2400300"/>
            <a:ext cx="7854600" cy="1314300"/>
          </a:xfrm>
          <a:prstGeom prst="rect">
            <a:avLst/>
          </a:prstGeom>
          <a:noFill/>
          <a:ln>
            <a:noFill/>
          </a:ln>
        </p:spPr>
        <p:txBody>
          <a:bodyPr spcFirstLastPara="1" wrap="square" lIns="0" tIns="45700" rIns="18275" bIns="45700" anchor="t" anchorCtr="0">
            <a:normAutofit/>
          </a:bodyPr>
          <a:lstStyle>
            <a:lvl1pPr marR="34289" lvl="0" algn="l">
              <a:spcBef>
                <a:spcPts val="520"/>
              </a:spcBef>
              <a:spcAft>
                <a:spcPts val="0"/>
              </a:spcAft>
              <a:buSzPts val="2600"/>
              <a:buNone/>
              <a:defRPr sz="2600">
                <a:solidFill>
                  <a:schemeClr val="lt1"/>
                </a:solidFill>
                <a:latin typeface="Calibri"/>
                <a:ea typeface="Calibri"/>
                <a:cs typeface="Calibri"/>
                <a:sym typeface="Calibri"/>
              </a:defRPr>
            </a:lvl1pPr>
            <a:lvl2pPr lvl="1" algn="ctr">
              <a:spcBef>
                <a:spcPts val="360"/>
              </a:spcBef>
              <a:spcAft>
                <a:spcPts val="0"/>
              </a:spcAft>
              <a:buSzPts val="1530"/>
              <a:buNone/>
              <a:defRPr/>
            </a:lvl2pPr>
            <a:lvl3pPr lvl="2" algn="ctr">
              <a:spcBef>
                <a:spcPts val="360"/>
              </a:spcBef>
              <a:spcAft>
                <a:spcPts val="0"/>
              </a:spcAft>
              <a:buSzPts val="1260"/>
              <a:buNone/>
              <a:defRPr/>
            </a:lvl3pPr>
            <a:lvl4pPr lvl="3" algn="ctr">
              <a:spcBef>
                <a:spcPts val="360"/>
              </a:spcBef>
              <a:spcAft>
                <a:spcPts val="0"/>
              </a:spcAft>
              <a:buSzPts val="1170"/>
              <a:buNone/>
              <a:defRPr/>
            </a:lvl4pPr>
            <a:lvl5pPr lvl="4" algn="ctr">
              <a:spcBef>
                <a:spcPts val="360"/>
              </a:spcBef>
              <a:spcAft>
                <a:spcPts val="0"/>
              </a:spcAft>
              <a:buSzPts val="1170"/>
              <a:buNone/>
              <a:defRPr/>
            </a:lvl5pPr>
            <a:lvl6pPr lvl="5" algn="ctr">
              <a:spcBef>
                <a:spcPts val="360"/>
              </a:spcBef>
              <a:spcAft>
                <a:spcPts val="0"/>
              </a:spcAft>
              <a:buSzPts val="1440"/>
              <a:buNone/>
              <a:defRPr/>
            </a:lvl6pPr>
            <a:lvl7pPr lvl="6" algn="ctr">
              <a:spcBef>
                <a:spcPts val="360"/>
              </a:spcBef>
              <a:spcAft>
                <a:spcPts val="0"/>
              </a:spcAft>
              <a:buSzPts val="1440"/>
              <a:buNone/>
              <a:defRPr/>
            </a:lvl7pPr>
            <a:lvl8pPr lvl="7" algn="ctr">
              <a:spcBef>
                <a:spcPts val="360"/>
              </a:spcBef>
              <a:spcAft>
                <a:spcPts val="0"/>
              </a:spcAft>
              <a:buSzPts val="1800"/>
              <a:buNone/>
              <a:defRPr/>
            </a:lvl8pPr>
            <a:lvl9pPr lvl="8" algn="ctr">
              <a:spcBef>
                <a:spcPts val="360"/>
              </a:spcBef>
              <a:spcAft>
                <a:spcPts val="0"/>
              </a:spcAft>
              <a:buSzPts val="1800"/>
              <a:buNone/>
              <a:defRPr/>
            </a:lvl9pPr>
          </a:lstStyle>
          <a:p>
            <a:endParaRPr/>
          </a:p>
        </p:txBody>
      </p:sp>
      <p:pic>
        <p:nvPicPr>
          <p:cNvPr id="34" name="Google Shape;34;p7"/>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rdered List">
  <p:cSld name="Ordered List">
    <p:spTree>
      <p:nvGrpSpPr>
        <p:cNvPr id="1" name="Shape 35"/>
        <p:cNvGrpSpPr/>
        <p:nvPr/>
      </p:nvGrpSpPr>
      <p:grpSpPr>
        <a:xfrm>
          <a:off x="0" y="0"/>
          <a:ext cx="0" cy="0"/>
          <a:chOff x="0" y="0"/>
          <a:chExt cx="0" cy="0"/>
        </a:xfrm>
      </p:grpSpPr>
      <p:sp>
        <p:nvSpPr>
          <p:cNvPr id="36" name="Google Shape;36;p8"/>
          <p:cNvSpPr txBox="1">
            <a:spLocks noGrp="1"/>
          </p:cNvSpPr>
          <p:nvPr>
            <p:ph type="body" idx="1"/>
          </p:nvPr>
        </p:nvSpPr>
        <p:spPr>
          <a:xfrm>
            <a:off x="457200" y="1309352"/>
            <a:ext cx="8229600" cy="3434100"/>
          </a:xfrm>
          <a:prstGeom prst="rect">
            <a:avLst/>
          </a:prstGeom>
          <a:noFill/>
          <a:ln>
            <a:noFill/>
          </a:ln>
        </p:spPr>
        <p:txBody>
          <a:bodyPr spcFirstLastPara="1" wrap="square" lIns="91425" tIns="45700" rIns="91425" bIns="45700" anchor="t" anchorCtr="0">
            <a:normAutofit/>
          </a:bodyPr>
          <a:lstStyle>
            <a:lvl1pPr marL="457200" lvl="0" indent="-393700" algn="l">
              <a:spcBef>
                <a:spcPts val="520"/>
              </a:spcBef>
              <a:spcAft>
                <a:spcPts val="0"/>
              </a:spcAft>
              <a:buClr>
                <a:schemeClr val="accent4"/>
              </a:buClr>
              <a:buSzPts val="2600"/>
              <a:buFont typeface="Calibri"/>
              <a:buAutoNum type="arabicPeriod"/>
              <a:defRPr sz="2600"/>
            </a:lvl1pPr>
            <a:lvl2pPr marL="914400" lvl="1" indent="-355600" algn="l">
              <a:spcBef>
                <a:spcPts val="400"/>
              </a:spcBef>
              <a:spcAft>
                <a:spcPts val="0"/>
              </a:spcAft>
              <a:buClr>
                <a:schemeClr val="accent4"/>
              </a:buClr>
              <a:buSzPts val="2000"/>
              <a:buFont typeface="Calibri"/>
              <a:buAutoNum type="alphaLcParenR"/>
              <a:defRPr sz="2000"/>
            </a:lvl2pPr>
            <a:lvl3pPr marL="1371600" lvl="2" indent="-336550" algn="l">
              <a:spcBef>
                <a:spcPts val="340"/>
              </a:spcBef>
              <a:spcAft>
                <a:spcPts val="0"/>
              </a:spcAft>
              <a:buClr>
                <a:schemeClr val="accent4"/>
              </a:buClr>
              <a:buSzPts val="1700"/>
              <a:buFont typeface="Calibri"/>
              <a:buAutoNum type="romanLcPeriod"/>
              <a:defRPr sz="1700"/>
            </a:lvl3pPr>
            <a:lvl4pPr marL="1828800" lvl="3" indent="-323850" algn="l">
              <a:spcBef>
                <a:spcPts val="300"/>
              </a:spcBef>
              <a:spcAft>
                <a:spcPts val="0"/>
              </a:spcAft>
              <a:buSzPts val="1500"/>
              <a:buFont typeface="Calibri"/>
              <a:buAutoNum type="arabicPeriod"/>
              <a:defRPr/>
            </a:lvl4pPr>
            <a:lvl5pPr marL="2286000" lvl="4" indent="-314325" algn="l">
              <a:spcBef>
                <a:spcPts val="270"/>
              </a:spcBef>
              <a:spcAft>
                <a:spcPts val="0"/>
              </a:spcAft>
              <a:buSzPts val="1350"/>
              <a:buFont typeface="Calibri"/>
              <a:buAutoNum type="arabicPeriod"/>
              <a:defRPr sz="135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pic>
        <p:nvPicPr>
          <p:cNvPr id="37" name="Google Shape;37;p8"/>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38" name="Google Shape;38;p8"/>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00" scaled="0"/>
        </a:gradFill>
        <a:effectLst/>
      </p:bgPr>
    </p:bg>
    <p:spTree>
      <p:nvGrpSpPr>
        <p:cNvPr id="1" name="Shape 39"/>
        <p:cNvGrpSpPr/>
        <p:nvPr/>
      </p:nvGrpSpPr>
      <p:grpSpPr>
        <a:xfrm>
          <a:off x="0" y="0"/>
          <a:ext cx="0" cy="0"/>
          <a:chOff x="0" y="0"/>
          <a:chExt cx="0" cy="0"/>
        </a:xfrm>
      </p:grpSpPr>
      <p:sp>
        <p:nvSpPr>
          <p:cNvPr id="40" name="Google Shape;40;p9"/>
          <p:cNvSpPr txBox="1">
            <a:spLocks noGrp="1"/>
          </p:cNvSpPr>
          <p:nvPr>
            <p:ph type="title"/>
          </p:nvPr>
        </p:nvSpPr>
        <p:spPr>
          <a:xfrm>
            <a:off x="530352" y="987552"/>
            <a:ext cx="7772400" cy="1021800"/>
          </a:xfrm>
          <a:prstGeom prst="rect">
            <a:avLst/>
          </a:prstGeom>
          <a:noFill/>
          <a:ln>
            <a:noFill/>
          </a:ln>
        </p:spPr>
        <p:txBody>
          <a:bodyPr spcFirstLastPara="1" wrap="square" lIns="0" tIns="0" rIns="0" bIns="0" anchor="b" anchorCtr="0">
            <a:noAutofit/>
          </a:bodyPr>
          <a:lstStyle>
            <a:lvl1pPr lvl="0" algn="l">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9"/>
          <p:cNvSpPr txBox="1">
            <a:spLocks noGrp="1"/>
          </p:cNvSpPr>
          <p:nvPr>
            <p:ph type="body" idx="1"/>
          </p:nvPr>
        </p:nvSpPr>
        <p:spPr>
          <a:xfrm>
            <a:off x="530352" y="2028498"/>
            <a:ext cx="7772400" cy="1132200"/>
          </a:xfrm>
          <a:prstGeom prst="rect">
            <a:avLst/>
          </a:prstGeom>
          <a:noFill/>
          <a:ln>
            <a:noFill/>
          </a:ln>
        </p:spPr>
        <p:txBody>
          <a:bodyPr spcFirstLastPara="1" wrap="square" lIns="45700" tIns="45700" rIns="45700" bIns="45700" anchor="t" anchorCtr="0">
            <a:normAutofit/>
          </a:bodyPr>
          <a:lstStyle>
            <a:lvl1pPr marL="457200" lvl="0" indent="-393700" algn="l">
              <a:spcBef>
                <a:spcPts val="520"/>
              </a:spcBef>
              <a:spcAft>
                <a:spcPts val="0"/>
              </a:spcAft>
              <a:buClr>
                <a:schemeClr val="lt1"/>
              </a:buClr>
              <a:buSzPts val="2600"/>
              <a:buFont typeface="Arial"/>
              <a:buChar char="•"/>
              <a:defRPr sz="2600">
                <a:solidFill>
                  <a:schemeClr val="lt1"/>
                </a:solidFill>
              </a:defRPr>
            </a:lvl1pPr>
            <a:lvl2pPr marL="914400" lvl="1" indent="-228600" algn="l">
              <a:spcBef>
                <a:spcPts val="270"/>
              </a:spcBef>
              <a:spcAft>
                <a:spcPts val="0"/>
              </a:spcAft>
              <a:buSzPts val="1148"/>
              <a:buNone/>
              <a:defRPr sz="1350">
                <a:solidFill>
                  <a:schemeClr val="lt1"/>
                </a:solidFill>
              </a:defRPr>
            </a:lvl2pPr>
            <a:lvl3pPr marL="1371600" lvl="2" indent="-228600" algn="l">
              <a:spcBef>
                <a:spcPts val="240"/>
              </a:spcBef>
              <a:spcAft>
                <a:spcPts val="0"/>
              </a:spcAft>
              <a:buSzPts val="840"/>
              <a:buNone/>
              <a:defRPr sz="1200">
                <a:solidFill>
                  <a:schemeClr val="lt1"/>
                </a:solidFill>
              </a:defRPr>
            </a:lvl3pPr>
            <a:lvl4pPr marL="1828800" lvl="3" indent="-228600" algn="l">
              <a:spcBef>
                <a:spcPts val="210"/>
              </a:spcBef>
              <a:spcAft>
                <a:spcPts val="0"/>
              </a:spcAft>
              <a:buSzPts val="683"/>
              <a:buNone/>
              <a:defRPr sz="1050">
                <a:solidFill>
                  <a:schemeClr val="lt1"/>
                </a:solidFill>
              </a:defRPr>
            </a:lvl4pPr>
            <a:lvl5pPr marL="2286000" lvl="4" indent="-228600" algn="l">
              <a:spcBef>
                <a:spcPts val="210"/>
              </a:spcBef>
              <a:spcAft>
                <a:spcPts val="0"/>
              </a:spcAft>
              <a:buSzPts val="683"/>
              <a:buNone/>
              <a:defRPr sz="1050">
                <a:solidFill>
                  <a:schemeClr val="lt1"/>
                </a:solidFill>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pic>
        <p:nvPicPr>
          <p:cNvPr id="42" name="Google Shape;42;p9"/>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43"/>
        <p:cNvGrpSpPr/>
        <p:nvPr/>
      </p:nvGrpSpPr>
      <p:grpSpPr>
        <a:xfrm>
          <a:off x="0" y="0"/>
          <a:ext cx="0" cy="0"/>
          <a:chOff x="0" y="0"/>
          <a:chExt cx="0" cy="0"/>
        </a:xfrm>
      </p:grpSpPr>
      <p:sp>
        <p:nvSpPr>
          <p:cNvPr id="44" name="Google Shape;44;p10"/>
          <p:cNvSpPr txBox="1">
            <a:spLocks noGrp="1"/>
          </p:cNvSpPr>
          <p:nvPr>
            <p:ph type="title"/>
          </p:nvPr>
        </p:nvSpPr>
        <p:spPr>
          <a:xfrm>
            <a:off x="457200" y="302954"/>
            <a:ext cx="8229600" cy="85740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 name="Google Shape;45;p10"/>
          <p:cNvSpPr txBox="1">
            <a:spLocks noGrp="1"/>
          </p:cNvSpPr>
          <p:nvPr>
            <p:ph type="body" idx="1"/>
          </p:nvPr>
        </p:nvSpPr>
        <p:spPr>
          <a:xfrm>
            <a:off x="457200" y="1317938"/>
            <a:ext cx="4038600" cy="3448200"/>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SzPts val="2400"/>
              <a:buChar char="•"/>
              <a:defRPr sz="2400"/>
            </a:lvl1pPr>
            <a:lvl2pPr marL="914400" lvl="1" indent="-355600" algn="l">
              <a:spcBef>
                <a:spcPts val="400"/>
              </a:spcBef>
              <a:spcAft>
                <a:spcPts val="0"/>
              </a:spcAft>
              <a:buSzPts val="2000"/>
              <a:buFont typeface="Arial"/>
              <a:buChar char="•"/>
              <a:defRPr sz="2000"/>
            </a:lvl2pPr>
            <a:lvl3pPr marL="1371600" lvl="2" indent="-342900" algn="l">
              <a:spcBef>
                <a:spcPts val="360"/>
              </a:spcBef>
              <a:spcAft>
                <a:spcPts val="0"/>
              </a:spcAft>
              <a:buSzPts val="1800"/>
              <a:buFont typeface="Arial"/>
              <a:buChar char="•"/>
              <a:defRPr sz="1800"/>
            </a:lvl3pPr>
            <a:lvl4pPr marL="1828800" lvl="3" indent="-323850" algn="l">
              <a:spcBef>
                <a:spcPts val="300"/>
              </a:spcBef>
              <a:spcAft>
                <a:spcPts val="0"/>
              </a:spcAft>
              <a:buSzPts val="1500"/>
              <a:buFont typeface="Arial"/>
              <a:buChar char="•"/>
              <a:defRPr sz="1500"/>
            </a:lvl4pPr>
            <a:lvl5pPr marL="2286000" lvl="4" indent="-314325" algn="l">
              <a:spcBef>
                <a:spcPts val="270"/>
              </a:spcBef>
              <a:spcAft>
                <a:spcPts val="0"/>
              </a:spcAft>
              <a:buSzPts val="1350"/>
              <a:buFont typeface="Arial"/>
              <a:buChar char="•"/>
              <a:defRPr sz="135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pic>
        <p:nvPicPr>
          <p:cNvPr id="46" name="Google Shape;46;p10"/>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47" name="Google Shape;47;p10"/>
          <p:cNvSpPr txBox="1">
            <a:spLocks noGrp="1"/>
          </p:cNvSpPr>
          <p:nvPr>
            <p:ph type="body" idx="2"/>
          </p:nvPr>
        </p:nvSpPr>
        <p:spPr>
          <a:xfrm>
            <a:off x="4648200" y="1317938"/>
            <a:ext cx="4038600" cy="3448200"/>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SzPts val="2400"/>
              <a:buChar char="•"/>
              <a:defRPr sz="2400"/>
            </a:lvl1pPr>
            <a:lvl2pPr marL="914400" lvl="1" indent="-355600" algn="l">
              <a:spcBef>
                <a:spcPts val="400"/>
              </a:spcBef>
              <a:spcAft>
                <a:spcPts val="0"/>
              </a:spcAft>
              <a:buSzPts val="2000"/>
              <a:buFont typeface="Arial"/>
              <a:buChar char="•"/>
              <a:defRPr sz="2000"/>
            </a:lvl2pPr>
            <a:lvl3pPr marL="1371600" lvl="2" indent="-342900" algn="l">
              <a:spcBef>
                <a:spcPts val="360"/>
              </a:spcBef>
              <a:spcAft>
                <a:spcPts val="0"/>
              </a:spcAft>
              <a:buSzPts val="1800"/>
              <a:buFont typeface="Arial"/>
              <a:buChar char="•"/>
              <a:defRPr sz="1800"/>
            </a:lvl3pPr>
            <a:lvl4pPr marL="1828800" lvl="3" indent="-323850" algn="l">
              <a:spcBef>
                <a:spcPts val="300"/>
              </a:spcBef>
              <a:spcAft>
                <a:spcPts val="0"/>
              </a:spcAft>
              <a:buSzPts val="1500"/>
              <a:buFont typeface="Arial"/>
              <a:buChar char="•"/>
              <a:defRPr sz="1500"/>
            </a:lvl4pPr>
            <a:lvl5pPr marL="2286000" lvl="4" indent="-314325" algn="l">
              <a:spcBef>
                <a:spcPts val="270"/>
              </a:spcBef>
              <a:spcAft>
                <a:spcPts val="0"/>
              </a:spcAft>
              <a:buSzPts val="1350"/>
              <a:buFont typeface="Arial"/>
              <a:buChar char="•"/>
              <a:defRPr sz="135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theme" Target="../theme/theme2.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8D8D8"/>
            </a:gs>
          </a:gsLst>
          <a:lin ang="5640000"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rmAutofit/>
          </a:bodyPr>
          <a:lstStyle>
            <a:lvl1pPr marR="0" lvl="0" algn="l" rtl="0">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457200" y="1451610"/>
            <a:ext cx="8229600" cy="3291900"/>
          </a:xfrm>
          <a:prstGeom prst="rect">
            <a:avLst/>
          </a:prstGeom>
          <a:noFill/>
          <a:ln>
            <a:noFill/>
          </a:ln>
        </p:spPr>
        <p:txBody>
          <a:bodyPr spcFirstLastPara="1" wrap="square" lIns="91425" tIns="45700" rIns="91425" bIns="45700" anchor="t" anchorCtr="0">
            <a:normAutofit/>
          </a:bodyPr>
          <a:lstStyle>
            <a:lvl1pPr marL="457200" marR="0" lvl="0" indent="-393700" algn="l" rtl="0">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rtl="0">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08" algn="l" rtl="0">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rtl="0">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rtl="0">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rtl="0">
              <a:spcBef>
                <a:spcPts val="270"/>
              </a:spcBef>
              <a:spcAft>
                <a:spcPts val="0"/>
              </a:spcAft>
              <a:buClr>
                <a:schemeClr val="accent5"/>
              </a:buClr>
              <a:buSzPts val="1080"/>
              <a:buFont typeface="Noto Sans Symbols"/>
              <a:buChar char="⚫"/>
              <a:defRPr sz="1350" b="0" i="0" u="none" strike="noStrike" cap="none">
                <a:solidFill>
                  <a:schemeClr val="dk1"/>
                </a:solidFill>
                <a:latin typeface="Calibri"/>
                <a:ea typeface="Calibri"/>
                <a:cs typeface="Calibri"/>
                <a:sym typeface="Calibri"/>
              </a:defRPr>
            </a:lvl6pPr>
            <a:lvl7pPr marL="3200400" marR="0" lvl="6" indent="-289560" algn="l" rtl="0">
              <a:spcBef>
                <a:spcPts val="240"/>
              </a:spcBef>
              <a:spcAft>
                <a:spcPts val="0"/>
              </a:spcAft>
              <a:buClr>
                <a:schemeClr val="accent6"/>
              </a:buClr>
              <a:buSzPts val="960"/>
              <a:buFont typeface="Noto Sans Symbols"/>
              <a:buChar char="⚫"/>
              <a:defRPr sz="1200" b="0" i="0" u="none" strike="noStrike" cap="none">
                <a:solidFill>
                  <a:schemeClr val="dk1"/>
                </a:solidFill>
                <a:latin typeface="Calibri"/>
                <a:ea typeface="Calibri"/>
                <a:cs typeface="Calibri"/>
                <a:sym typeface="Calibri"/>
              </a:defRPr>
            </a:lvl7pPr>
            <a:lvl8pPr marL="3657600" marR="0" lvl="7" indent="-304800" algn="l" rtl="0">
              <a:spcBef>
                <a:spcPts val="240"/>
              </a:spcBef>
              <a:spcAft>
                <a:spcPts val="0"/>
              </a:spcAft>
              <a:buClr>
                <a:schemeClr val="dk2"/>
              </a:buClr>
              <a:buSzPts val="1200"/>
              <a:buFont typeface="Calibri"/>
              <a:buChar char="•"/>
              <a:defRPr sz="1200" b="0" i="0" u="none" strike="noStrike" cap="none">
                <a:solidFill>
                  <a:schemeClr val="dk1"/>
                </a:solidFill>
                <a:latin typeface="Calibri"/>
                <a:ea typeface="Calibri"/>
                <a:cs typeface="Calibri"/>
                <a:sym typeface="Calibri"/>
              </a:defRPr>
            </a:lvl8pPr>
            <a:lvl9pPr marL="4114800" marR="0" lvl="8" indent="-295275" algn="l" rtl="0">
              <a:spcBef>
                <a:spcPts val="210"/>
              </a:spcBef>
              <a:spcAft>
                <a:spcPts val="0"/>
              </a:spcAft>
              <a:buClr>
                <a:schemeClr val="dk2"/>
              </a:buClr>
              <a:buSzPts val="1050"/>
              <a:buFont typeface="Calibri"/>
              <a:buChar char="•"/>
              <a:defRPr sz="105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Lst>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8D8D8"/>
            </a:gs>
          </a:gsLst>
          <a:lin ang="5639967" scaled="0"/>
        </a:gradFill>
        <a:effectLst/>
      </p:bgPr>
    </p:bg>
    <p:spTree>
      <p:nvGrpSpPr>
        <p:cNvPr id="1" name="Shape 88"/>
        <p:cNvGrpSpPr/>
        <p:nvPr/>
      </p:nvGrpSpPr>
      <p:grpSpPr>
        <a:xfrm>
          <a:off x="0" y="0"/>
          <a:ext cx="0" cy="0"/>
          <a:chOff x="0" y="0"/>
          <a:chExt cx="0" cy="0"/>
        </a:xfrm>
      </p:grpSpPr>
      <p:sp>
        <p:nvSpPr>
          <p:cNvPr id="89" name="Google Shape;89;p22"/>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rmAutofit/>
          </a:bodyPr>
          <a:lstStyle>
            <a:lvl1pPr marR="0" lvl="0" algn="l" rtl="0">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0" name="Google Shape;90;p22"/>
          <p:cNvSpPr txBox="1">
            <a:spLocks noGrp="1"/>
          </p:cNvSpPr>
          <p:nvPr>
            <p:ph type="body" idx="1"/>
          </p:nvPr>
        </p:nvSpPr>
        <p:spPr>
          <a:xfrm>
            <a:off x="457200" y="1451610"/>
            <a:ext cx="8229600" cy="3291900"/>
          </a:xfrm>
          <a:prstGeom prst="rect">
            <a:avLst/>
          </a:prstGeom>
          <a:noFill/>
          <a:ln>
            <a:noFill/>
          </a:ln>
        </p:spPr>
        <p:txBody>
          <a:bodyPr spcFirstLastPara="1" wrap="square" lIns="91425" tIns="45700" rIns="91425" bIns="45700" anchor="t" anchorCtr="0">
            <a:normAutofit/>
          </a:bodyPr>
          <a:lstStyle>
            <a:lvl1pPr marL="457200" marR="0" lvl="0" indent="-393700" algn="l" rtl="0">
              <a:lnSpc>
                <a:spcPct val="100000"/>
              </a:lnSpc>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rtl="0">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40" algn="l" rtl="0">
              <a:lnSpc>
                <a:spcPct val="100000"/>
              </a:lnSpc>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rtl="0">
              <a:lnSpc>
                <a:spcPct val="100000"/>
              </a:lnSpc>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rtl="0">
              <a:lnSpc>
                <a:spcPct val="100000"/>
              </a:lnSpc>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rtl="0">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alibri"/>
                <a:ea typeface="Calibri"/>
                <a:cs typeface="Calibri"/>
                <a:sym typeface="Calibri"/>
              </a:defRPr>
            </a:lvl6pPr>
            <a:lvl7pPr marL="3200400" marR="0" lvl="6" indent="-289560" algn="l" rtl="0">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alibri"/>
                <a:ea typeface="Calibri"/>
                <a:cs typeface="Calibri"/>
                <a:sym typeface="Calibri"/>
              </a:defRPr>
            </a:lvl7pPr>
            <a:lvl8pPr marL="3657600" marR="0" lvl="7" indent="-304800" algn="l" rtl="0">
              <a:lnSpc>
                <a:spcPct val="100000"/>
              </a:lnSpc>
              <a:spcBef>
                <a:spcPts val="240"/>
              </a:spcBef>
              <a:spcAft>
                <a:spcPts val="0"/>
              </a:spcAft>
              <a:buClr>
                <a:schemeClr val="dk2"/>
              </a:buClr>
              <a:buSzPts val="1200"/>
              <a:buFont typeface="Calibri"/>
              <a:buChar char="•"/>
              <a:defRPr sz="1200" b="0" i="0" u="none" strike="noStrike" cap="none">
                <a:solidFill>
                  <a:schemeClr val="dk1"/>
                </a:solidFill>
                <a:latin typeface="Calibri"/>
                <a:ea typeface="Calibri"/>
                <a:cs typeface="Calibri"/>
                <a:sym typeface="Calibri"/>
              </a:defRPr>
            </a:lvl8pPr>
            <a:lvl9pPr marL="4114800" marR="0" lvl="8" indent="-295275" algn="l" rtl="0">
              <a:lnSpc>
                <a:spcPct val="100000"/>
              </a:lnSpc>
              <a:spcBef>
                <a:spcPts val="210"/>
              </a:spcBef>
              <a:spcAft>
                <a:spcPts val="0"/>
              </a:spcAft>
              <a:buClr>
                <a:schemeClr val="dk2"/>
              </a:buClr>
              <a:buSzPts val="1050"/>
              <a:buFont typeface="Calibri"/>
              <a:buChar char="•"/>
              <a:defRPr sz="105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 id="2147483682" r:id="rId15"/>
    <p:sldLayoutId id="2147483683" r:id="rId16"/>
    <p:sldLayoutId id="2147483684" r:id="rId17"/>
  </p:sldLayoutIdLst>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1.xml"/><Relationship Id="rId1" Type="http://schemas.openxmlformats.org/officeDocument/2006/relationships/slideLayout" Target="../slideLayouts/slideLayout22.xml"/><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2.xml"/><Relationship Id="rId1" Type="http://schemas.openxmlformats.org/officeDocument/2006/relationships/slideLayout" Target="../slideLayouts/slideLayout22.xml"/><Relationship Id="rId4" Type="http://schemas.openxmlformats.org/officeDocument/2006/relationships/image" Target="../media/image18.jpg"/></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3.xml"/><Relationship Id="rId1" Type="http://schemas.openxmlformats.org/officeDocument/2006/relationships/slideLayout" Target="../slideLayouts/slideLayout22.xml"/><Relationship Id="rId4" Type="http://schemas.openxmlformats.org/officeDocument/2006/relationships/image" Target="../media/image20.jpg"/></Relationships>
</file>

<file path=ppt/slides/_rels/slide1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4.xml"/><Relationship Id="rId1" Type="http://schemas.openxmlformats.org/officeDocument/2006/relationships/slideLayout" Target="../slideLayouts/slideLayout22.xml"/><Relationship Id="rId4" Type="http://schemas.openxmlformats.org/officeDocument/2006/relationships/image" Target="../media/image22.jpg"/></Relationships>
</file>

<file path=ppt/slides/_rels/slide1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www.youtube.com/watch?v=Kcc56fRtrKU" TargetMode="External"/><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4.jp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www.youtube.com/watch?v=mnsHvHgSpE8" TargetMode="External"/><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25.jp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0.jpg"/><Relationship Id="rId4" Type="http://schemas.openxmlformats.org/officeDocument/2006/relationships/hyperlink" Target="http://www.youtube.com/watch?v=6ilD555O_RE"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0.xml"/><Relationship Id="rId1" Type="http://schemas.openxmlformats.org/officeDocument/2006/relationships/slideLayout" Target="../slideLayouts/slideLayout7.xml"/><Relationship Id="rId5" Type="http://schemas.openxmlformats.org/officeDocument/2006/relationships/image" Target="../media/image29.jpg"/><Relationship Id="rId4" Type="http://schemas.openxmlformats.org/officeDocument/2006/relationships/hyperlink" Target="http://www.youtube.com/watch?v=iISP02KPau0"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2.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2.jpg"/><Relationship Id="rId4" Type="http://schemas.openxmlformats.org/officeDocument/2006/relationships/hyperlink" Target="http://www.youtube.com/watch?v=kpCsfuvzQeY"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49"/>
          <p:cNvSpPr txBox="1">
            <a:spLocks noGrp="1"/>
          </p:cNvSpPr>
          <p:nvPr>
            <p:ph type="body" idx="1"/>
          </p:nvPr>
        </p:nvSpPr>
        <p:spPr>
          <a:xfrm>
            <a:off x="457200" y="1309352"/>
            <a:ext cx="8229600" cy="3434100"/>
          </a:xfrm>
          <a:prstGeom prst="rect">
            <a:avLst/>
          </a:prstGeom>
        </p:spPr>
        <p:txBody>
          <a:bodyPr spcFirstLastPara="1" wrap="square" lIns="91425" tIns="45700" rIns="91425" bIns="45700" anchor="t" anchorCtr="0">
            <a:normAutofit lnSpcReduction="10000"/>
          </a:bodyPr>
          <a:lstStyle/>
          <a:p>
            <a:pPr marL="457200" lvl="0" indent="-393700" algn="l" rtl="0">
              <a:spcBef>
                <a:spcPts val="520"/>
              </a:spcBef>
              <a:spcAft>
                <a:spcPts val="0"/>
              </a:spcAft>
              <a:buSzPts val="2600"/>
              <a:buChar char="●"/>
            </a:pPr>
            <a:r>
              <a:rPr lang="en"/>
              <a:t>1600s: Isaac Newton and Gottfried Leibniz both discover calculus.</a:t>
            </a:r>
            <a:endParaRPr/>
          </a:p>
          <a:p>
            <a:pPr marL="457200" lvl="0" indent="-393700" algn="l" rtl="0">
              <a:spcBef>
                <a:spcPts val="520"/>
              </a:spcBef>
              <a:spcAft>
                <a:spcPts val="0"/>
              </a:spcAft>
              <a:buSzPts val="2600"/>
              <a:buChar char="●"/>
            </a:pPr>
            <a:r>
              <a:rPr lang="en"/>
              <a:t>1800s: Charles Darwin and Alfred Russel Wallace both describe natural selection.</a:t>
            </a:r>
            <a:endParaRPr/>
          </a:p>
          <a:p>
            <a:pPr marL="457200" lvl="0" indent="-393700" algn="l" rtl="0">
              <a:spcBef>
                <a:spcPts val="520"/>
              </a:spcBef>
              <a:spcAft>
                <a:spcPts val="0"/>
              </a:spcAft>
              <a:buSzPts val="2600"/>
              <a:buChar char="●"/>
            </a:pPr>
            <a:r>
              <a:rPr lang="en"/>
              <a:t>1950s: Jonas Salk and Albert Bruce Sabin invent the polio vaccine.</a:t>
            </a:r>
            <a:endParaRPr/>
          </a:p>
          <a:p>
            <a:pPr marL="457200" lvl="0" indent="-393700" algn="l" rtl="0">
              <a:spcBef>
                <a:spcPts val="520"/>
              </a:spcBef>
              <a:spcAft>
                <a:spcPts val="0"/>
              </a:spcAft>
              <a:buSzPts val="2600"/>
              <a:buChar char="●"/>
            </a:pPr>
            <a:r>
              <a:rPr lang="en"/>
              <a:t>2015: Takaaki Kajita and Arthur B. McDonald’s discoveries of neutrinos.</a:t>
            </a:r>
            <a:endParaRPr/>
          </a:p>
        </p:txBody>
      </p:sp>
      <p:sp>
        <p:nvSpPr>
          <p:cNvPr id="233" name="Google Shape;233;p49"/>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
              <a:t>Multiple Discoveries: Examples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50"/>
          <p:cNvSpPr txBox="1">
            <a:spLocks noGrp="1"/>
          </p:cNvSpPr>
          <p:nvPr>
            <p:ph type="body" idx="1"/>
          </p:nvPr>
        </p:nvSpPr>
        <p:spPr>
          <a:xfrm>
            <a:off x="457200" y="1309350"/>
            <a:ext cx="4586700" cy="3434100"/>
          </a:xfrm>
          <a:prstGeom prst="rect">
            <a:avLst/>
          </a:prstGeom>
          <a:noFill/>
          <a:ln>
            <a:noFill/>
          </a:ln>
        </p:spPr>
        <p:txBody>
          <a:bodyPr spcFirstLastPara="1" wrap="square" lIns="91425" tIns="45700" rIns="91425" bIns="45700" anchor="t" anchorCtr="0">
            <a:normAutofit fontScale="70000" lnSpcReduction="20000"/>
          </a:bodyPr>
          <a:lstStyle/>
          <a:p>
            <a:pPr marL="0" lvl="0" indent="0" algn="l" rtl="0">
              <a:lnSpc>
                <a:spcPct val="100000"/>
              </a:lnSpc>
              <a:spcBef>
                <a:spcPts val="0"/>
              </a:spcBef>
              <a:spcAft>
                <a:spcPts val="0"/>
              </a:spcAft>
              <a:buNone/>
            </a:pPr>
            <a:r>
              <a:rPr lang="en" dirty="0"/>
              <a:t>Both discovered calculus.</a:t>
            </a:r>
            <a:endParaRPr dirty="0"/>
          </a:p>
          <a:p>
            <a:pPr marL="457200" lvl="0" indent="-368935" algn="l" rtl="0">
              <a:lnSpc>
                <a:spcPct val="100000"/>
              </a:lnSpc>
              <a:spcBef>
                <a:spcPts val="400"/>
              </a:spcBef>
              <a:spcAft>
                <a:spcPts val="0"/>
              </a:spcAft>
              <a:buSzPct val="100000"/>
              <a:buChar char="•"/>
            </a:pPr>
            <a:r>
              <a:rPr lang="en" dirty="0"/>
              <a:t>Leibniz published </a:t>
            </a:r>
            <a:r>
              <a:rPr lang="en" i="1" dirty="0"/>
              <a:t>Nova </a:t>
            </a:r>
            <a:r>
              <a:rPr lang="en" i="1" dirty="0" err="1"/>
              <a:t>Methodus</a:t>
            </a:r>
            <a:r>
              <a:rPr lang="en" i="1" dirty="0"/>
              <a:t> pro </a:t>
            </a:r>
            <a:r>
              <a:rPr lang="en" i="1" dirty="0" err="1"/>
              <a:t>Maximis</a:t>
            </a:r>
            <a:r>
              <a:rPr lang="en" i="1" dirty="0"/>
              <a:t> et Minimis </a:t>
            </a:r>
            <a:r>
              <a:rPr lang="en" dirty="0"/>
              <a:t>in 1684.</a:t>
            </a:r>
            <a:endParaRPr dirty="0"/>
          </a:p>
          <a:p>
            <a:pPr marL="457200" lvl="0" indent="-368935" algn="l" rtl="0">
              <a:lnSpc>
                <a:spcPct val="100000"/>
              </a:lnSpc>
              <a:spcBef>
                <a:spcPts val="400"/>
              </a:spcBef>
              <a:spcAft>
                <a:spcPts val="0"/>
              </a:spcAft>
              <a:buSzPct val="100000"/>
              <a:buChar char="•"/>
            </a:pPr>
            <a:r>
              <a:rPr lang="en" dirty="0"/>
              <a:t>Newton claimed he made the same discovery twenty years prior.</a:t>
            </a:r>
            <a:endParaRPr dirty="0"/>
          </a:p>
          <a:p>
            <a:pPr marL="457200" lvl="0" indent="-368935" algn="l" rtl="0">
              <a:lnSpc>
                <a:spcPct val="100000"/>
              </a:lnSpc>
              <a:spcBef>
                <a:spcPts val="400"/>
              </a:spcBef>
              <a:spcAft>
                <a:spcPts val="0"/>
              </a:spcAft>
              <a:buSzPct val="100000"/>
              <a:buChar char="•"/>
            </a:pPr>
            <a:r>
              <a:rPr lang="en" dirty="0"/>
              <a:t>Leibniz asked the English Royal Society, the world’s oldest scientific academy, to investigate. The ERS found Leibniz guilty of plagiarism.</a:t>
            </a:r>
          </a:p>
          <a:p>
            <a:pPr marL="457200" lvl="0" indent="-368935" algn="l" rtl="0">
              <a:lnSpc>
                <a:spcPct val="100000"/>
              </a:lnSpc>
              <a:spcBef>
                <a:spcPts val="400"/>
              </a:spcBef>
              <a:spcAft>
                <a:spcPts val="0"/>
              </a:spcAft>
              <a:buSzPct val="100000"/>
              <a:buChar char="•"/>
            </a:pPr>
            <a:r>
              <a:rPr lang="en" dirty="0"/>
              <a:t>Although the ERS found Leibniz guilty, the modern consensus is that the two men both discovered calculus independently.</a:t>
            </a:r>
            <a:endParaRPr dirty="0"/>
          </a:p>
          <a:p>
            <a:pPr marL="1645836" lvl="7" indent="-60952" algn="l" rtl="0">
              <a:lnSpc>
                <a:spcPct val="100000"/>
              </a:lnSpc>
              <a:spcBef>
                <a:spcPts val="240"/>
              </a:spcBef>
              <a:spcAft>
                <a:spcPts val="0"/>
              </a:spcAft>
              <a:buSzPct val="100000"/>
              <a:buFont typeface="Calibri"/>
              <a:buNone/>
            </a:pPr>
            <a:endParaRPr dirty="0"/>
          </a:p>
        </p:txBody>
      </p:sp>
      <p:sp>
        <p:nvSpPr>
          <p:cNvPr id="239" name="Google Shape;239;p50"/>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 dirty="0"/>
              <a:t>Isaac Newton and Gottfried Wilhelm Leibniz</a:t>
            </a:r>
            <a:endParaRPr dirty="0"/>
          </a:p>
        </p:txBody>
      </p:sp>
      <p:grpSp>
        <p:nvGrpSpPr>
          <p:cNvPr id="240" name="Google Shape;240;p50"/>
          <p:cNvGrpSpPr/>
          <p:nvPr/>
        </p:nvGrpSpPr>
        <p:grpSpPr>
          <a:xfrm>
            <a:off x="5304475" y="1562900"/>
            <a:ext cx="1447676" cy="2417900"/>
            <a:chOff x="5304475" y="1562900"/>
            <a:chExt cx="1447676" cy="2417900"/>
          </a:xfrm>
        </p:grpSpPr>
        <p:sp>
          <p:nvSpPr>
            <p:cNvPr id="241" name="Google Shape;241;p50"/>
            <p:cNvSpPr txBox="1"/>
            <p:nvPr/>
          </p:nvSpPr>
          <p:spPr>
            <a:xfrm>
              <a:off x="5371913" y="3580600"/>
              <a:ext cx="13128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latin typeface="Calibri"/>
                  <a:ea typeface="Calibri"/>
                  <a:cs typeface="Calibri"/>
                  <a:sym typeface="Calibri"/>
                </a:rPr>
                <a:t>Isaac Newton</a:t>
              </a:r>
              <a:endParaRPr>
                <a:latin typeface="Calibri"/>
                <a:ea typeface="Calibri"/>
                <a:cs typeface="Calibri"/>
                <a:sym typeface="Calibri"/>
              </a:endParaRPr>
            </a:p>
          </p:txBody>
        </p:sp>
        <p:pic>
          <p:nvPicPr>
            <p:cNvPr id="242" name="Google Shape;242;p50"/>
            <p:cNvPicPr preferRelativeResize="0"/>
            <p:nvPr/>
          </p:nvPicPr>
          <p:blipFill>
            <a:blip r:embed="rId3">
              <a:alphaModFix/>
            </a:blip>
            <a:stretch>
              <a:fillRect/>
            </a:stretch>
          </p:blipFill>
          <p:spPr>
            <a:xfrm>
              <a:off x="5304475" y="1562900"/>
              <a:ext cx="1447676" cy="2017699"/>
            </a:xfrm>
            <a:prstGeom prst="rect">
              <a:avLst/>
            </a:prstGeom>
            <a:noFill/>
            <a:ln>
              <a:noFill/>
            </a:ln>
          </p:spPr>
        </p:pic>
      </p:grpSp>
      <p:grpSp>
        <p:nvGrpSpPr>
          <p:cNvPr id="243" name="Google Shape;243;p50"/>
          <p:cNvGrpSpPr/>
          <p:nvPr/>
        </p:nvGrpSpPr>
        <p:grpSpPr>
          <a:xfrm>
            <a:off x="7070953" y="1537013"/>
            <a:ext cx="1642800" cy="2469662"/>
            <a:chOff x="7070953" y="1537013"/>
            <a:chExt cx="1642800" cy="2469662"/>
          </a:xfrm>
        </p:grpSpPr>
        <p:sp>
          <p:nvSpPr>
            <p:cNvPr id="244" name="Google Shape;244;p50"/>
            <p:cNvSpPr txBox="1"/>
            <p:nvPr/>
          </p:nvSpPr>
          <p:spPr>
            <a:xfrm>
              <a:off x="7070953" y="3606475"/>
              <a:ext cx="16428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latin typeface="Calibri"/>
                  <a:ea typeface="Calibri"/>
                  <a:cs typeface="Calibri"/>
                  <a:sym typeface="Calibri"/>
                </a:rPr>
                <a:t>Gottfried Leibniz</a:t>
              </a:r>
              <a:endParaRPr>
                <a:latin typeface="Calibri"/>
                <a:ea typeface="Calibri"/>
                <a:cs typeface="Calibri"/>
                <a:sym typeface="Calibri"/>
              </a:endParaRPr>
            </a:p>
          </p:txBody>
        </p:sp>
        <p:pic>
          <p:nvPicPr>
            <p:cNvPr id="245" name="Google Shape;245;p50"/>
            <p:cNvPicPr preferRelativeResize="0"/>
            <p:nvPr/>
          </p:nvPicPr>
          <p:blipFill>
            <a:blip r:embed="rId4">
              <a:alphaModFix/>
            </a:blip>
            <a:stretch>
              <a:fillRect/>
            </a:stretch>
          </p:blipFill>
          <p:spPr>
            <a:xfrm>
              <a:off x="7148125" y="1537013"/>
              <a:ext cx="1488452" cy="2069473"/>
            </a:xfrm>
            <a:prstGeom prst="rect">
              <a:avLst/>
            </a:prstGeom>
            <a:noFill/>
            <a:ln>
              <a:noFill/>
            </a:ln>
          </p:spPr>
        </p:pic>
      </p:gr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51"/>
          <p:cNvSpPr txBox="1">
            <a:spLocks noGrp="1"/>
          </p:cNvSpPr>
          <p:nvPr>
            <p:ph type="body" idx="1"/>
          </p:nvPr>
        </p:nvSpPr>
        <p:spPr>
          <a:xfrm>
            <a:off x="457200" y="1309350"/>
            <a:ext cx="5616900" cy="3434100"/>
          </a:xfrm>
          <a:prstGeom prst="rect">
            <a:avLst/>
          </a:prstGeom>
          <a:noFill/>
          <a:ln>
            <a:noFill/>
          </a:ln>
        </p:spPr>
        <p:txBody>
          <a:bodyPr spcFirstLastPara="1" wrap="square" lIns="91425" tIns="45700" rIns="91425" bIns="45700" anchor="t" anchorCtr="0">
            <a:normAutofit fontScale="70000" lnSpcReduction="20000"/>
          </a:bodyPr>
          <a:lstStyle/>
          <a:p>
            <a:pPr marL="0" lvl="0" indent="0" algn="l" rtl="0">
              <a:lnSpc>
                <a:spcPct val="100000"/>
              </a:lnSpc>
              <a:spcBef>
                <a:spcPts val="0"/>
              </a:spcBef>
              <a:spcAft>
                <a:spcPts val="0"/>
              </a:spcAft>
              <a:buNone/>
            </a:pPr>
            <a:r>
              <a:rPr lang="en" dirty="0"/>
              <a:t>Both discovered natural selection.</a:t>
            </a:r>
            <a:endParaRPr dirty="0"/>
          </a:p>
          <a:p>
            <a:pPr marL="457200" lvl="0" indent="-327025" algn="l" rtl="0">
              <a:lnSpc>
                <a:spcPct val="100000"/>
              </a:lnSpc>
              <a:spcBef>
                <a:spcPts val="400"/>
              </a:spcBef>
              <a:spcAft>
                <a:spcPts val="0"/>
              </a:spcAft>
              <a:buSzPct val="76923"/>
              <a:buChar char="•"/>
            </a:pPr>
            <a:r>
              <a:rPr lang="en" dirty="0"/>
              <a:t>Both cited Thomas Malthus’s </a:t>
            </a:r>
            <a:r>
              <a:rPr lang="en" i="1" dirty="0"/>
              <a:t>Essay on the Principle of Population</a:t>
            </a:r>
            <a:r>
              <a:rPr lang="en" dirty="0"/>
              <a:t> as inspiration.</a:t>
            </a:r>
            <a:endParaRPr dirty="0"/>
          </a:p>
          <a:p>
            <a:pPr marL="457200" lvl="0" indent="-356552" algn="l" rtl="0">
              <a:lnSpc>
                <a:spcPct val="100000"/>
              </a:lnSpc>
              <a:spcBef>
                <a:spcPts val="400"/>
              </a:spcBef>
              <a:spcAft>
                <a:spcPts val="0"/>
              </a:spcAft>
              <a:buSzPct val="100000"/>
              <a:buChar char="•"/>
            </a:pPr>
            <a:r>
              <a:rPr lang="en" dirty="0"/>
              <a:t>Darwin started his research in the 1830s but didn’t publish. Wallace supplied Darwin with birds for those studies. Wallace sent Darwin a theory in 1858 that mirrored Darwin’s own theory.</a:t>
            </a:r>
            <a:endParaRPr dirty="0"/>
          </a:p>
          <a:p>
            <a:pPr marL="457200" lvl="0" indent="-356552" algn="l" rtl="0">
              <a:lnSpc>
                <a:spcPct val="100000"/>
              </a:lnSpc>
              <a:spcBef>
                <a:spcPts val="400"/>
              </a:spcBef>
              <a:spcAft>
                <a:spcPts val="0"/>
              </a:spcAft>
              <a:buSzPct val="100000"/>
              <a:buChar char="•"/>
            </a:pPr>
            <a:r>
              <a:rPr lang="en" dirty="0"/>
              <a:t>Both were invited to present to the Linnaean Society in 1858.</a:t>
            </a:r>
            <a:endParaRPr dirty="0"/>
          </a:p>
          <a:p>
            <a:pPr marL="457200" lvl="0" indent="-356552" algn="l" rtl="0">
              <a:lnSpc>
                <a:spcPct val="100000"/>
              </a:lnSpc>
              <a:spcBef>
                <a:spcPts val="400"/>
              </a:spcBef>
              <a:spcAft>
                <a:spcPts val="0"/>
              </a:spcAft>
              <a:buSzPct val="100000"/>
              <a:buChar char="•"/>
            </a:pPr>
            <a:r>
              <a:rPr lang="en" dirty="0"/>
              <a:t>Darwin publish </a:t>
            </a:r>
            <a:r>
              <a:rPr lang="en" i="1" dirty="0"/>
              <a:t>On the Origin of Species</a:t>
            </a:r>
            <a:r>
              <a:rPr lang="en" dirty="0"/>
              <a:t> in 1859 while Wallace continued to study biogeography.</a:t>
            </a:r>
            <a:endParaRPr dirty="0"/>
          </a:p>
          <a:p>
            <a:pPr marL="1645836" lvl="7" indent="-60952" algn="l" rtl="0">
              <a:lnSpc>
                <a:spcPct val="100000"/>
              </a:lnSpc>
              <a:spcBef>
                <a:spcPts val="240"/>
              </a:spcBef>
              <a:spcAft>
                <a:spcPts val="0"/>
              </a:spcAft>
              <a:buSzPct val="100000"/>
              <a:buFont typeface="Calibri"/>
              <a:buNone/>
            </a:pPr>
            <a:endParaRPr dirty="0"/>
          </a:p>
        </p:txBody>
      </p:sp>
      <p:sp>
        <p:nvSpPr>
          <p:cNvPr id="251" name="Google Shape;251;p51"/>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fontScale="90000"/>
          </a:bodyPr>
          <a:lstStyle/>
          <a:p>
            <a:pPr marL="0" lvl="0" indent="0" algn="l" rtl="0">
              <a:lnSpc>
                <a:spcPct val="100000"/>
              </a:lnSpc>
              <a:spcBef>
                <a:spcPts val="0"/>
              </a:spcBef>
              <a:spcAft>
                <a:spcPts val="0"/>
              </a:spcAft>
              <a:buClr>
                <a:schemeClr val="accent4"/>
              </a:buClr>
              <a:buSzPct val="100000"/>
              <a:buFont typeface="Calibri"/>
              <a:buNone/>
            </a:pPr>
            <a:r>
              <a:rPr lang="en"/>
              <a:t>Alfred Russel Wallace Page and Charles Darwin</a:t>
            </a:r>
            <a:endParaRPr/>
          </a:p>
        </p:txBody>
      </p:sp>
      <p:pic>
        <p:nvPicPr>
          <p:cNvPr id="252" name="Google Shape;252;p51"/>
          <p:cNvPicPr preferRelativeResize="0"/>
          <p:nvPr/>
        </p:nvPicPr>
        <p:blipFill>
          <a:blip r:embed="rId3">
            <a:alphaModFix/>
          </a:blip>
          <a:stretch>
            <a:fillRect/>
          </a:stretch>
        </p:blipFill>
        <p:spPr>
          <a:xfrm>
            <a:off x="6420947" y="2695538"/>
            <a:ext cx="1312825" cy="1776425"/>
          </a:xfrm>
          <a:prstGeom prst="rect">
            <a:avLst/>
          </a:prstGeom>
          <a:noFill/>
          <a:ln>
            <a:noFill/>
          </a:ln>
        </p:spPr>
      </p:pic>
      <p:pic>
        <p:nvPicPr>
          <p:cNvPr id="253" name="Google Shape;253;p51"/>
          <p:cNvPicPr preferRelativeResize="0"/>
          <p:nvPr/>
        </p:nvPicPr>
        <p:blipFill>
          <a:blip r:embed="rId4">
            <a:alphaModFix/>
          </a:blip>
          <a:stretch>
            <a:fillRect/>
          </a:stretch>
        </p:blipFill>
        <p:spPr>
          <a:xfrm>
            <a:off x="6074100" y="1309361"/>
            <a:ext cx="2006525" cy="1155764"/>
          </a:xfrm>
          <a:prstGeom prst="rect">
            <a:avLst/>
          </a:prstGeom>
          <a:noFill/>
          <a:ln>
            <a:noFill/>
          </a:ln>
        </p:spPr>
      </p:pic>
      <p:sp>
        <p:nvSpPr>
          <p:cNvPr id="254" name="Google Shape;254;p51"/>
          <p:cNvSpPr txBox="1"/>
          <p:nvPr/>
        </p:nvSpPr>
        <p:spPr>
          <a:xfrm>
            <a:off x="6420975" y="2340100"/>
            <a:ext cx="1312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Calibri"/>
                <a:ea typeface="Calibri"/>
                <a:cs typeface="Calibri"/>
                <a:sym typeface="Calibri"/>
              </a:rPr>
              <a:t>Charles Darwin</a:t>
            </a:r>
            <a:endParaRPr>
              <a:latin typeface="Calibri"/>
              <a:ea typeface="Calibri"/>
              <a:cs typeface="Calibri"/>
              <a:sym typeface="Calibri"/>
            </a:endParaRPr>
          </a:p>
        </p:txBody>
      </p:sp>
      <p:sp>
        <p:nvSpPr>
          <p:cNvPr id="255" name="Google Shape;255;p51"/>
          <p:cNvSpPr txBox="1"/>
          <p:nvPr/>
        </p:nvSpPr>
        <p:spPr>
          <a:xfrm>
            <a:off x="6420963" y="4343250"/>
            <a:ext cx="1312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Calibri"/>
                <a:ea typeface="Calibri"/>
                <a:cs typeface="Calibri"/>
                <a:sym typeface="Calibri"/>
              </a:rPr>
              <a:t>Alfred Wallace</a:t>
            </a:r>
            <a:endParaRPr>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52"/>
          <p:cNvSpPr txBox="1">
            <a:spLocks noGrp="1"/>
          </p:cNvSpPr>
          <p:nvPr>
            <p:ph type="body" idx="1"/>
          </p:nvPr>
        </p:nvSpPr>
        <p:spPr>
          <a:xfrm>
            <a:off x="457200" y="1309350"/>
            <a:ext cx="4931700" cy="3434100"/>
          </a:xfrm>
          <a:prstGeom prst="rect">
            <a:avLst/>
          </a:prstGeom>
        </p:spPr>
        <p:txBody>
          <a:bodyPr spcFirstLastPara="1" wrap="square" lIns="91425" tIns="45700" rIns="91425" bIns="45700" anchor="t" anchorCtr="0">
            <a:normAutofit fontScale="70000" lnSpcReduction="20000"/>
          </a:bodyPr>
          <a:lstStyle/>
          <a:p>
            <a:pPr marL="0" lvl="0" indent="0" algn="l" rtl="0">
              <a:spcBef>
                <a:spcPts val="520"/>
              </a:spcBef>
              <a:spcAft>
                <a:spcPts val="0"/>
              </a:spcAft>
              <a:buNone/>
            </a:pPr>
            <a:r>
              <a:rPr lang="en" dirty="0"/>
              <a:t>Both are prominent scientists who made significant contributions to the field of polio vaccination.</a:t>
            </a:r>
            <a:endParaRPr dirty="0"/>
          </a:p>
          <a:p>
            <a:pPr marL="457200" lvl="0" indent="-344170" algn="l" rtl="0">
              <a:spcBef>
                <a:spcPts val="520"/>
              </a:spcBef>
              <a:spcAft>
                <a:spcPts val="0"/>
              </a:spcAft>
              <a:buSzPct val="100000"/>
              <a:buChar char="•"/>
            </a:pPr>
            <a:r>
              <a:rPr lang="en" dirty="0"/>
              <a:t>Jonas Salk was a medical researcher who developed the first successful killed-virus polio vaccine in the 1950s.</a:t>
            </a:r>
            <a:endParaRPr dirty="0"/>
          </a:p>
          <a:p>
            <a:pPr marL="914400" lvl="1" indent="-317500" algn="l" rtl="0">
              <a:spcBef>
                <a:spcPts val="0"/>
              </a:spcBef>
              <a:spcAft>
                <a:spcPts val="0"/>
              </a:spcAft>
              <a:buSzPct val="100000"/>
              <a:buChar char="•"/>
            </a:pPr>
            <a:r>
              <a:rPr lang="en" dirty="0"/>
              <a:t>The vaccine used inactivated injected polio virus</a:t>
            </a:r>
            <a:endParaRPr dirty="0"/>
          </a:p>
          <a:p>
            <a:pPr marL="914400" lvl="1" indent="-317500" algn="l" rtl="0">
              <a:spcBef>
                <a:spcPts val="0"/>
              </a:spcBef>
              <a:spcAft>
                <a:spcPts val="0"/>
              </a:spcAft>
              <a:buSzPct val="100000"/>
              <a:buChar char="•"/>
            </a:pPr>
            <a:r>
              <a:rPr lang="en" dirty="0"/>
              <a:t>It also provided immunity against three strains of poliovirus.</a:t>
            </a:r>
            <a:endParaRPr dirty="0"/>
          </a:p>
          <a:p>
            <a:pPr marL="457200" lvl="0" indent="-344170" algn="l" rtl="0">
              <a:spcBef>
                <a:spcPts val="0"/>
              </a:spcBef>
              <a:spcAft>
                <a:spcPts val="0"/>
              </a:spcAft>
              <a:buSzPct val="100000"/>
              <a:buChar char="•"/>
            </a:pPr>
            <a:r>
              <a:rPr lang="en" dirty="0"/>
              <a:t>Albert Bruce Sabin, also a medical researcher, developed the oral polio vaccine.</a:t>
            </a:r>
            <a:endParaRPr dirty="0"/>
          </a:p>
          <a:p>
            <a:pPr marL="914400" lvl="1" indent="-317500" algn="l" rtl="0">
              <a:spcBef>
                <a:spcPts val="0"/>
              </a:spcBef>
              <a:spcAft>
                <a:spcPts val="0"/>
              </a:spcAft>
              <a:buSzPct val="100000"/>
              <a:buChar char="•"/>
            </a:pPr>
            <a:r>
              <a:rPr lang="en" dirty="0"/>
              <a:t>Sabin used a weakened live polio virus.</a:t>
            </a:r>
            <a:endParaRPr dirty="0"/>
          </a:p>
          <a:p>
            <a:pPr marL="914400" lvl="1" indent="-317500" algn="l" rtl="0">
              <a:spcBef>
                <a:spcPts val="0"/>
              </a:spcBef>
              <a:spcAft>
                <a:spcPts val="0"/>
              </a:spcAft>
              <a:buSzPct val="100000"/>
              <a:buChar char="•"/>
            </a:pPr>
            <a:r>
              <a:rPr lang="en" dirty="0"/>
              <a:t>The vaccine provided immunity to the intestinal and respiratory routes of the virus.</a:t>
            </a:r>
            <a:endParaRPr dirty="0"/>
          </a:p>
        </p:txBody>
      </p:sp>
      <p:sp>
        <p:nvSpPr>
          <p:cNvPr id="261" name="Google Shape;261;p52"/>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
              <a:t>Jonas Salk and Albert Bruce Sabin</a:t>
            </a:r>
            <a:endParaRPr/>
          </a:p>
        </p:txBody>
      </p:sp>
      <p:grpSp>
        <p:nvGrpSpPr>
          <p:cNvPr id="262" name="Google Shape;262;p52"/>
          <p:cNvGrpSpPr/>
          <p:nvPr/>
        </p:nvGrpSpPr>
        <p:grpSpPr>
          <a:xfrm>
            <a:off x="5495804" y="1608461"/>
            <a:ext cx="1506775" cy="2280001"/>
            <a:chOff x="6309754" y="1309349"/>
            <a:chExt cx="1506775" cy="2280001"/>
          </a:xfrm>
        </p:grpSpPr>
        <p:pic>
          <p:nvPicPr>
            <p:cNvPr id="263" name="Google Shape;263;p52"/>
            <p:cNvPicPr preferRelativeResize="0"/>
            <p:nvPr/>
          </p:nvPicPr>
          <p:blipFill>
            <a:blip r:embed="rId3">
              <a:alphaModFix/>
            </a:blip>
            <a:stretch>
              <a:fillRect/>
            </a:stretch>
          </p:blipFill>
          <p:spPr>
            <a:xfrm>
              <a:off x="6309754" y="1309349"/>
              <a:ext cx="1506775" cy="1879800"/>
            </a:xfrm>
            <a:prstGeom prst="rect">
              <a:avLst/>
            </a:prstGeom>
            <a:noFill/>
            <a:ln>
              <a:noFill/>
            </a:ln>
          </p:spPr>
        </p:pic>
        <p:sp>
          <p:nvSpPr>
            <p:cNvPr id="264" name="Google Shape;264;p52"/>
            <p:cNvSpPr txBox="1"/>
            <p:nvPr/>
          </p:nvSpPr>
          <p:spPr>
            <a:xfrm>
              <a:off x="6406738" y="3189150"/>
              <a:ext cx="13128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latin typeface="Calibri"/>
                  <a:ea typeface="Calibri"/>
                  <a:cs typeface="Calibri"/>
                  <a:sym typeface="Calibri"/>
                </a:rPr>
                <a:t>Jonas Salk</a:t>
              </a:r>
              <a:endParaRPr>
                <a:latin typeface="Calibri"/>
                <a:ea typeface="Calibri"/>
                <a:cs typeface="Calibri"/>
                <a:sym typeface="Calibri"/>
              </a:endParaRPr>
            </a:p>
          </p:txBody>
        </p:sp>
      </p:grpSp>
      <p:grpSp>
        <p:nvGrpSpPr>
          <p:cNvPr id="265" name="Google Shape;265;p52"/>
          <p:cNvGrpSpPr/>
          <p:nvPr/>
        </p:nvGrpSpPr>
        <p:grpSpPr>
          <a:xfrm>
            <a:off x="7213413" y="1461739"/>
            <a:ext cx="1583100" cy="2573436"/>
            <a:chOff x="7213413" y="1309339"/>
            <a:chExt cx="1583100" cy="2573436"/>
          </a:xfrm>
        </p:grpSpPr>
        <p:pic>
          <p:nvPicPr>
            <p:cNvPr id="266" name="Google Shape;266;p52"/>
            <p:cNvPicPr preferRelativeResize="0"/>
            <p:nvPr/>
          </p:nvPicPr>
          <p:blipFill>
            <a:blip r:embed="rId4">
              <a:alphaModFix/>
            </a:blip>
            <a:stretch>
              <a:fillRect/>
            </a:stretch>
          </p:blipFill>
          <p:spPr>
            <a:xfrm>
              <a:off x="7251575" y="1309339"/>
              <a:ext cx="1506775" cy="2173236"/>
            </a:xfrm>
            <a:prstGeom prst="rect">
              <a:avLst/>
            </a:prstGeom>
            <a:noFill/>
            <a:ln>
              <a:noFill/>
            </a:ln>
          </p:spPr>
        </p:pic>
        <p:sp>
          <p:nvSpPr>
            <p:cNvPr id="267" name="Google Shape;267;p52"/>
            <p:cNvSpPr txBox="1"/>
            <p:nvPr/>
          </p:nvSpPr>
          <p:spPr>
            <a:xfrm>
              <a:off x="7213413" y="3482575"/>
              <a:ext cx="15831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latin typeface="Calibri"/>
                  <a:ea typeface="Calibri"/>
                  <a:cs typeface="Calibri"/>
                  <a:sym typeface="Calibri"/>
                </a:rPr>
                <a:t>Albert Bruce Sabin</a:t>
              </a:r>
              <a:endParaRPr>
                <a:latin typeface="Calibri"/>
                <a:ea typeface="Calibri"/>
                <a:cs typeface="Calibri"/>
                <a:sym typeface="Calibri"/>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53"/>
          <p:cNvSpPr txBox="1">
            <a:spLocks noGrp="1"/>
          </p:cNvSpPr>
          <p:nvPr>
            <p:ph type="body" idx="1"/>
          </p:nvPr>
        </p:nvSpPr>
        <p:spPr>
          <a:xfrm>
            <a:off x="457200" y="1309350"/>
            <a:ext cx="5023200" cy="3434100"/>
          </a:xfrm>
          <a:prstGeom prst="rect">
            <a:avLst/>
          </a:prstGeom>
        </p:spPr>
        <p:txBody>
          <a:bodyPr spcFirstLastPara="1" wrap="square" lIns="91425" tIns="45700" rIns="91425" bIns="45700" anchor="t" anchorCtr="0">
            <a:normAutofit fontScale="62500" lnSpcReduction="20000"/>
          </a:bodyPr>
          <a:lstStyle/>
          <a:p>
            <a:pPr marL="125413" lvl="0" indent="0" algn="l" rtl="0">
              <a:spcBef>
                <a:spcPts val="520"/>
              </a:spcBef>
              <a:spcAft>
                <a:spcPts val="0"/>
              </a:spcAft>
              <a:buSzPct val="100000"/>
              <a:buNone/>
            </a:pPr>
            <a:r>
              <a:rPr lang="en" dirty="0"/>
              <a:t>Both are renowned physicists who were awarded the Nobel Prize in Physics in 2015 for their discoveries of neutrinos.</a:t>
            </a:r>
            <a:endParaRPr dirty="0"/>
          </a:p>
          <a:p>
            <a:pPr marL="457200" lvl="0" indent="-331787" algn="l" rtl="0">
              <a:spcBef>
                <a:spcPts val="0"/>
              </a:spcBef>
              <a:spcAft>
                <a:spcPts val="0"/>
              </a:spcAft>
              <a:buSzPct val="100000"/>
              <a:buChar char="•"/>
            </a:pPr>
            <a:r>
              <a:rPr lang="en" dirty="0"/>
              <a:t>They both focused on subatomic particles that are neutral and have nearly zero mass which originated from cosmic sources, such as the sun and supernova.</a:t>
            </a:r>
            <a:endParaRPr dirty="0"/>
          </a:p>
          <a:p>
            <a:pPr marL="457200" lvl="0" indent="-331787" algn="l" rtl="0">
              <a:spcBef>
                <a:spcPts val="0"/>
              </a:spcBef>
              <a:spcAft>
                <a:spcPts val="0"/>
              </a:spcAft>
              <a:buSzPct val="100000"/>
              <a:buChar char="•"/>
            </a:pPr>
            <a:r>
              <a:rPr lang="en" dirty="0"/>
              <a:t>They independently made significant discoveries that demonstrate that neutrinos undergo a phenomenon known as neutrino oscillation, which implies that they can change their flavor (types of particles they are) as they travel through space!</a:t>
            </a:r>
            <a:endParaRPr dirty="0"/>
          </a:p>
          <a:p>
            <a:pPr marL="914400" lvl="1" indent="-307975" algn="l" rtl="0">
              <a:spcBef>
                <a:spcPts val="0"/>
              </a:spcBef>
              <a:spcAft>
                <a:spcPts val="0"/>
              </a:spcAft>
              <a:buSzPct val="100000"/>
              <a:buChar char="•"/>
            </a:pPr>
            <a:r>
              <a:rPr lang="en" dirty="0" err="1"/>
              <a:t>Takaaki</a:t>
            </a:r>
            <a:r>
              <a:rPr lang="en" dirty="0"/>
              <a:t> </a:t>
            </a:r>
            <a:r>
              <a:rPr lang="en" dirty="0" err="1"/>
              <a:t>Kajita</a:t>
            </a:r>
            <a:r>
              <a:rPr lang="en" dirty="0"/>
              <a:t>, a Japanese physicist, conducted his research at the Super-</a:t>
            </a:r>
            <a:r>
              <a:rPr lang="en" dirty="0" err="1"/>
              <a:t>Kamiokande</a:t>
            </a:r>
            <a:r>
              <a:rPr lang="en" dirty="0"/>
              <a:t> detector in Japan.</a:t>
            </a:r>
            <a:endParaRPr dirty="0"/>
          </a:p>
          <a:p>
            <a:pPr marL="914400" lvl="1" indent="-307975" algn="l" rtl="0">
              <a:spcBef>
                <a:spcPts val="0"/>
              </a:spcBef>
              <a:spcAft>
                <a:spcPts val="0"/>
              </a:spcAft>
              <a:buSzPct val="100000"/>
              <a:buChar char="•"/>
            </a:pPr>
            <a:r>
              <a:rPr lang="en" dirty="0"/>
              <a:t>Arthur B. McDonald conducted his experiments at the Sudbury Neutrino Observatory in Canada.</a:t>
            </a:r>
            <a:endParaRPr dirty="0"/>
          </a:p>
        </p:txBody>
      </p:sp>
      <p:sp>
        <p:nvSpPr>
          <p:cNvPr id="273" name="Google Shape;273;p53"/>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
              <a:t>Takaaki Kajita and Arthur B. McDonald</a:t>
            </a:r>
            <a:endParaRPr/>
          </a:p>
        </p:txBody>
      </p:sp>
      <p:grpSp>
        <p:nvGrpSpPr>
          <p:cNvPr id="274" name="Google Shape;274;p53"/>
          <p:cNvGrpSpPr/>
          <p:nvPr/>
        </p:nvGrpSpPr>
        <p:grpSpPr>
          <a:xfrm>
            <a:off x="5562713" y="1435088"/>
            <a:ext cx="1702675" cy="2673525"/>
            <a:chOff x="5562713" y="1435088"/>
            <a:chExt cx="1702675" cy="2673525"/>
          </a:xfrm>
        </p:grpSpPr>
        <p:pic>
          <p:nvPicPr>
            <p:cNvPr id="275" name="Google Shape;275;p53"/>
            <p:cNvPicPr preferRelativeResize="0"/>
            <p:nvPr/>
          </p:nvPicPr>
          <p:blipFill>
            <a:blip r:embed="rId3">
              <a:alphaModFix/>
            </a:blip>
            <a:stretch>
              <a:fillRect/>
            </a:stretch>
          </p:blipFill>
          <p:spPr>
            <a:xfrm>
              <a:off x="5562713" y="1435088"/>
              <a:ext cx="1702675" cy="2273325"/>
            </a:xfrm>
            <a:prstGeom prst="rect">
              <a:avLst/>
            </a:prstGeom>
            <a:noFill/>
            <a:ln>
              <a:noFill/>
            </a:ln>
          </p:spPr>
        </p:pic>
        <p:sp>
          <p:nvSpPr>
            <p:cNvPr id="276" name="Google Shape;276;p53"/>
            <p:cNvSpPr txBox="1"/>
            <p:nvPr/>
          </p:nvSpPr>
          <p:spPr>
            <a:xfrm>
              <a:off x="5757650" y="3708413"/>
              <a:ext cx="13128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latin typeface="Calibri"/>
                  <a:ea typeface="Calibri"/>
                  <a:cs typeface="Calibri"/>
                  <a:sym typeface="Calibri"/>
                </a:rPr>
                <a:t>Takaaki Kajita</a:t>
              </a:r>
              <a:endParaRPr>
                <a:latin typeface="Calibri"/>
                <a:ea typeface="Calibri"/>
                <a:cs typeface="Calibri"/>
                <a:sym typeface="Calibri"/>
              </a:endParaRPr>
            </a:p>
          </p:txBody>
        </p:sp>
      </p:grpSp>
      <p:grpSp>
        <p:nvGrpSpPr>
          <p:cNvPr id="277" name="Google Shape;277;p53"/>
          <p:cNvGrpSpPr/>
          <p:nvPr/>
        </p:nvGrpSpPr>
        <p:grpSpPr>
          <a:xfrm>
            <a:off x="7329550" y="1754874"/>
            <a:ext cx="1702800" cy="2033976"/>
            <a:chOff x="7329550" y="1754874"/>
            <a:chExt cx="1702800" cy="2033976"/>
          </a:xfrm>
        </p:grpSpPr>
        <p:pic>
          <p:nvPicPr>
            <p:cNvPr id="278" name="Google Shape;278;p53"/>
            <p:cNvPicPr preferRelativeResize="0"/>
            <p:nvPr/>
          </p:nvPicPr>
          <p:blipFill>
            <a:blip r:embed="rId4">
              <a:alphaModFix/>
            </a:blip>
            <a:stretch>
              <a:fillRect/>
            </a:stretch>
          </p:blipFill>
          <p:spPr>
            <a:xfrm>
              <a:off x="7347726" y="1754874"/>
              <a:ext cx="1633777" cy="1633777"/>
            </a:xfrm>
            <a:prstGeom prst="rect">
              <a:avLst/>
            </a:prstGeom>
            <a:noFill/>
            <a:ln>
              <a:noFill/>
            </a:ln>
          </p:spPr>
        </p:pic>
        <p:sp>
          <p:nvSpPr>
            <p:cNvPr id="279" name="Google Shape;279;p53"/>
            <p:cNvSpPr txBox="1"/>
            <p:nvPr/>
          </p:nvSpPr>
          <p:spPr>
            <a:xfrm>
              <a:off x="7329550" y="3388650"/>
              <a:ext cx="17028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latin typeface="Calibri"/>
                  <a:ea typeface="Calibri"/>
                  <a:cs typeface="Calibri"/>
                  <a:sym typeface="Calibri"/>
                </a:rPr>
                <a:t>Arthur B. McDonald</a:t>
              </a:r>
              <a:endParaRPr>
                <a:latin typeface="Calibri"/>
                <a:ea typeface="Calibri"/>
                <a:cs typeface="Calibri"/>
                <a:sym typeface="Calibri"/>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54"/>
          <p:cNvSpPr txBox="1">
            <a:spLocks noGrp="1"/>
          </p:cNvSpPr>
          <p:nvPr>
            <p:ph type="body" idx="1"/>
          </p:nvPr>
        </p:nvSpPr>
        <p:spPr>
          <a:xfrm>
            <a:off x="457200" y="1309350"/>
            <a:ext cx="5074500" cy="3434100"/>
          </a:xfrm>
          <a:prstGeom prst="rect">
            <a:avLst/>
          </a:prstGeom>
        </p:spPr>
        <p:txBody>
          <a:bodyPr spcFirstLastPara="1" wrap="square" lIns="91425" tIns="45700" rIns="91425" bIns="45700" anchor="t" anchorCtr="0">
            <a:normAutofit/>
          </a:bodyPr>
          <a:lstStyle/>
          <a:p>
            <a:pPr marL="457200" lvl="0" indent="-393700" algn="l" rtl="0">
              <a:spcBef>
                <a:spcPts val="520"/>
              </a:spcBef>
              <a:spcAft>
                <a:spcPts val="0"/>
              </a:spcAft>
              <a:buSzPts val="2600"/>
              <a:buChar char="●"/>
            </a:pPr>
            <a:r>
              <a:rPr lang="en"/>
              <a:t>Maurits Cornelis Escher </a:t>
            </a:r>
            <a:endParaRPr/>
          </a:p>
          <a:p>
            <a:pPr marL="457200" lvl="0" indent="-393700" algn="l" rtl="0">
              <a:spcBef>
                <a:spcPts val="0"/>
              </a:spcBef>
              <a:spcAft>
                <a:spcPts val="0"/>
              </a:spcAft>
              <a:buSzPts val="2600"/>
              <a:buChar char="●"/>
            </a:pPr>
            <a:r>
              <a:rPr lang="en"/>
              <a:t>Born: June 17, 1898</a:t>
            </a:r>
            <a:endParaRPr/>
          </a:p>
          <a:p>
            <a:pPr marL="457200" lvl="0" indent="-393700" algn="l" rtl="0">
              <a:spcBef>
                <a:spcPts val="0"/>
              </a:spcBef>
              <a:spcAft>
                <a:spcPts val="0"/>
              </a:spcAft>
              <a:buSzPts val="2600"/>
              <a:buChar char="●"/>
            </a:pPr>
            <a:r>
              <a:rPr lang="en"/>
              <a:t>Died: March 27, 1972</a:t>
            </a:r>
            <a:endParaRPr/>
          </a:p>
          <a:p>
            <a:pPr marL="457200" lvl="0" indent="-393700" algn="l" rtl="0">
              <a:spcBef>
                <a:spcPts val="0"/>
              </a:spcBef>
              <a:spcAft>
                <a:spcPts val="0"/>
              </a:spcAft>
              <a:buSzPts val="2600"/>
              <a:buChar char="●"/>
            </a:pPr>
            <a:r>
              <a:rPr lang="en"/>
              <a:t>Notable work:</a:t>
            </a:r>
            <a:endParaRPr/>
          </a:p>
          <a:p>
            <a:pPr marL="914400" lvl="1" indent="-355600" algn="l" rtl="0">
              <a:spcBef>
                <a:spcPts val="0"/>
              </a:spcBef>
              <a:spcAft>
                <a:spcPts val="0"/>
              </a:spcAft>
              <a:buSzPts val="2000"/>
              <a:buChar char="○"/>
            </a:pPr>
            <a:r>
              <a:rPr lang="en"/>
              <a:t>Hand with Reflecting Sphere (1935)</a:t>
            </a:r>
            <a:endParaRPr/>
          </a:p>
          <a:p>
            <a:pPr marL="914400" lvl="1" indent="-355600" algn="l" rtl="0">
              <a:spcBef>
                <a:spcPts val="0"/>
              </a:spcBef>
              <a:spcAft>
                <a:spcPts val="0"/>
              </a:spcAft>
              <a:buSzPts val="2000"/>
              <a:buChar char="○"/>
            </a:pPr>
            <a:r>
              <a:rPr lang="en"/>
              <a:t>Relativity (1953)</a:t>
            </a:r>
            <a:endParaRPr/>
          </a:p>
          <a:p>
            <a:pPr marL="914400" lvl="1" indent="-355600" algn="l" rtl="0">
              <a:spcBef>
                <a:spcPts val="0"/>
              </a:spcBef>
              <a:spcAft>
                <a:spcPts val="0"/>
              </a:spcAft>
              <a:buSzPts val="2000"/>
              <a:buChar char="○"/>
            </a:pPr>
            <a:r>
              <a:rPr lang="en"/>
              <a:t>Waterfall (1961)</a:t>
            </a:r>
            <a:endParaRPr/>
          </a:p>
        </p:txBody>
      </p:sp>
      <p:sp>
        <p:nvSpPr>
          <p:cNvPr id="285" name="Google Shape;285;p54"/>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
              <a:t>Who was M.C. Escher?</a:t>
            </a:r>
            <a:endParaRPr/>
          </a:p>
        </p:txBody>
      </p:sp>
      <p:pic>
        <p:nvPicPr>
          <p:cNvPr id="286" name="Google Shape;286;p54"/>
          <p:cNvPicPr preferRelativeResize="0"/>
          <p:nvPr/>
        </p:nvPicPr>
        <p:blipFill>
          <a:blip r:embed="rId3">
            <a:alphaModFix/>
          </a:blip>
          <a:stretch>
            <a:fillRect/>
          </a:stretch>
        </p:blipFill>
        <p:spPr>
          <a:xfrm>
            <a:off x="5531700" y="856951"/>
            <a:ext cx="2935199" cy="29266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55"/>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
              <a:t>The Mathematical Art of M.C. Escher</a:t>
            </a:r>
            <a:endParaRPr/>
          </a:p>
        </p:txBody>
      </p:sp>
      <p:pic>
        <p:nvPicPr>
          <p:cNvPr id="292" name="Google Shape;292;p55" descr="Maurits Cornelis Escher (Leeuwarden, 17 /06/1898  Laren, 27/03/1972) &#10; &#10;The Mathematical Art Of M.C. Escher (BBC-4 2005)" title="The Mathematical Art Of M.C. Escher">
            <a:hlinkClick r:id="rId3"/>
          </p:cNvPr>
          <p:cNvPicPr preferRelativeResize="0"/>
          <p:nvPr/>
        </p:nvPicPr>
        <p:blipFill>
          <a:blip r:embed="rId4">
            <a:alphaModFix/>
          </a:blip>
          <a:stretch>
            <a:fillRect/>
          </a:stretch>
        </p:blipFill>
        <p:spPr>
          <a:xfrm>
            <a:off x="1575838" y="1366278"/>
            <a:ext cx="5992325" cy="33706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2"/>
                                        </p:tgtEl>
                                        <p:attrNameLst>
                                          <p:attrName>style.visibility</p:attrName>
                                        </p:attrNameLst>
                                      </p:cBhvr>
                                      <p:to>
                                        <p:strVal val="visible"/>
                                      </p:to>
                                    </p:set>
                                    <p:animEffect transition="in" filter="fade">
                                      <p:cBhvr>
                                        <p:cTn id="7" dur="1000"/>
                                        <p:tgtEl>
                                          <p:spTgt spid="2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56"/>
          <p:cNvSpPr txBox="1">
            <a:spLocks noGrp="1"/>
          </p:cNvSpPr>
          <p:nvPr>
            <p:ph type="body" idx="1"/>
          </p:nvPr>
        </p:nvSpPr>
        <p:spPr>
          <a:xfrm>
            <a:off x="457200" y="1309352"/>
            <a:ext cx="8229600" cy="3434100"/>
          </a:xfrm>
          <a:prstGeom prst="rect">
            <a:avLst/>
          </a:prstGeom>
        </p:spPr>
        <p:txBody>
          <a:bodyPr spcFirstLastPara="1" wrap="square" lIns="91425" tIns="45700" rIns="91425" bIns="45700" anchor="t" anchorCtr="0">
            <a:normAutofit/>
          </a:bodyPr>
          <a:lstStyle/>
          <a:p>
            <a:pPr marL="0" lvl="0" indent="0" algn="l" rtl="0">
              <a:spcBef>
                <a:spcPts val="520"/>
              </a:spcBef>
              <a:spcAft>
                <a:spcPts val="0"/>
              </a:spcAft>
              <a:buClr>
                <a:schemeClr val="dk1"/>
              </a:buClr>
              <a:buSzPts val="1100"/>
              <a:buFont typeface="Arial"/>
              <a:buNone/>
            </a:pPr>
            <a:r>
              <a:rPr lang="en">
                <a:solidFill>
                  <a:srgbClr val="659298"/>
                </a:solidFill>
              </a:rPr>
              <a:t>/ˌtesəˈlāSH(ə)n/</a:t>
            </a:r>
            <a:endParaRPr>
              <a:solidFill>
                <a:srgbClr val="659298"/>
              </a:solidFill>
            </a:endParaRPr>
          </a:p>
          <a:p>
            <a:pPr marL="0" lvl="0" indent="0" algn="l" rtl="0">
              <a:spcBef>
                <a:spcPts val="520"/>
              </a:spcBef>
              <a:spcAft>
                <a:spcPts val="0"/>
              </a:spcAft>
              <a:buClr>
                <a:schemeClr val="dk1"/>
              </a:buClr>
              <a:buSzPts val="1100"/>
              <a:buFont typeface="Arial"/>
              <a:buNone/>
            </a:pPr>
            <a:r>
              <a:rPr lang="en">
                <a:solidFill>
                  <a:srgbClr val="1C3C58"/>
                </a:solidFill>
              </a:rPr>
              <a:t>noun</a:t>
            </a:r>
            <a:endParaRPr sz="2000"/>
          </a:p>
          <a:p>
            <a:pPr marL="0" lvl="0" indent="0" algn="l" rtl="0">
              <a:spcBef>
                <a:spcPts val="520"/>
              </a:spcBef>
              <a:spcAft>
                <a:spcPts val="0"/>
              </a:spcAft>
              <a:buNone/>
            </a:pPr>
            <a:r>
              <a:rPr lang="en" sz="2000"/>
              <a:t>A</a:t>
            </a:r>
            <a:r>
              <a:rPr lang="en"/>
              <a:t>n arrangement of shapes closely fitted together, especially of polygons in a repeated pattern without gaps or overlapping.</a:t>
            </a:r>
            <a:endParaRPr/>
          </a:p>
        </p:txBody>
      </p:sp>
      <p:sp>
        <p:nvSpPr>
          <p:cNvPr id="298" name="Google Shape;298;p56"/>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
              <a:t>Tessellation</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pic>
        <p:nvPicPr>
          <p:cNvPr id="303" name="Google Shape;303;p57" descr="In this video students will learn how to create a basic tile tessellation.&#10;&#10;For more lessons, strategies, and games visit K20's LEARN website here: https://learn.k20center.ou.edu/." title="Escher's Terrific Tessellations: The Art of Tile Transformations">
            <a:hlinkClick r:id="rId3"/>
          </p:cNvPr>
          <p:cNvPicPr preferRelativeResize="0"/>
          <p:nvPr/>
        </p:nvPicPr>
        <p:blipFill>
          <a:blip r:embed="rId4">
            <a:alphaModFix/>
          </a:blip>
          <a:stretch>
            <a:fillRect/>
          </a:stretch>
        </p:blipFill>
        <p:spPr>
          <a:xfrm>
            <a:off x="1128550" y="634813"/>
            <a:ext cx="6886900" cy="38738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3"/>
                                        </p:tgtEl>
                                        <p:attrNameLst>
                                          <p:attrName>style.visibility</p:attrName>
                                        </p:attrNameLst>
                                      </p:cBhvr>
                                      <p:to>
                                        <p:strVal val="visible"/>
                                      </p:to>
                                    </p:set>
                                    <p:animEffect transition="in" filter="fade">
                                      <p:cBhvr>
                                        <p:cTn id="7" dur="1000"/>
                                        <p:tgtEl>
                                          <p:spTgt spid="3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58"/>
          <p:cNvSpPr txBox="1">
            <a:spLocks noGrp="1"/>
          </p:cNvSpPr>
          <p:nvPr>
            <p:ph type="body" idx="1"/>
          </p:nvPr>
        </p:nvSpPr>
        <p:spPr>
          <a:xfrm>
            <a:off x="457200" y="1309350"/>
            <a:ext cx="4942200" cy="3434100"/>
          </a:xfrm>
          <a:prstGeom prst="rect">
            <a:avLst/>
          </a:prstGeom>
        </p:spPr>
        <p:txBody>
          <a:bodyPr spcFirstLastPara="1" wrap="square" lIns="91425" tIns="45700" rIns="91425" bIns="45700" anchor="t" anchorCtr="0">
            <a:normAutofit/>
          </a:bodyPr>
          <a:lstStyle/>
          <a:p>
            <a:pPr marL="457200" lvl="0" indent="-393700" algn="l" rtl="0">
              <a:spcBef>
                <a:spcPts val="520"/>
              </a:spcBef>
              <a:spcAft>
                <a:spcPts val="0"/>
              </a:spcAft>
              <a:buSzPts val="2600"/>
              <a:buFont typeface="Arial"/>
              <a:buChar char="•"/>
            </a:pPr>
            <a:r>
              <a:rPr lang="en" dirty="0"/>
              <a:t>Create your own pattern with a sticky note.</a:t>
            </a:r>
            <a:endParaRPr dirty="0"/>
          </a:p>
          <a:p>
            <a:pPr marL="457200" lvl="0" indent="-393700" algn="l" rtl="0">
              <a:spcBef>
                <a:spcPts val="0"/>
              </a:spcBef>
              <a:spcAft>
                <a:spcPts val="0"/>
              </a:spcAft>
              <a:buSzPts val="2600"/>
              <a:buFont typeface="Arial"/>
              <a:buChar char="•"/>
            </a:pPr>
            <a:r>
              <a:rPr lang="en" dirty="0"/>
              <a:t>Lightly trace the pattern onto your paper.</a:t>
            </a:r>
            <a:endParaRPr dirty="0"/>
          </a:p>
          <a:p>
            <a:pPr marL="457200" lvl="0" indent="-393700" algn="l" rtl="0">
              <a:spcBef>
                <a:spcPts val="0"/>
              </a:spcBef>
              <a:spcAft>
                <a:spcPts val="0"/>
              </a:spcAft>
              <a:buSzPts val="2600"/>
              <a:buFont typeface="Arial"/>
              <a:buChar char="•"/>
            </a:pPr>
            <a:r>
              <a:rPr lang="en" dirty="0"/>
              <a:t>Color and detail your pattern using two alternate colors.</a:t>
            </a:r>
            <a:endParaRPr dirty="0"/>
          </a:p>
        </p:txBody>
      </p:sp>
      <p:sp>
        <p:nvSpPr>
          <p:cNvPr id="309" name="Google Shape;309;p58"/>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
              <a:t>Create a Tessellation of Your Own</a:t>
            </a:r>
            <a:endParaRPr/>
          </a:p>
        </p:txBody>
      </p:sp>
      <p:pic>
        <p:nvPicPr>
          <p:cNvPr id="310" name="Google Shape;310;p58"/>
          <p:cNvPicPr preferRelativeResize="0"/>
          <p:nvPr/>
        </p:nvPicPr>
        <p:blipFill>
          <a:blip r:embed="rId3">
            <a:alphaModFix/>
          </a:blip>
          <a:stretch>
            <a:fillRect/>
          </a:stretch>
        </p:blipFill>
        <p:spPr>
          <a:xfrm>
            <a:off x="6746550" y="1076898"/>
            <a:ext cx="2442800" cy="2442800"/>
          </a:xfrm>
          <a:prstGeom prst="rect">
            <a:avLst/>
          </a:prstGeom>
          <a:noFill/>
          <a:ln>
            <a:noFill/>
          </a:ln>
        </p:spPr>
      </p:pic>
      <p:pic>
        <p:nvPicPr>
          <p:cNvPr id="311" name="Google Shape;311;p58"/>
          <p:cNvPicPr preferRelativeResize="0"/>
          <p:nvPr/>
        </p:nvPicPr>
        <p:blipFill rotWithShape="1">
          <a:blip r:embed="rId4">
            <a:alphaModFix/>
          </a:blip>
          <a:srcRect l="36037" t="12600" r="14764" b="3563"/>
          <a:stretch/>
        </p:blipFill>
        <p:spPr>
          <a:xfrm>
            <a:off x="5553900" y="924025"/>
            <a:ext cx="2530524" cy="43121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41"/>
          <p:cNvSpPr txBox="1">
            <a:spLocks noGrp="1"/>
          </p:cNvSpPr>
          <p:nvPr>
            <p:ph type="ctrTitle"/>
          </p:nvPr>
        </p:nvSpPr>
        <p:spPr>
          <a:xfrm>
            <a:off x="644650" y="312575"/>
            <a:ext cx="5476200" cy="3078300"/>
          </a:xfrm>
          <a:prstGeom prst="rect">
            <a:avLst/>
          </a:prstGeom>
        </p:spPr>
        <p:txBody>
          <a:bodyPr spcFirstLastPara="1" wrap="square" lIns="0" tIns="0" rIns="18275" bIns="0" anchor="b" anchorCtr="0">
            <a:noAutofit/>
          </a:bodyPr>
          <a:lstStyle/>
          <a:p>
            <a:pPr marL="0" lvl="0" indent="0" algn="l" rtl="0">
              <a:spcBef>
                <a:spcPts val="0"/>
              </a:spcBef>
              <a:spcAft>
                <a:spcPts val="0"/>
              </a:spcAft>
              <a:buNone/>
            </a:pPr>
            <a:r>
              <a:rPr lang="en"/>
              <a:t>Escher's Terrific Tessellations: The Art of Tile Transformations</a:t>
            </a:r>
            <a:endParaRPr/>
          </a:p>
        </p:txBody>
      </p:sp>
      <p:sp>
        <p:nvSpPr>
          <p:cNvPr id="167" name="Google Shape;167;p41"/>
          <p:cNvSpPr txBox="1">
            <a:spLocks noGrp="1"/>
          </p:cNvSpPr>
          <p:nvPr>
            <p:ph type="subTitle" idx="1"/>
          </p:nvPr>
        </p:nvSpPr>
        <p:spPr>
          <a:xfrm>
            <a:off x="644651" y="3390900"/>
            <a:ext cx="5631900" cy="1314300"/>
          </a:xfrm>
          <a:prstGeom prst="rect">
            <a:avLst/>
          </a:prstGeom>
        </p:spPr>
        <p:txBody>
          <a:bodyPr spcFirstLastPara="1" wrap="square" lIns="0" tIns="45700" rIns="18275" bIns="45700" anchor="t" anchorCtr="0">
            <a:normAutofit lnSpcReduction="10000"/>
          </a:bodyPr>
          <a:lstStyle/>
          <a:p>
            <a:pPr marL="0" lvl="0" indent="0" algn="l" rtl="0">
              <a:spcBef>
                <a:spcPts val="520"/>
              </a:spcBef>
              <a:spcAft>
                <a:spcPts val="0"/>
              </a:spcAft>
              <a:buNone/>
            </a:pPr>
            <a:r>
              <a:rPr lang="en" dirty="0"/>
              <a:t>Comparing the Quilts of Indigenous Plains People with Tessellations of M.C. Escher</a:t>
            </a:r>
            <a:endParaRPr dirty="0"/>
          </a:p>
        </p:txBody>
      </p:sp>
      <p:grpSp>
        <p:nvGrpSpPr>
          <p:cNvPr id="168" name="Google Shape;168;p41"/>
          <p:cNvGrpSpPr/>
          <p:nvPr/>
        </p:nvGrpSpPr>
        <p:grpSpPr>
          <a:xfrm>
            <a:off x="6276556" y="1078433"/>
            <a:ext cx="2587800" cy="2635175"/>
            <a:chOff x="6276556" y="1078433"/>
            <a:chExt cx="2587800" cy="2635175"/>
          </a:xfrm>
        </p:grpSpPr>
        <p:sp>
          <p:nvSpPr>
            <p:cNvPr id="169" name="Google Shape;169;p41"/>
            <p:cNvSpPr/>
            <p:nvPr/>
          </p:nvSpPr>
          <p:spPr>
            <a:xfrm>
              <a:off x="6276556" y="1078433"/>
              <a:ext cx="2587800" cy="2635175"/>
            </a:xfrm>
            <a:prstGeom prst="ellipse">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70" name="Google Shape;170;p41"/>
            <p:cNvPicPr preferRelativeResize="0"/>
            <p:nvPr/>
          </p:nvPicPr>
          <p:blipFill rotWithShape="1">
            <a:blip r:embed="rId3">
              <a:alphaModFix/>
            </a:blip>
            <a:srcRect l="1399" r="1390"/>
            <a:stretch/>
          </p:blipFill>
          <p:spPr>
            <a:xfrm>
              <a:off x="6405273" y="1180497"/>
              <a:ext cx="2349000" cy="2416500"/>
            </a:xfrm>
            <a:prstGeom prst="ellipse">
              <a:avLst/>
            </a:prstGeom>
            <a:noFill/>
            <a:ln w="63500" cap="rnd" cmpd="sng">
              <a:solidFill>
                <a:srgbClr val="FFFFFF"/>
              </a:solidFill>
              <a:prstDash val="solid"/>
              <a:round/>
              <a:headEnd type="none" w="sm" len="sm"/>
              <a:tailEnd type="none" w="sm" len="sm"/>
            </a:ln>
            <a:effectLst>
              <a:outerShdw blurRad="50800" dist="38100" dir="8100000" algn="tr" rotWithShape="0">
                <a:srgbClr val="000000">
                  <a:alpha val="40000"/>
                </a:srgbClr>
              </a:outerShdw>
            </a:effectLst>
          </p:spPr>
        </p:pic>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59"/>
          <p:cNvSpPr txBox="1">
            <a:spLocks noGrp="1"/>
          </p:cNvSpPr>
          <p:nvPr>
            <p:ph type="body" idx="1"/>
          </p:nvPr>
        </p:nvSpPr>
        <p:spPr>
          <a:xfrm>
            <a:off x="457200" y="1309352"/>
            <a:ext cx="8229600" cy="3434100"/>
          </a:xfrm>
          <a:prstGeom prst="rect">
            <a:avLst/>
          </a:prstGeom>
        </p:spPr>
        <p:txBody>
          <a:bodyPr spcFirstLastPara="1" wrap="square" lIns="91425" tIns="45700" rIns="91425" bIns="45700" anchor="t" anchorCtr="0">
            <a:normAutofit/>
          </a:bodyPr>
          <a:lstStyle/>
          <a:p>
            <a:pPr marL="0" lvl="0" indent="0" algn="l" rtl="0">
              <a:spcBef>
                <a:spcPts val="520"/>
              </a:spcBef>
              <a:spcAft>
                <a:spcPts val="0"/>
              </a:spcAft>
              <a:buNone/>
            </a:pPr>
            <a:r>
              <a:rPr lang="en"/>
              <a:t>What word would you use to describe your tessellation project?</a:t>
            </a:r>
            <a:endParaRPr/>
          </a:p>
        </p:txBody>
      </p:sp>
      <p:sp>
        <p:nvSpPr>
          <p:cNvPr id="317" name="Google Shape;317;p59"/>
          <p:cNvSpPr txBox="1">
            <a:spLocks noGrp="1"/>
          </p:cNvSpPr>
          <p:nvPr>
            <p:ph type="title"/>
          </p:nvPr>
        </p:nvSpPr>
        <p:spPr>
          <a:xfrm>
            <a:off x="457200" y="307250"/>
            <a:ext cx="69360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
              <a:t>Collective Brain Dump</a:t>
            </a:r>
            <a:endParaRPr/>
          </a:p>
        </p:txBody>
      </p:sp>
      <p:grpSp>
        <p:nvGrpSpPr>
          <p:cNvPr id="318" name="Google Shape;318;p59"/>
          <p:cNvGrpSpPr/>
          <p:nvPr/>
        </p:nvGrpSpPr>
        <p:grpSpPr>
          <a:xfrm>
            <a:off x="7629625" y="298794"/>
            <a:ext cx="1215900" cy="1216200"/>
            <a:chOff x="7629625" y="298794"/>
            <a:chExt cx="1215900" cy="1216200"/>
          </a:xfrm>
        </p:grpSpPr>
        <p:sp>
          <p:nvSpPr>
            <p:cNvPr id="319" name="Google Shape;319;p59"/>
            <p:cNvSpPr/>
            <p:nvPr/>
          </p:nvSpPr>
          <p:spPr>
            <a:xfrm>
              <a:off x="7629625" y="298794"/>
              <a:ext cx="1215900" cy="1216200"/>
            </a:xfrm>
            <a:prstGeom prst="ellipse">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20" name="Google Shape;320;p59"/>
            <p:cNvPicPr preferRelativeResize="0"/>
            <p:nvPr/>
          </p:nvPicPr>
          <p:blipFill rotWithShape="1">
            <a:blip r:embed="rId3">
              <a:alphaModFix/>
            </a:blip>
            <a:srcRect l="514" r="504"/>
            <a:stretch/>
          </p:blipFill>
          <p:spPr>
            <a:xfrm>
              <a:off x="7685726" y="349287"/>
              <a:ext cx="1103700" cy="1115100"/>
            </a:xfrm>
            <a:prstGeom prst="ellipse">
              <a:avLst/>
            </a:prstGeom>
            <a:noFill/>
            <a:ln w="63500" cap="rnd" cmpd="sng">
              <a:solidFill>
                <a:srgbClr val="FFFFFF"/>
              </a:solidFill>
              <a:prstDash val="solid"/>
              <a:round/>
              <a:headEnd type="none" w="sm" len="sm"/>
              <a:tailEnd type="none" w="sm" len="sm"/>
            </a:ln>
            <a:effectLst>
              <a:outerShdw blurRad="50800" dist="38100" dir="8100000" algn="tr" rotWithShape="0">
                <a:srgbClr val="000000">
                  <a:alpha val="40000"/>
                </a:srgbClr>
              </a:outerShdw>
            </a:effectLst>
          </p:spPr>
        </p:pic>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60"/>
          <p:cNvSpPr txBox="1">
            <a:spLocks noGrp="1"/>
          </p:cNvSpPr>
          <p:nvPr>
            <p:ph type="body" idx="1"/>
          </p:nvPr>
        </p:nvSpPr>
        <p:spPr>
          <a:xfrm>
            <a:off x="457200" y="1309352"/>
            <a:ext cx="8229600" cy="3434100"/>
          </a:xfrm>
          <a:prstGeom prst="rect">
            <a:avLst/>
          </a:prstGeom>
        </p:spPr>
        <p:txBody>
          <a:bodyPr spcFirstLastPara="1" wrap="square" lIns="91425" tIns="45700" rIns="91425" bIns="45700" anchor="t" anchorCtr="0">
            <a:normAutofit/>
          </a:bodyPr>
          <a:lstStyle/>
          <a:p>
            <a:pPr marL="457200" lvl="0" indent="-393700" algn="l" rtl="0">
              <a:spcBef>
                <a:spcPts val="520"/>
              </a:spcBef>
              <a:spcAft>
                <a:spcPts val="0"/>
              </a:spcAft>
              <a:buSzPts val="2600"/>
              <a:buChar char="●"/>
            </a:pPr>
            <a:r>
              <a:rPr lang="en"/>
              <a:t>Consider the words you just used to describe your work.</a:t>
            </a:r>
            <a:endParaRPr/>
          </a:p>
          <a:p>
            <a:pPr marL="457200" lvl="0" indent="-393700" algn="l" rtl="0">
              <a:spcBef>
                <a:spcPts val="0"/>
              </a:spcBef>
              <a:spcAft>
                <a:spcPts val="0"/>
              </a:spcAft>
              <a:buSzPts val="2600"/>
              <a:buChar char="●"/>
            </a:pPr>
            <a:r>
              <a:rPr lang="en"/>
              <a:t>Do any of the principles of design match what you described?</a:t>
            </a:r>
            <a:endParaRPr/>
          </a:p>
          <a:p>
            <a:pPr marL="457200" lvl="0" indent="-393700" algn="l" rtl="0">
              <a:spcBef>
                <a:spcPts val="0"/>
              </a:spcBef>
              <a:spcAft>
                <a:spcPts val="0"/>
              </a:spcAft>
              <a:buSzPts val="2600"/>
              <a:buChar char="●"/>
            </a:pPr>
            <a:r>
              <a:rPr lang="en"/>
              <a:t>Did you see those same principles in the first activity?</a:t>
            </a:r>
            <a:endParaRPr/>
          </a:p>
        </p:txBody>
      </p:sp>
      <p:sp>
        <p:nvSpPr>
          <p:cNvPr id="326" name="Google Shape;326;p60"/>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
              <a:t>Design Principles</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61"/>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
              <a:t>Balance</a:t>
            </a:r>
            <a:endParaRPr/>
          </a:p>
        </p:txBody>
      </p:sp>
      <p:sp>
        <p:nvSpPr>
          <p:cNvPr id="332" name="Google Shape;332;p61"/>
          <p:cNvSpPr txBox="1">
            <a:spLocks noGrp="1"/>
          </p:cNvSpPr>
          <p:nvPr>
            <p:ph type="body" idx="1"/>
          </p:nvPr>
        </p:nvSpPr>
        <p:spPr>
          <a:xfrm>
            <a:off x="457200" y="1309352"/>
            <a:ext cx="8229600" cy="3434100"/>
          </a:xfrm>
          <a:prstGeom prst="rect">
            <a:avLst/>
          </a:prstGeom>
        </p:spPr>
        <p:txBody>
          <a:bodyPr spcFirstLastPara="1" wrap="square" lIns="91425" tIns="45700" rIns="91425" bIns="45700" anchor="t" anchorCtr="0">
            <a:normAutofit/>
          </a:bodyPr>
          <a:lstStyle/>
          <a:p>
            <a:pPr marL="0" lvl="0" indent="0" algn="l" rtl="0">
              <a:spcBef>
                <a:spcPts val="520"/>
              </a:spcBef>
              <a:spcAft>
                <a:spcPts val="0"/>
              </a:spcAft>
              <a:buNone/>
            </a:pPr>
            <a:r>
              <a:rPr lang="en" dirty="0"/>
              <a:t>A distribution of visual weight on either side of the vertical axis. </a:t>
            </a:r>
            <a:endParaRPr dirty="0"/>
          </a:p>
          <a:p>
            <a:pPr marL="457200" lvl="0" indent="-393700" algn="l" rtl="0">
              <a:spcBef>
                <a:spcPts val="520"/>
              </a:spcBef>
              <a:spcAft>
                <a:spcPts val="0"/>
              </a:spcAft>
              <a:buSzPts val="2600"/>
              <a:buChar char="•"/>
            </a:pPr>
            <a:r>
              <a:rPr lang="en" dirty="0"/>
              <a:t>Symmetrical balance uses the same characteristics. </a:t>
            </a:r>
            <a:endParaRPr dirty="0"/>
          </a:p>
          <a:p>
            <a:pPr marL="457200" lvl="0" indent="-393700" algn="l" rtl="0">
              <a:spcBef>
                <a:spcPts val="0"/>
              </a:spcBef>
              <a:spcAft>
                <a:spcPts val="0"/>
              </a:spcAft>
              <a:buSzPts val="2600"/>
              <a:buChar char="•"/>
            </a:pPr>
            <a:r>
              <a:rPr lang="en" dirty="0"/>
              <a:t>Asymmetrical uses different but equally weighted features.</a:t>
            </a:r>
            <a:endParaRP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62"/>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
              <a:t>Emphasis or Focal Point</a:t>
            </a:r>
            <a:endParaRPr/>
          </a:p>
        </p:txBody>
      </p:sp>
      <p:sp>
        <p:nvSpPr>
          <p:cNvPr id="338" name="Google Shape;338;p62"/>
          <p:cNvSpPr txBox="1">
            <a:spLocks noGrp="1"/>
          </p:cNvSpPr>
          <p:nvPr>
            <p:ph type="body" idx="1"/>
          </p:nvPr>
        </p:nvSpPr>
        <p:spPr>
          <a:xfrm>
            <a:off x="457200" y="1309352"/>
            <a:ext cx="8229600" cy="3434100"/>
          </a:xfrm>
          <a:prstGeom prst="rect">
            <a:avLst/>
          </a:prstGeom>
        </p:spPr>
        <p:txBody>
          <a:bodyPr spcFirstLastPara="1" wrap="square" lIns="91425" tIns="45700" rIns="91425" bIns="45700" anchor="t" anchorCtr="0">
            <a:normAutofit/>
          </a:bodyPr>
          <a:lstStyle/>
          <a:p>
            <a:pPr marL="0" lvl="0" indent="0" algn="l" rtl="0">
              <a:spcBef>
                <a:spcPts val="520"/>
              </a:spcBef>
              <a:spcAft>
                <a:spcPts val="0"/>
              </a:spcAft>
              <a:buNone/>
            </a:pPr>
            <a:r>
              <a:rPr lang="en" dirty="0"/>
              <a:t>Used to make certain parts of an artwork stand out. It creates the center of interest or focal point. It is the place in which an artist draws your eye to first.</a:t>
            </a:r>
            <a:endParaRP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63"/>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
              <a:t>Contrast</a:t>
            </a:r>
            <a:endParaRPr/>
          </a:p>
        </p:txBody>
      </p:sp>
      <p:sp>
        <p:nvSpPr>
          <p:cNvPr id="344" name="Google Shape;344;p63"/>
          <p:cNvSpPr txBox="1">
            <a:spLocks noGrp="1"/>
          </p:cNvSpPr>
          <p:nvPr>
            <p:ph type="body" idx="1"/>
          </p:nvPr>
        </p:nvSpPr>
        <p:spPr>
          <a:xfrm>
            <a:off x="457200" y="1309352"/>
            <a:ext cx="8229600" cy="3434100"/>
          </a:xfrm>
          <a:prstGeom prst="rect">
            <a:avLst/>
          </a:prstGeom>
        </p:spPr>
        <p:txBody>
          <a:bodyPr spcFirstLastPara="1" wrap="square" lIns="91425" tIns="45700" rIns="91425" bIns="45700" anchor="t" anchorCtr="0">
            <a:normAutofit/>
          </a:bodyPr>
          <a:lstStyle/>
          <a:p>
            <a:pPr marL="457200" lvl="0" indent="-393700" algn="l" rtl="0">
              <a:spcBef>
                <a:spcPts val="520"/>
              </a:spcBef>
              <a:spcAft>
                <a:spcPts val="0"/>
              </a:spcAft>
              <a:buSzPts val="2600"/>
              <a:buChar char="•"/>
            </a:pPr>
            <a:r>
              <a:rPr lang="en"/>
              <a:t>Difference in theme, imagery, and color to strengthen the other principles of the piece.</a:t>
            </a:r>
            <a:endParaRPr/>
          </a:p>
          <a:p>
            <a:pPr marL="457200" lvl="0" indent="-393700" algn="l" rtl="0">
              <a:spcBef>
                <a:spcPts val="0"/>
              </a:spcBef>
              <a:spcAft>
                <a:spcPts val="0"/>
              </a:spcAft>
              <a:buSzPts val="2600"/>
              <a:buChar char="•"/>
            </a:pPr>
            <a:r>
              <a:rPr lang="en"/>
              <a:t>The arrangement of opposite elements in a composition so as to create visual interest.</a:t>
            </a:r>
            <a:endParaRPr/>
          </a:p>
          <a:p>
            <a:pPr marL="914400" lvl="1" indent="-355600" algn="l" rtl="0">
              <a:spcBef>
                <a:spcPts val="0"/>
              </a:spcBef>
              <a:spcAft>
                <a:spcPts val="0"/>
              </a:spcAft>
              <a:buSzPts val="2000"/>
              <a:buChar char="•"/>
            </a:pPr>
            <a:r>
              <a:rPr lang="en"/>
              <a:t>Light versus dark</a:t>
            </a:r>
            <a:endParaRPr/>
          </a:p>
          <a:p>
            <a:pPr marL="914400" lvl="1" indent="-355600" algn="l" rtl="0">
              <a:spcBef>
                <a:spcPts val="0"/>
              </a:spcBef>
              <a:spcAft>
                <a:spcPts val="0"/>
              </a:spcAft>
              <a:buSzPts val="2000"/>
              <a:buChar char="•"/>
            </a:pPr>
            <a:r>
              <a:rPr lang="en"/>
              <a:t>Rough versus smooth</a:t>
            </a:r>
            <a:endParaRPr/>
          </a:p>
          <a:p>
            <a:pPr marL="914400" lvl="1" indent="-355600" algn="l" rtl="0">
              <a:spcBef>
                <a:spcPts val="0"/>
              </a:spcBef>
              <a:spcAft>
                <a:spcPts val="0"/>
              </a:spcAft>
              <a:buSzPts val="2000"/>
              <a:buChar char="•"/>
            </a:pPr>
            <a:r>
              <a:rPr lang="en"/>
              <a:t>Small versus large</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64"/>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
              <a:t>Movement</a:t>
            </a:r>
            <a:endParaRPr/>
          </a:p>
        </p:txBody>
      </p:sp>
      <p:sp>
        <p:nvSpPr>
          <p:cNvPr id="350" name="Google Shape;350;p64"/>
          <p:cNvSpPr txBox="1">
            <a:spLocks noGrp="1"/>
          </p:cNvSpPr>
          <p:nvPr>
            <p:ph type="body" idx="1"/>
          </p:nvPr>
        </p:nvSpPr>
        <p:spPr>
          <a:xfrm>
            <a:off x="457200" y="1309352"/>
            <a:ext cx="8229600" cy="3434100"/>
          </a:xfrm>
          <a:prstGeom prst="rect">
            <a:avLst/>
          </a:prstGeom>
        </p:spPr>
        <p:txBody>
          <a:bodyPr spcFirstLastPara="1" wrap="square" lIns="91425" tIns="45700" rIns="91425" bIns="45700" anchor="t" anchorCtr="0">
            <a:normAutofit/>
          </a:bodyPr>
          <a:lstStyle/>
          <a:p>
            <a:pPr marL="457200" lvl="0" indent="-393700" algn="l" rtl="0">
              <a:spcBef>
                <a:spcPts val="520"/>
              </a:spcBef>
              <a:spcAft>
                <a:spcPts val="0"/>
              </a:spcAft>
              <a:buSzPts val="2600"/>
              <a:buChar char="•"/>
            </a:pPr>
            <a:r>
              <a:rPr lang="en" dirty="0"/>
              <a:t>How the eye moves through the composition, leading the attention of the viewer from one aspect of the work to another.</a:t>
            </a:r>
            <a:endParaRPr dirty="0"/>
          </a:p>
          <a:p>
            <a:pPr marL="457200" lvl="0" indent="-393700" algn="l" rtl="0">
              <a:spcBef>
                <a:spcPts val="0"/>
              </a:spcBef>
              <a:spcAft>
                <a:spcPts val="0"/>
              </a:spcAft>
              <a:buSzPts val="2600"/>
              <a:buChar char="•"/>
            </a:pPr>
            <a:r>
              <a:rPr lang="en" dirty="0"/>
              <a:t>Using line, shape, and form to create the illusion of motion.</a:t>
            </a:r>
            <a:endParaRP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65"/>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
              <a:t>Pattern</a:t>
            </a:r>
            <a:endParaRPr/>
          </a:p>
        </p:txBody>
      </p:sp>
      <p:sp>
        <p:nvSpPr>
          <p:cNvPr id="356" name="Google Shape;356;p65"/>
          <p:cNvSpPr txBox="1">
            <a:spLocks noGrp="1"/>
          </p:cNvSpPr>
          <p:nvPr>
            <p:ph type="body" idx="1"/>
          </p:nvPr>
        </p:nvSpPr>
        <p:spPr>
          <a:xfrm>
            <a:off x="457200" y="1309352"/>
            <a:ext cx="8229600" cy="3434100"/>
          </a:xfrm>
          <a:prstGeom prst="rect">
            <a:avLst/>
          </a:prstGeom>
        </p:spPr>
        <p:txBody>
          <a:bodyPr spcFirstLastPara="1" wrap="square" lIns="91425" tIns="45700" rIns="91425" bIns="45700" anchor="t" anchorCtr="0">
            <a:normAutofit/>
          </a:bodyPr>
          <a:lstStyle/>
          <a:p>
            <a:pPr marL="457200" lvl="0" indent="-393700" algn="l" rtl="0">
              <a:spcBef>
                <a:spcPts val="520"/>
              </a:spcBef>
              <a:spcAft>
                <a:spcPts val="0"/>
              </a:spcAft>
              <a:buSzPts val="2600"/>
              <a:buChar char="•"/>
            </a:pPr>
            <a:r>
              <a:rPr lang="en"/>
              <a:t>Systematic and repetitive use of the same motif or design.</a:t>
            </a:r>
            <a:endParaRPr/>
          </a:p>
          <a:p>
            <a:pPr marL="457200" lvl="0" indent="-393700" algn="l" rtl="0">
              <a:spcBef>
                <a:spcPts val="0"/>
              </a:spcBef>
              <a:spcAft>
                <a:spcPts val="0"/>
              </a:spcAft>
              <a:buSzPts val="2600"/>
              <a:buChar char="•"/>
            </a:pPr>
            <a:r>
              <a:rPr lang="en"/>
              <a:t>The repetition of specific visual elements such as a unit of shape or form. </a:t>
            </a:r>
            <a:endParaRPr/>
          </a:p>
          <a:p>
            <a:pPr marL="457200" lvl="0" indent="-393700" algn="l" rtl="0">
              <a:spcBef>
                <a:spcPts val="0"/>
              </a:spcBef>
              <a:spcAft>
                <a:spcPts val="0"/>
              </a:spcAft>
              <a:buSzPts val="2600"/>
              <a:buChar char="•"/>
            </a:pPr>
            <a:r>
              <a:rPr lang="en"/>
              <a:t>A method used to organize surfaces in a consistent regular manner.</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p66"/>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
              <a:t>Rhythm</a:t>
            </a:r>
            <a:endParaRPr/>
          </a:p>
        </p:txBody>
      </p:sp>
      <p:sp>
        <p:nvSpPr>
          <p:cNvPr id="362" name="Google Shape;362;p66"/>
          <p:cNvSpPr txBox="1">
            <a:spLocks noGrp="1"/>
          </p:cNvSpPr>
          <p:nvPr>
            <p:ph type="body" idx="1"/>
          </p:nvPr>
        </p:nvSpPr>
        <p:spPr>
          <a:xfrm>
            <a:off x="457200" y="1309352"/>
            <a:ext cx="8229600" cy="3434100"/>
          </a:xfrm>
          <a:prstGeom prst="rect">
            <a:avLst/>
          </a:prstGeom>
        </p:spPr>
        <p:txBody>
          <a:bodyPr spcFirstLastPara="1" wrap="square" lIns="91425" tIns="45700" rIns="91425" bIns="45700" anchor="t" anchorCtr="0">
            <a:normAutofit/>
          </a:bodyPr>
          <a:lstStyle/>
          <a:p>
            <a:pPr marL="457200" lvl="0" indent="-393700" algn="l" rtl="0">
              <a:spcBef>
                <a:spcPts val="520"/>
              </a:spcBef>
              <a:spcAft>
                <a:spcPts val="0"/>
              </a:spcAft>
              <a:buSzPts val="2600"/>
              <a:buChar char="•"/>
            </a:pPr>
            <a:r>
              <a:rPr lang="en" dirty="0"/>
              <a:t>Regular repetition or alteration in elements to create cohesiveness through aspects like elements, shapes, colors, or patterns with intentional subtle variations.</a:t>
            </a:r>
            <a:endParaRP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67"/>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
              <a:t>Unity</a:t>
            </a:r>
            <a:endParaRPr/>
          </a:p>
        </p:txBody>
      </p:sp>
      <p:sp>
        <p:nvSpPr>
          <p:cNvPr id="368" name="Google Shape;368;p67"/>
          <p:cNvSpPr txBox="1">
            <a:spLocks noGrp="1"/>
          </p:cNvSpPr>
          <p:nvPr>
            <p:ph type="body" idx="1"/>
          </p:nvPr>
        </p:nvSpPr>
        <p:spPr>
          <a:xfrm>
            <a:off x="457200" y="1309352"/>
            <a:ext cx="8229600" cy="3434100"/>
          </a:xfrm>
          <a:prstGeom prst="rect">
            <a:avLst/>
          </a:prstGeom>
        </p:spPr>
        <p:txBody>
          <a:bodyPr spcFirstLastPara="1" wrap="square" lIns="91425" tIns="45700" rIns="91425" bIns="45700" anchor="t" anchorCtr="0">
            <a:normAutofit/>
          </a:bodyPr>
          <a:lstStyle/>
          <a:p>
            <a:pPr marL="457200" lvl="0" indent="-393700" algn="l" rtl="0">
              <a:spcBef>
                <a:spcPts val="520"/>
              </a:spcBef>
              <a:spcAft>
                <a:spcPts val="0"/>
              </a:spcAft>
              <a:buSzPts val="2600"/>
              <a:buChar char="•"/>
            </a:pPr>
            <a:r>
              <a:rPr lang="en" dirty="0"/>
              <a:t>Using compositional elements to create harmony and wholeness to a work.</a:t>
            </a:r>
            <a:endParaRPr dirty="0"/>
          </a:p>
          <a:p>
            <a:pPr marL="457200" lvl="0" indent="-393700" algn="l" rtl="0">
              <a:spcBef>
                <a:spcPts val="0"/>
              </a:spcBef>
              <a:spcAft>
                <a:spcPts val="0"/>
              </a:spcAft>
              <a:buSzPts val="2600"/>
              <a:buChar char="•"/>
            </a:pPr>
            <a:r>
              <a:rPr lang="en" dirty="0"/>
              <a:t>Visually pleasing agreement among the elements in a design.</a:t>
            </a:r>
            <a:endParaRPr dirty="0"/>
          </a:p>
          <a:p>
            <a:pPr marL="457200" lvl="0" indent="-393700" algn="l" rtl="0">
              <a:spcBef>
                <a:spcPts val="0"/>
              </a:spcBef>
              <a:spcAft>
                <a:spcPts val="0"/>
              </a:spcAft>
              <a:buSzPts val="2600"/>
              <a:buChar char="•"/>
            </a:pPr>
            <a:r>
              <a:rPr lang="en" dirty="0"/>
              <a:t>The feeling that everything in the work of art works together and looks like it fits.</a:t>
            </a:r>
            <a:endParaRP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p68"/>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
              <a:t>Variety</a:t>
            </a:r>
            <a:endParaRPr/>
          </a:p>
        </p:txBody>
      </p:sp>
      <p:sp>
        <p:nvSpPr>
          <p:cNvPr id="374" name="Google Shape;374;p68"/>
          <p:cNvSpPr txBox="1">
            <a:spLocks noGrp="1"/>
          </p:cNvSpPr>
          <p:nvPr>
            <p:ph type="body" idx="1"/>
          </p:nvPr>
        </p:nvSpPr>
        <p:spPr>
          <a:xfrm>
            <a:off x="457200" y="1309352"/>
            <a:ext cx="8229600" cy="3434100"/>
          </a:xfrm>
          <a:prstGeom prst="rect">
            <a:avLst/>
          </a:prstGeom>
        </p:spPr>
        <p:txBody>
          <a:bodyPr spcFirstLastPara="1" wrap="square" lIns="91425" tIns="45700" rIns="91425" bIns="45700" anchor="t" anchorCtr="0">
            <a:normAutofit/>
          </a:bodyPr>
          <a:lstStyle/>
          <a:p>
            <a:pPr indent="-457200">
              <a:buSzPct val="100000"/>
              <a:buFont typeface="Arial" panose="020B0604020202020204" pitchFamily="34" charset="0"/>
              <a:buChar char="•"/>
            </a:pPr>
            <a:r>
              <a:rPr lang="en" dirty="0"/>
              <a:t>Using compositional elements to create tension and dissonance in a work.</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42"/>
          <p:cNvSpPr txBox="1">
            <a:spLocks noGrp="1"/>
          </p:cNvSpPr>
          <p:nvPr>
            <p:ph type="body" idx="1"/>
          </p:nvPr>
        </p:nvSpPr>
        <p:spPr>
          <a:xfrm>
            <a:off x="457200" y="1309350"/>
            <a:ext cx="7094400" cy="3434100"/>
          </a:xfrm>
          <a:prstGeom prst="rect">
            <a:avLst/>
          </a:prstGeom>
        </p:spPr>
        <p:txBody>
          <a:bodyPr spcFirstLastPara="1" wrap="square" lIns="91425" tIns="45700" rIns="91425" bIns="45700" anchor="t" anchorCtr="0">
            <a:normAutofit/>
          </a:bodyPr>
          <a:lstStyle/>
          <a:p>
            <a:pPr marL="0" lvl="0" indent="0" algn="l" rtl="0">
              <a:spcBef>
                <a:spcPts val="520"/>
              </a:spcBef>
              <a:spcAft>
                <a:spcPts val="0"/>
              </a:spcAft>
              <a:buNone/>
            </a:pPr>
            <a:r>
              <a:rPr lang="en"/>
              <a:t>Write everything you know about tessellations on a sheet of paper.</a:t>
            </a:r>
            <a:endParaRPr/>
          </a:p>
        </p:txBody>
      </p:sp>
      <p:sp>
        <p:nvSpPr>
          <p:cNvPr id="176" name="Google Shape;176;p42"/>
          <p:cNvSpPr txBox="1">
            <a:spLocks noGrp="1"/>
          </p:cNvSpPr>
          <p:nvPr>
            <p:ph type="title"/>
          </p:nvPr>
        </p:nvSpPr>
        <p:spPr>
          <a:xfrm>
            <a:off x="457200" y="307250"/>
            <a:ext cx="68592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
              <a:t>Tell Me Everything</a:t>
            </a:r>
            <a:endParaRPr/>
          </a:p>
        </p:txBody>
      </p:sp>
      <p:grpSp>
        <p:nvGrpSpPr>
          <p:cNvPr id="177" name="Google Shape;177;p42"/>
          <p:cNvGrpSpPr/>
          <p:nvPr/>
        </p:nvGrpSpPr>
        <p:grpSpPr>
          <a:xfrm>
            <a:off x="7629625" y="298794"/>
            <a:ext cx="1215900" cy="1216200"/>
            <a:chOff x="7629625" y="298794"/>
            <a:chExt cx="1215900" cy="1216200"/>
          </a:xfrm>
        </p:grpSpPr>
        <p:sp>
          <p:nvSpPr>
            <p:cNvPr id="178" name="Google Shape;178;p42"/>
            <p:cNvSpPr/>
            <p:nvPr/>
          </p:nvSpPr>
          <p:spPr>
            <a:xfrm>
              <a:off x="7629625" y="298794"/>
              <a:ext cx="1215900" cy="1216200"/>
            </a:xfrm>
            <a:prstGeom prst="ellipse">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79" name="Google Shape;179;p42"/>
            <p:cNvPicPr preferRelativeResize="0"/>
            <p:nvPr/>
          </p:nvPicPr>
          <p:blipFill rotWithShape="1">
            <a:blip r:embed="rId3">
              <a:alphaModFix/>
            </a:blip>
            <a:srcRect l="514" r="504"/>
            <a:stretch/>
          </p:blipFill>
          <p:spPr>
            <a:xfrm>
              <a:off x="7685726" y="349287"/>
              <a:ext cx="1103700" cy="1115100"/>
            </a:xfrm>
            <a:prstGeom prst="ellipse">
              <a:avLst/>
            </a:prstGeom>
            <a:noFill/>
            <a:ln w="63500" cap="rnd" cmpd="sng">
              <a:solidFill>
                <a:srgbClr val="FFFFFF"/>
              </a:solidFill>
              <a:prstDash val="solid"/>
              <a:round/>
              <a:headEnd type="none" w="sm" len="sm"/>
              <a:tailEnd type="none" w="sm" len="sm"/>
            </a:ln>
            <a:effectLst>
              <a:outerShdw blurRad="50800" dist="38100" dir="8100000" algn="tr" rotWithShape="0">
                <a:srgbClr val="000000">
                  <a:alpha val="40000"/>
                </a:srgbClr>
              </a:outerShdw>
            </a:effectLst>
          </p:spPr>
        </p:pic>
      </p:grpSp>
      <p:pic>
        <p:nvPicPr>
          <p:cNvPr id="180" name="Google Shape;180;p42" title="K20 Center 1 minute timer">
            <a:hlinkClick r:id="rId4"/>
          </p:cNvPr>
          <p:cNvPicPr preferRelativeResize="0"/>
          <p:nvPr/>
        </p:nvPicPr>
        <p:blipFill>
          <a:blip r:embed="rId5">
            <a:alphaModFix/>
          </a:blip>
          <a:stretch>
            <a:fillRect/>
          </a:stretch>
        </p:blipFill>
        <p:spPr>
          <a:xfrm>
            <a:off x="3048000" y="2485700"/>
            <a:ext cx="3790275" cy="21320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0"/>
                                        </p:tgtEl>
                                        <p:attrNameLst>
                                          <p:attrName>style.visibility</p:attrName>
                                        </p:attrNameLst>
                                      </p:cBhvr>
                                      <p:to>
                                        <p:strVal val="visible"/>
                                      </p:to>
                                    </p:set>
                                    <p:animEffect transition="in" filter="fade">
                                      <p:cBhvr>
                                        <p:cTn id="7" dur="1000"/>
                                        <p:tgtEl>
                                          <p:spTgt spid="1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p69"/>
          <p:cNvSpPr txBox="1">
            <a:spLocks noGrp="1"/>
          </p:cNvSpPr>
          <p:nvPr>
            <p:ph type="body" idx="1"/>
          </p:nvPr>
        </p:nvSpPr>
        <p:spPr>
          <a:xfrm>
            <a:off x="457200" y="1309350"/>
            <a:ext cx="5137200" cy="3434100"/>
          </a:xfrm>
          <a:prstGeom prst="rect">
            <a:avLst/>
          </a:prstGeom>
        </p:spPr>
        <p:txBody>
          <a:bodyPr spcFirstLastPara="1" wrap="square" lIns="91425" tIns="45700" rIns="91425" bIns="45700" anchor="t" anchorCtr="0">
            <a:normAutofit/>
          </a:bodyPr>
          <a:lstStyle/>
          <a:p>
            <a:pPr marL="457200" lvl="0" indent="-393700" algn="l" rtl="0">
              <a:spcBef>
                <a:spcPts val="520"/>
              </a:spcBef>
              <a:spcAft>
                <a:spcPts val="0"/>
              </a:spcAft>
              <a:buSzPts val="2600"/>
              <a:buChar char="●"/>
            </a:pPr>
            <a:r>
              <a:rPr lang="en" dirty="0"/>
              <a:t>Place your sticky note on the board under the principle of design that best represents your tessellation design.</a:t>
            </a:r>
            <a:endParaRPr dirty="0"/>
          </a:p>
          <a:p>
            <a:pPr marL="457200" lvl="0" indent="-393700" algn="l" rtl="0">
              <a:spcBef>
                <a:spcPts val="0"/>
              </a:spcBef>
              <a:spcAft>
                <a:spcPts val="0"/>
              </a:spcAft>
              <a:buSzPts val="2600"/>
              <a:buChar char="●"/>
            </a:pPr>
            <a:r>
              <a:rPr lang="en" dirty="0"/>
              <a:t>With those who selected the same principle as you, discuss why you believe it is the most applicable design to your work.</a:t>
            </a:r>
            <a:endParaRPr dirty="0"/>
          </a:p>
        </p:txBody>
      </p:sp>
      <p:sp>
        <p:nvSpPr>
          <p:cNvPr id="380" name="Google Shape;380;p69"/>
          <p:cNvSpPr txBox="1">
            <a:spLocks noGrp="1"/>
          </p:cNvSpPr>
          <p:nvPr>
            <p:ph type="title"/>
          </p:nvPr>
        </p:nvSpPr>
        <p:spPr>
          <a:xfrm>
            <a:off x="457200" y="307250"/>
            <a:ext cx="69360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
              <a:t>Sticky Bars</a:t>
            </a:r>
            <a:endParaRPr/>
          </a:p>
        </p:txBody>
      </p:sp>
      <p:grpSp>
        <p:nvGrpSpPr>
          <p:cNvPr id="381" name="Google Shape;381;p69"/>
          <p:cNvGrpSpPr/>
          <p:nvPr/>
        </p:nvGrpSpPr>
        <p:grpSpPr>
          <a:xfrm>
            <a:off x="7629625" y="298794"/>
            <a:ext cx="1215900" cy="1216200"/>
            <a:chOff x="7629625" y="298794"/>
            <a:chExt cx="1215900" cy="1216200"/>
          </a:xfrm>
        </p:grpSpPr>
        <p:sp>
          <p:nvSpPr>
            <p:cNvPr id="382" name="Google Shape;382;p69"/>
            <p:cNvSpPr/>
            <p:nvPr/>
          </p:nvSpPr>
          <p:spPr>
            <a:xfrm>
              <a:off x="7629625" y="298794"/>
              <a:ext cx="1215900" cy="1216200"/>
            </a:xfrm>
            <a:prstGeom prst="ellipse">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83" name="Google Shape;383;p69"/>
            <p:cNvPicPr preferRelativeResize="0"/>
            <p:nvPr/>
          </p:nvPicPr>
          <p:blipFill rotWithShape="1">
            <a:blip r:embed="rId3">
              <a:alphaModFix/>
            </a:blip>
            <a:srcRect l="514" r="504"/>
            <a:stretch/>
          </p:blipFill>
          <p:spPr>
            <a:xfrm>
              <a:off x="7685726" y="349287"/>
              <a:ext cx="1103700" cy="1115100"/>
            </a:xfrm>
            <a:prstGeom prst="ellipse">
              <a:avLst/>
            </a:prstGeom>
            <a:noFill/>
            <a:ln w="63500" cap="rnd" cmpd="sng">
              <a:solidFill>
                <a:srgbClr val="FFFFFF"/>
              </a:solidFill>
              <a:prstDash val="solid"/>
              <a:round/>
              <a:headEnd type="none" w="sm" len="sm"/>
              <a:tailEnd type="none" w="sm" len="sm"/>
            </a:ln>
            <a:effectLst>
              <a:outerShdw blurRad="50800" dist="38100" dir="8100000" algn="tr" rotWithShape="0">
                <a:srgbClr val="000000">
                  <a:alpha val="40000"/>
                </a:srgbClr>
              </a:outerShdw>
            </a:effectLst>
          </p:spPr>
        </p:pic>
      </p:grpSp>
      <p:pic>
        <p:nvPicPr>
          <p:cNvPr id="384" name="Google Shape;384;p69" title="K20 Center 3 minute timer">
            <a:hlinkClick r:id="rId4"/>
          </p:cNvPr>
          <p:cNvPicPr preferRelativeResize="0"/>
          <p:nvPr/>
        </p:nvPicPr>
        <p:blipFill>
          <a:blip r:embed="rId5">
            <a:alphaModFix/>
          </a:blip>
          <a:stretch>
            <a:fillRect/>
          </a:stretch>
        </p:blipFill>
        <p:spPr>
          <a:xfrm>
            <a:off x="5746800" y="1667394"/>
            <a:ext cx="3048000" cy="17145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84"/>
                                        </p:tgtEl>
                                        <p:attrNameLst>
                                          <p:attrName>style.visibility</p:attrName>
                                        </p:attrNameLst>
                                      </p:cBhvr>
                                      <p:to>
                                        <p:strVal val="visible"/>
                                      </p:to>
                                    </p:set>
                                    <p:animEffect transition="in" filter="fade">
                                      <p:cBhvr>
                                        <p:cTn id="7" dur="1000"/>
                                        <p:tgtEl>
                                          <p:spTgt spid="3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70"/>
          <p:cNvSpPr txBox="1">
            <a:spLocks noGrp="1"/>
          </p:cNvSpPr>
          <p:nvPr>
            <p:ph type="body" idx="1"/>
          </p:nvPr>
        </p:nvSpPr>
        <p:spPr>
          <a:xfrm>
            <a:off x="457200" y="1309352"/>
            <a:ext cx="8229600" cy="3434100"/>
          </a:xfrm>
          <a:prstGeom prst="rect">
            <a:avLst/>
          </a:prstGeom>
        </p:spPr>
        <p:txBody>
          <a:bodyPr spcFirstLastPara="1" wrap="square" lIns="91425" tIns="45700" rIns="91425" bIns="45700" anchor="t" anchorCtr="0">
            <a:normAutofit/>
          </a:bodyPr>
          <a:lstStyle/>
          <a:p>
            <a:pPr marL="457200" lvl="0" indent="-393700" algn="l" rtl="0">
              <a:spcBef>
                <a:spcPts val="520"/>
              </a:spcBef>
              <a:spcAft>
                <a:spcPts val="0"/>
              </a:spcAft>
              <a:buSzPts val="2600"/>
              <a:buChar char="●"/>
            </a:pPr>
            <a:r>
              <a:rPr lang="en"/>
              <a:t>Take a few minutes to reflect on the two activities;</a:t>
            </a:r>
            <a:endParaRPr/>
          </a:p>
          <a:p>
            <a:pPr marL="914400" lvl="1" indent="-355600" algn="l" rtl="0">
              <a:spcBef>
                <a:spcPts val="0"/>
              </a:spcBef>
              <a:spcAft>
                <a:spcPts val="0"/>
              </a:spcAft>
              <a:buSzPts val="2000"/>
              <a:buChar char="○"/>
            </a:pPr>
            <a:r>
              <a:rPr lang="en"/>
              <a:t>Quilt patterning from the Plains Tribes</a:t>
            </a:r>
            <a:endParaRPr/>
          </a:p>
          <a:p>
            <a:pPr marL="914400" lvl="1" indent="-355600" algn="l" rtl="0">
              <a:spcBef>
                <a:spcPts val="0"/>
              </a:spcBef>
              <a:spcAft>
                <a:spcPts val="0"/>
              </a:spcAft>
              <a:buSzPts val="2000"/>
              <a:buChar char="○"/>
            </a:pPr>
            <a:r>
              <a:rPr lang="en"/>
              <a:t>Tessellations of M.C. Escher</a:t>
            </a:r>
            <a:endParaRPr/>
          </a:p>
          <a:p>
            <a:pPr marL="457200" lvl="0" indent="-393700" algn="l" rtl="0">
              <a:spcBef>
                <a:spcPts val="0"/>
              </a:spcBef>
              <a:spcAft>
                <a:spcPts val="0"/>
              </a:spcAft>
              <a:buSzPts val="2600"/>
              <a:buChar char="●"/>
            </a:pPr>
            <a:r>
              <a:rPr lang="en"/>
              <a:t>How are they unique?</a:t>
            </a:r>
            <a:endParaRPr/>
          </a:p>
          <a:p>
            <a:pPr marL="457200" lvl="0" indent="-393700" algn="l" rtl="0">
              <a:spcBef>
                <a:spcPts val="0"/>
              </a:spcBef>
              <a:spcAft>
                <a:spcPts val="0"/>
              </a:spcAft>
              <a:buSzPts val="2600"/>
              <a:buChar char="●"/>
            </a:pPr>
            <a:r>
              <a:rPr lang="en"/>
              <a:t>How are they similar?</a:t>
            </a:r>
            <a:endParaRPr/>
          </a:p>
          <a:p>
            <a:pPr marL="457200" lvl="0" indent="-393700" algn="l" rtl="0">
              <a:spcBef>
                <a:spcPts val="0"/>
              </a:spcBef>
              <a:spcAft>
                <a:spcPts val="0"/>
              </a:spcAft>
              <a:buSzPts val="2600"/>
              <a:buChar char="●"/>
            </a:pPr>
            <a:r>
              <a:rPr lang="en"/>
              <a:t>Fill in your Venn diagram as you reflect on your work.</a:t>
            </a:r>
            <a:endParaRPr/>
          </a:p>
        </p:txBody>
      </p:sp>
      <p:sp>
        <p:nvSpPr>
          <p:cNvPr id="390" name="Google Shape;390;p70"/>
          <p:cNvSpPr txBox="1">
            <a:spLocks noGrp="1"/>
          </p:cNvSpPr>
          <p:nvPr>
            <p:ph type="title"/>
          </p:nvPr>
        </p:nvSpPr>
        <p:spPr>
          <a:xfrm>
            <a:off x="457200" y="307250"/>
            <a:ext cx="69693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
              <a:t>Venn Diagram</a:t>
            </a:r>
            <a:endParaRPr/>
          </a:p>
        </p:txBody>
      </p:sp>
      <p:grpSp>
        <p:nvGrpSpPr>
          <p:cNvPr id="391" name="Google Shape;391;p70"/>
          <p:cNvGrpSpPr/>
          <p:nvPr/>
        </p:nvGrpSpPr>
        <p:grpSpPr>
          <a:xfrm>
            <a:off x="7629625" y="298794"/>
            <a:ext cx="1215900" cy="1216200"/>
            <a:chOff x="7629625" y="298794"/>
            <a:chExt cx="1215900" cy="1216200"/>
          </a:xfrm>
        </p:grpSpPr>
        <p:sp>
          <p:nvSpPr>
            <p:cNvPr id="392" name="Google Shape;392;p70"/>
            <p:cNvSpPr/>
            <p:nvPr/>
          </p:nvSpPr>
          <p:spPr>
            <a:xfrm>
              <a:off x="7629625" y="298794"/>
              <a:ext cx="1215900" cy="1216200"/>
            </a:xfrm>
            <a:prstGeom prst="ellipse">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93" name="Google Shape;393;p70"/>
            <p:cNvPicPr preferRelativeResize="0"/>
            <p:nvPr/>
          </p:nvPicPr>
          <p:blipFill rotWithShape="1">
            <a:blip r:embed="rId3">
              <a:alphaModFix/>
            </a:blip>
            <a:srcRect l="514" r="504"/>
            <a:stretch/>
          </p:blipFill>
          <p:spPr>
            <a:xfrm>
              <a:off x="7685726" y="349287"/>
              <a:ext cx="1103700" cy="1115100"/>
            </a:xfrm>
            <a:prstGeom prst="ellipse">
              <a:avLst/>
            </a:prstGeom>
            <a:noFill/>
            <a:ln w="63500" cap="rnd" cmpd="sng">
              <a:solidFill>
                <a:srgbClr val="FFFFFF"/>
              </a:solidFill>
              <a:prstDash val="solid"/>
              <a:round/>
              <a:headEnd type="none" w="sm" len="sm"/>
              <a:tailEnd type="none" w="sm" len="sm"/>
            </a:ln>
            <a:effectLst>
              <a:outerShdw blurRad="50800" dist="38100" dir="8100000" algn="tr" rotWithShape="0">
                <a:srgbClr val="000000">
                  <a:alpha val="40000"/>
                </a:srgbClr>
              </a:outerShdw>
            </a:effectLst>
          </p:spPr>
        </p:pic>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grpSp>
        <p:nvGrpSpPr>
          <p:cNvPr id="398" name="Google Shape;398;p71"/>
          <p:cNvGrpSpPr/>
          <p:nvPr/>
        </p:nvGrpSpPr>
        <p:grpSpPr>
          <a:xfrm>
            <a:off x="2171822" y="1653021"/>
            <a:ext cx="4876559" cy="3141952"/>
            <a:chOff x="-131913" y="548150"/>
            <a:chExt cx="6941721" cy="4503300"/>
          </a:xfrm>
        </p:grpSpPr>
        <p:sp>
          <p:nvSpPr>
            <p:cNvPr id="399" name="Google Shape;399;p71"/>
            <p:cNvSpPr/>
            <p:nvPr/>
          </p:nvSpPr>
          <p:spPr>
            <a:xfrm>
              <a:off x="2553108" y="548150"/>
              <a:ext cx="4256700" cy="4503300"/>
            </a:xfrm>
            <a:prstGeom prst="ellipse">
              <a:avLst/>
            </a:prstGeom>
            <a:no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71"/>
            <p:cNvSpPr/>
            <p:nvPr/>
          </p:nvSpPr>
          <p:spPr>
            <a:xfrm>
              <a:off x="-131913" y="548150"/>
              <a:ext cx="4256700" cy="4503300"/>
            </a:xfrm>
            <a:prstGeom prst="ellipse">
              <a:avLst/>
            </a:prstGeom>
            <a:no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1" name="Google Shape;401;p71"/>
          <p:cNvSpPr txBox="1">
            <a:spLocks noGrp="1"/>
          </p:cNvSpPr>
          <p:nvPr>
            <p:ph type="title"/>
          </p:nvPr>
        </p:nvSpPr>
        <p:spPr>
          <a:xfrm>
            <a:off x="457200" y="528066"/>
            <a:ext cx="8305800" cy="85740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SzPts val="3600"/>
              <a:buNone/>
            </a:pPr>
            <a:r>
              <a:rPr lang="en"/>
              <a:t>Venn Diagram </a:t>
            </a:r>
            <a:endParaRPr/>
          </a:p>
        </p:txBody>
      </p:sp>
      <p:sp>
        <p:nvSpPr>
          <p:cNvPr id="402" name="Google Shape;402;p71"/>
          <p:cNvSpPr txBox="1"/>
          <p:nvPr/>
        </p:nvSpPr>
        <p:spPr>
          <a:xfrm>
            <a:off x="254075" y="2667645"/>
            <a:ext cx="1877100" cy="604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
                <a:latin typeface="Calibri"/>
                <a:ea typeface="Calibri"/>
                <a:cs typeface="Calibri"/>
                <a:sym typeface="Calibri"/>
              </a:rPr>
              <a:t>Quilting patterns from the Plains tribes</a:t>
            </a:r>
            <a:endParaRPr sz="1400" b="0" i="0" u="none" strike="noStrike" cap="none">
              <a:solidFill>
                <a:srgbClr val="000000"/>
              </a:solidFill>
              <a:latin typeface="Calibri"/>
              <a:ea typeface="Calibri"/>
              <a:cs typeface="Calibri"/>
              <a:sym typeface="Calibri"/>
            </a:endParaRPr>
          </a:p>
        </p:txBody>
      </p:sp>
      <p:sp>
        <p:nvSpPr>
          <p:cNvPr id="403" name="Google Shape;403;p71"/>
          <p:cNvSpPr txBox="1"/>
          <p:nvPr/>
        </p:nvSpPr>
        <p:spPr>
          <a:xfrm>
            <a:off x="7089025" y="2571750"/>
            <a:ext cx="1877100" cy="604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
                <a:latin typeface="Calibri"/>
                <a:ea typeface="Calibri"/>
                <a:cs typeface="Calibri"/>
                <a:sym typeface="Calibri"/>
              </a:rPr>
              <a:t>Tessellations of M.C. Escher</a:t>
            </a:r>
            <a:endParaRPr sz="1400" b="0" i="0" u="none" strike="noStrike" cap="none">
              <a:solidFill>
                <a:srgbClr val="000000"/>
              </a:solidFill>
              <a:latin typeface="Calibri"/>
              <a:ea typeface="Calibri"/>
              <a:cs typeface="Calibri"/>
              <a:sym typeface="Calibri"/>
            </a:endParaRPr>
          </a:p>
        </p:txBody>
      </p:sp>
      <p:sp>
        <p:nvSpPr>
          <p:cNvPr id="404" name="Google Shape;404;p71"/>
          <p:cNvSpPr txBox="1"/>
          <p:nvPr/>
        </p:nvSpPr>
        <p:spPr>
          <a:xfrm>
            <a:off x="3671575" y="705219"/>
            <a:ext cx="1877100" cy="6048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Calibri"/>
                <a:ea typeface="Calibri"/>
                <a:cs typeface="Calibri"/>
                <a:sym typeface="Calibri"/>
              </a:rPr>
              <a:t>Similar characteristics</a:t>
            </a:r>
            <a:endParaRPr sz="1400" b="0" i="0" u="none" strike="noStrike" cap="none">
              <a:solidFill>
                <a:srgbClr val="000000"/>
              </a:solidFill>
              <a:latin typeface="Calibri"/>
              <a:ea typeface="Calibri"/>
              <a:cs typeface="Calibri"/>
              <a:sym typeface="Calibri"/>
            </a:endParaRPr>
          </a:p>
        </p:txBody>
      </p:sp>
      <p:grpSp>
        <p:nvGrpSpPr>
          <p:cNvPr id="405" name="Google Shape;405;p71"/>
          <p:cNvGrpSpPr/>
          <p:nvPr/>
        </p:nvGrpSpPr>
        <p:grpSpPr>
          <a:xfrm>
            <a:off x="7629625" y="298794"/>
            <a:ext cx="1215900" cy="1216200"/>
            <a:chOff x="7629625" y="298794"/>
            <a:chExt cx="1215900" cy="1216200"/>
          </a:xfrm>
        </p:grpSpPr>
        <p:sp>
          <p:nvSpPr>
            <p:cNvPr id="406" name="Google Shape;406;p71"/>
            <p:cNvSpPr/>
            <p:nvPr/>
          </p:nvSpPr>
          <p:spPr>
            <a:xfrm>
              <a:off x="7629625" y="298794"/>
              <a:ext cx="1215900" cy="1216200"/>
            </a:xfrm>
            <a:prstGeom prst="ellipse">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07" name="Google Shape;407;p71"/>
            <p:cNvPicPr preferRelativeResize="0"/>
            <p:nvPr/>
          </p:nvPicPr>
          <p:blipFill rotWithShape="1">
            <a:blip r:embed="rId3">
              <a:alphaModFix/>
            </a:blip>
            <a:srcRect l="514" r="504"/>
            <a:stretch/>
          </p:blipFill>
          <p:spPr>
            <a:xfrm>
              <a:off x="7685726" y="349287"/>
              <a:ext cx="1103700" cy="1115100"/>
            </a:xfrm>
            <a:prstGeom prst="ellipse">
              <a:avLst/>
            </a:prstGeom>
            <a:noFill/>
            <a:ln w="63500" cap="rnd" cmpd="sng">
              <a:solidFill>
                <a:srgbClr val="FFFFFF"/>
              </a:solidFill>
              <a:prstDash val="solid"/>
              <a:round/>
              <a:headEnd type="none" w="sm" len="sm"/>
              <a:tailEnd type="none" w="sm" len="sm"/>
            </a:ln>
            <a:effectLst>
              <a:outerShdw blurRad="50800" dist="38100" dir="8100000" algn="tr" rotWithShape="0">
                <a:srgbClr val="000000">
                  <a:alpha val="40000"/>
                </a:srgbClr>
              </a:outerShdw>
            </a:effectLst>
          </p:spPr>
        </p:pic>
      </p:grpSp>
      <p:sp>
        <p:nvSpPr>
          <p:cNvPr id="408" name="Google Shape;408;p71"/>
          <p:cNvSpPr/>
          <p:nvPr/>
        </p:nvSpPr>
        <p:spPr>
          <a:xfrm rot="10800000" flipH="1">
            <a:off x="1677417" y="3360316"/>
            <a:ext cx="494400" cy="354300"/>
          </a:xfrm>
          <a:prstGeom prst="rightArrow">
            <a:avLst>
              <a:gd name="adj1" fmla="val 50000"/>
              <a:gd name="adj2" fmla="val 50000"/>
            </a:avLst>
          </a:prstGeom>
          <a:solidFill>
            <a:srgbClr val="DCBA25"/>
          </a:solidFill>
          <a:ln w="9525" cap="flat" cmpd="sng">
            <a:solidFill>
              <a:srgbClr val="5349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71"/>
          <p:cNvSpPr/>
          <p:nvPr/>
        </p:nvSpPr>
        <p:spPr>
          <a:xfrm flipH="1">
            <a:off x="7089017" y="3272441"/>
            <a:ext cx="494400" cy="354300"/>
          </a:xfrm>
          <a:prstGeom prst="rightArrow">
            <a:avLst>
              <a:gd name="adj1" fmla="val 50000"/>
              <a:gd name="adj2" fmla="val 50000"/>
            </a:avLst>
          </a:prstGeom>
          <a:solidFill>
            <a:srgbClr val="991B1E"/>
          </a:solidFill>
          <a:ln w="9525" cap="flat" cmpd="sng">
            <a:solidFill>
              <a:srgbClr val="5349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71"/>
          <p:cNvSpPr/>
          <p:nvPr/>
        </p:nvSpPr>
        <p:spPr>
          <a:xfrm rot="-5400000" flipH="1">
            <a:off x="4362917" y="1310016"/>
            <a:ext cx="494400" cy="354300"/>
          </a:xfrm>
          <a:prstGeom prst="rightArrow">
            <a:avLst>
              <a:gd name="adj1" fmla="val 50000"/>
              <a:gd name="adj2" fmla="val 50000"/>
            </a:avLst>
          </a:prstGeom>
          <a:solidFill>
            <a:srgbClr val="1C3C58"/>
          </a:solidFill>
          <a:ln w="9525" cap="flat" cmpd="sng">
            <a:solidFill>
              <a:srgbClr val="5349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43"/>
          <p:cNvSpPr txBox="1">
            <a:spLocks noGrp="1"/>
          </p:cNvSpPr>
          <p:nvPr>
            <p:ph type="body" idx="1"/>
          </p:nvPr>
        </p:nvSpPr>
        <p:spPr>
          <a:xfrm>
            <a:off x="457200" y="1309350"/>
            <a:ext cx="7094400" cy="3434100"/>
          </a:xfrm>
          <a:prstGeom prst="rect">
            <a:avLst/>
          </a:prstGeom>
        </p:spPr>
        <p:txBody>
          <a:bodyPr spcFirstLastPara="1" wrap="square" lIns="91425" tIns="45700" rIns="91425" bIns="45700" anchor="t" anchorCtr="0">
            <a:normAutofit/>
          </a:bodyPr>
          <a:lstStyle/>
          <a:p>
            <a:pPr marL="457200" lvl="0" indent="-393700" algn="l" rtl="0">
              <a:spcBef>
                <a:spcPts val="520"/>
              </a:spcBef>
              <a:spcAft>
                <a:spcPts val="0"/>
              </a:spcAft>
              <a:buSzPts val="2600"/>
              <a:buChar char="●"/>
            </a:pPr>
            <a:r>
              <a:rPr lang="en"/>
              <a:t>Share what you wrote down with a partner.</a:t>
            </a:r>
            <a:endParaRPr/>
          </a:p>
          <a:p>
            <a:pPr marL="457200" lvl="0" indent="-393700" algn="l" rtl="0">
              <a:spcBef>
                <a:spcPts val="0"/>
              </a:spcBef>
              <a:spcAft>
                <a:spcPts val="0"/>
              </a:spcAft>
              <a:buSzPts val="2600"/>
              <a:buChar char="●"/>
            </a:pPr>
            <a:r>
              <a:rPr lang="en"/>
              <a:t>As your partner shares what they wrote down, add anything to your list that you didn’t already have.</a:t>
            </a:r>
            <a:endParaRPr/>
          </a:p>
        </p:txBody>
      </p:sp>
      <p:sp>
        <p:nvSpPr>
          <p:cNvPr id="186" name="Google Shape;186;p43"/>
          <p:cNvSpPr txBox="1">
            <a:spLocks noGrp="1"/>
          </p:cNvSpPr>
          <p:nvPr>
            <p:ph type="title"/>
          </p:nvPr>
        </p:nvSpPr>
        <p:spPr>
          <a:xfrm>
            <a:off x="457200" y="307250"/>
            <a:ext cx="68592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
              <a:t>Tell Me Everything</a:t>
            </a:r>
            <a:endParaRPr/>
          </a:p>
        </p:txBody>
      </p:sp>
      <p:grpSp>
        <p:nvGrpSpPr>
          <p:cNvPr id="187" name="Google Shape;187;p43"/>
          <p:cNvGrpSpPr/>
          <p:nvPr/>
        </p:nvGrpSpPr>
        <p:grpSpPr>
          <a:xfrm>
            <a:off x="7629625" y="298794"/>
            <a:ext cx="1215900" cy="1216200"/>
            <a:chOff x="7629625" y="298794"/>
            <a:chExt cx="1215900" cy="1216200"/>
          </a:xfrm>
        </p:grpSpPr>
        <p:sp>
          <p:nvSpPr>
            <p:cNvPr id="188" name="Google Shape;188;p43"/>
            <p:cNvSpPr/>
            <p:nvPr/>
          </p:nvSpPr>
          <p:spPr>
            <a:xfrm>
              <a:off x="7629625" y="298794"/>
              <a:ext cx="1215900" cy="1216200"/>
            </a:xfrm>
            <a:prstGeom prst="ellipse">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89" name="Google Shape;189;p43"/>
            <p:cNvPicPr preferRelativeResize="0"/>
            <p:nvPr/>
          </p:nvPicPr>
          <p:blipFill rotWithShape="1">
            <a:blip r:embed="rId3">
              <a:alphaModFix/>
            </a:blip>
            <a:srcRect l="514" r="504"/>
            <a:stretch/>
          </p:blipFill>
          <p:spPr>
            <a:xfrm>
              <a:off x="7685726" y="349287"/>
              <a:ext cx="1103700" cy="1115100"/>
            </a:xfrm>
            <a:prstGeom prst="ellipse">
              <a:avLst/>
            </a:prstGeom>
            <a:noFill/>
            <a:ln w="63500" cap="rnd" cmpd="sng">
              <a:solidFill>
                <a:srgbClr val="FFFFFF"/>
              </a:solidFill>
              <a:prstDash val="solid"/>
              <a:round/>
              <a:headEnd type="none" w="sm" len="sm"/>
              <a:tailEnd type="none" w="sm" len="sm"/>
            </a:ln>
            <a:effectLst>
              <a:outerShdw blurRad="50800" dist="38100" dir="8100000" algn="tr" rotWithShape="0">
                <a:srgbClr val="000000">
                  <a:alpha val="40000"/>
                </a:srgbClr>
              </a:outerShdw>
            </a:effectLst>
          </p:spPr>
        </p:pic>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44"/>
          <p:cNvSpPr txBox="1">
            <a:spLocks noGrp="1"/>
          </p:cNvSpPr>
          <p:nvPr>
            <p:ph type="title"/>
          </p:nvPr>
        </p:nvSpPr>
        <p:spPr>
          <a:xfrm>
            <a:off x="530352" y="987552"/>
            <a:ext cx="7772400" cy="10218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Essential Questions</a:t>
            </a:r>
            <a:endParaRPr/>
          </a:p>
        </p:txBody>
      </p:sp>
      <p:sp>
        <p:nvSpPr>
          <p:cNvPr id="195" name="Google Shape;195;p44"/>
          <p:cNvSpPr txBox="1">
            <a:spLocks noGrp="1"/>
          </p:cNvSpPr>
          <p:nvPr>
            <p:ph type="body" idx="1"/>
          </p:nvPr>
        </p:nvSpPr>
        <p:spPr>
          <a:xfrm>
            <a:off x="530350" y="2028502"/>
            <a:ext cx="7772400" cy="2220600"/>
          </a:xfrm>
          <a:prstGeom prst="rect">
            <a:avLst/>
          </a:prstGeom>
        </p:spPr>
        <p:txBody>
          <a:bodyPr spcFirstLastPara="1" wrap="square" lIns="45700" tIns="45700" rIns="45700" bIns="45700" anchor="t" anchorCtr="0">
            <a:normAutofit/>
          </a:bodyPr>
          <a:lstStyle/>
          <a:p>
            <a:pPr marL="0" lvl="0" indent="0" algn="l" rtl="0">
              <a:spcBef>
                <a:spcPts val="520"/>
              </a:spcBef>
              <a:spcAft>
                <a:spcPts val="0"/>
              </a:spcAft>
              <a:buNone/>
            </a:pPr>
            <a:r>
              <a:rPr lang="en" dirty="0"/>
              <a:t>How can an artist use the principles of design to create effective art?</a:t>
            </a:r>
            <a:endParaRPr dirty="0"/>
          </a:p>
          <a:p>
            <a:pPr marL="0" lvl="0" indent="0" algn="l" rtl="0">
              <a:spcBef>
                <a:spcPts val="520"/>
              </a:spcBef>
              <a:spcAft>
                <a:spcPts val="0"/>
              </a:spcAft>
              <a:buNone/>
            </a:pPr>
            <a:r>
              <a:rPr lang="en" dirty="0"/>
              <a:t>How can the principles of design help an artist convey mood and meaning?</a:t>
            </a: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45"/>
          <p:cNvSpPr txBox="1">
            <a:spLocks noGrp="1"/>
          </p:cNvSpPr>
          <p:nvPr>
            <p:ph type="body" idx="1"/>
          </p:nvPr>
        </p:nvSpPr>
        <p:spPr>
          <a:xfrm>
            <a:off x="457200" y="1309352"/>
            <a:ext cx="8229600" cy="3434100"/>
          </a:xfrm>
          <a:prstGeom prst="rect">
            <a:avLst/>
          </a:prstGeom>
        </p:spPr>
        <p:txBody>
          <a:bodyPr spcFirstLastPara="1" wrap="square" lIns="91425" tIns="45700" rIns="91425" bIns="45700" anchor="t" anchorCtr="0">
            <a:normAutofit/>
          </a:bodyPr>
          <a:lstStyle/>
          <a:p>
            <a:pPr marL="0" lvl="0" indent="0" algn="l" rtl="0">
              <a:spcBef>
                <a:spcPts val="520"/>
              </a:spcBef>
              <a:spcAft>
                <a:spcPts val="0"/>
              </a:spcAft>
              <a:buNone/>
            </a:pPr>
            <a:r>
              <a:rPr lang="en"/>
              <a:t>Students will be able to:</a:t>
            </a:r>
            <a:endParaRPr/>
          </a:p>
          <a:p>
            <a:pPr marL="457200" lvl="0" indent="-393700" algn="l" rtl="0">
              <a:spcBef>
                <a:spcPts val="520"/>
              </a:spcBef>
              <a:spcAft>
                <a:spcPts val="0"/>
              </a:spcAft>
              <a:buSzPts val="2600"/>
              <a:buAutoNum type="arabicPeriod"/>
            </a:pPr>
            <a:r>
              <a:rPr lang="en"/>
              <a:t>Understand the Principles of Design</a:t>
            </a:r>
            <a:endParaRPr/>
          </a:p>
          <a:p>
            <a:pPr marL="457200" lvl="0" indent="-393700" algn="l" rtl="0">
              <a:spcBef>
                <a:spcPts val="0"/>
              </a:spcBef>
              <a:spcAft>
                <a:spcPts val="0"/>
              </a:spcAft>
              <a:buSzPts val="2600"/>
              <a:buAutoNum type="arabicPeriod"/>
            </a:pPr>
            <a:r>
              <a:rPr lang="en"/>
              <a:t>Analyze the work of M.C. Escher</a:t>
            </a:r>
            <a:endParaRPr/>
          </a:p>
        </p:txBody>
      </p:sp>
      <p:sp>
        <p:nvSpPr>
          <p:cNvPr id="201" name="Google Shape;201;p45"/>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
              <a:t>Learning Objectives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46"/>
          <p:cNvSpPr txBox="1">
            <a:spLocks noGrp="1"/>
          </p:cNvSpPr>
          <p:nvPr>
            <p:ph type="title"/>
          </p:nvPr>
        </p:nvSpPr>
        <p:spPr>
          <a:xfrm>
            <a:off x="457200" y="307250"/>
            <a:ext cx="68331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
              <a:t>Escher Sketch</a:t>
            </a:r>
            <a:endParaRPr/>
          </a:p>
        </p:txBody>
      </p:sp>
      <p:pic>
        <p:nvPicPr>
          <p:cNvPr id="207" name="Google Shape;207;p46"/>
          <p:cNvPicPr preferRelativeResize="0"/>
          <p:nvPr/>
        </p:nvPicPr>
        <p:blipFill>
          <a:blip r:embed="rId3">
            <a:alphaModFix/>
          </a:blip>
          <a:stretch>
            <a:fillRect/>
          </a:stretch>
        </p:blipFill>
        <p:spPr>
          <a:xfrm>
            <a:off x="6034200" y="1990350"/>
            <a:ext cx="1949500" cy="1949500"/>
          </a:xfrm>
          <a:prstGeom prst="rect">
            <a:avLst/>
          </a:prstGeom>
          <a:noFill/>
          <a:ln>
            <a:noFill/>
          </a:ln>
        </p:spPr>
      </p:pic>
      <p:pic>
        <p:nvPicPr>
          <p:cNvPr id="208" name="Google Shape;208;p46" title="K20 Center 4 minute timer">
            <a:hlinkClick r:id="rId4"/>
          </p:cNvPr>
          <p:cNvPicPr preferRelativeResize="0"/>
          <p:nvPr/>
        </p:nvPicPr>
        <p:blipFill>
          <a:blip r:embed="rId5">
            <a:alphaModFix/>
          </a:blip>
          <a:stretch>
            <a:fillRect/>
          </a:stretch>
        </p:blipFill>
        <p:spPr>
          <a:xfrm>
            <a:off x="714100" y="1597002"/>
            <a:ext cx="4864350" cy="2736200"/>
          </a:xfrm>
          <a:prstGeom prst="rect">
            <a:avLst/>
          </a:prstGeom>
          <a:noFill/>
          <a:ln>
            <a:noFill/>
          </a:ln>
        </p:spPr>
      </p:pic>
      <p:grpSp>
        <p:nvGrpSpPr>
          <p:cNvPr id="209" name="Google Shape;209;p46"/>
          <p:cNvGrpSpPr/>
          <p:nvPr/>
        </p:nvGrpSpPr>
        <p:grpSpPr>
          <a:xfrm>
            <a:off x="7629625" y="298794"/>
            <a:ext cx="1215900" cy="1216200"/>
            <a:chOff x="7629625" y="298794"/>
            <a:chExt cx="1215900" cy="1216200"/>
          </a:xfrm>
        </p:grpSpPr>
        <p:sp>
          <p:nvSpPr>
            <p:cNvPr id="210" name="Google Shape;210;p46"/>
            <p:cNvSpPr/>
            <p:nvPr/>
          </p:nvSpPr>
          <p:spPr>
            <a:xfrm>
              <a:off x="7629625" y="298794"/>
              <a:ext cx="1215900" cy="1216200"/>
            </a:xfrm>
            <a:prstGeom prst="ellipse">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11" name="Google Shape;211;p46"/>
            <p:cNvPicPr preferRelativeResize="0"/>
            <p:nvPr/>
          </p:nvPicPr>
          <p:blipFill rotWithShape="1">
            <a:blip r:embed="rId6">
              <a:alphaModFix/>
            </a:blip>
            <a:srcRect t="317" b="308"/>
            <a:stretch/>
          </p:blipFill>
          <p:spPr>
            <a:xfrm>
              <a:off x="7685726" y="349287"/>
              <a:ext cx="1103700" cy="1115100"/>
            </a:xfrm>
            <a:prstGeom prst="ellipse">
              <a:avLst/>
            </a:prstGeom>
            <a:noFill/>
            <a:ln w="63500" cap="rnd" cmpd="sng">
              <a:solidFill>
                <a:srgbClr val="FFFFFF"/>
              </a:solidFill>
              <a:prstDash val="solid"/>
              <a:round/>
              <a:headEnd type="none" w="sm" len="sm"/>
              <a:tailEnd type="none" w="sm" len="sm"/>
            </a:ln>
            <a:effectLst>
              <a:outerShdw blurRad="50800" dist="38100" dir="8100000" algn="tr" rotWithShape="0">
                <a:srgbClr val="000000">
                  <a:alpha val="40000"/>
                </a:srgbClr>
              </a:outerShdw>
            </a:effec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8"/>
                                        </p:tgtEl>
                                        <p:attrNameLst>
                                          <p:attrName>style.visibility</p:attrName>
                                        </p:attrNameLst>
                                      </p:cBhvr>
                                      <p:to>
                                        <p:strVal val="visible"/>
                                      </p:to>
                                    </p:set>
                                    <p:animEffect transition="in" filter="fade">
                                      <p:cBhvr>
                                        <p:cTn id="7" dur="1000"/>
                                        <p:tgtEl>
                                          <p:spTgt spid="2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47"/>
          <p:cNvSpPr txBox="1">
            <a:spLocks noGrp="1"/>
          </p:cNvSpPr>
          <p:nvPr>
            <p:ph type="title"/>
          </p:nvPr>
        </p:nvSpPr>
        <p:spPr>
          <a:xfrm>
            <a:off x="457200" y="307250"/>
            <a:ext cx="68724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
              <a:t>Say Something!</a:t>
            </a:r>
            <a:endParaRPr/>
          </a:p>
        </p:txBody>
      </p:sp>
      <p:sp>
        <p:nvSpPr>
          <p:cNvPr id="217" name="Google Shape;217;p47"/>
          <p:cNvSpPr txBox="1">
            <a:spLocks noGrp="1"/>
          </p:cNvSpPr>
          <p:nvPr>
            <p:ph type="body" idx="1"/>
          </p:nvPr>
        </p:nvSpPr>
        <p:spPr>
          <a:xfrm>
            <a:off x="457200" y="1309350"/>
            <a:ext cx="8001900" cy="3434100"/>
          </a:xfrm>
          <a:prstGeom prst="rect">
            <a:avLst/>
          </a:prstGeom>
        </p:spPr>
        <p:txBody>
          <a:bodyPr spcFirstLastPara="1" wrap="square" lIns="91425" tIns="45700" rIns="91425" bIns="45700" anchor="t" anchorCtr="0">
            <a:normAutofit/>
          </a:bodyPr>
          <a:lstStyle/>
          <a:p>
            <a:pPr marL="457200" lvl="0" indent="-393700" algn="l" rtl="0">
              <a:spcBef>
                <a:spcPts val="520"/>
              </a:spcBef>
              <a:spcAft>
                <a:spcPts val="0"/>
              </a:spcAft>
              <a:buSzPts val="2600"/>
              <a:buChar char="●"/>
            </a:pPr>
            <a:r>
              <a:rPr lang="en" dirty="0"/>
              <a:t>Write down two statements that help you share your initial thoughts and experiences using the Escher Sketch tool.</a:t>
            </a:r>
            <a:endParaRPr dirty="0"/>
          </a:p>
          <a:p>
            <a:pPr marL="457200" lvl="0" indent="-393700" algn="l" rtl="0">
              <a:spcBef>
                <a:spcPts val="0"/>
              </a:spcBef>
              <a:spcAft>
                <a:spcPts val="0"/>
              </a:spcAft>
              <a:buSzPts val="2600"/>
              <a:buChar char="●"/>
            </a:pPr>
            <a:r>
              <a:rPr lang="en" dirty="0"/>
              <a:t>Be prepared to share these with a partner.</a:t>
            </a:r>
            <a:endParaRPr dirty="0"/>
          </a:p>
        </p:txBody>
      </p:sp>
      <p:grpSp>
        <p:nvGrpSpPr>
          <p:cNvPr id="218" name="Google Shape;218;p47"/>
          <p:cNvGrpSpPr/>
          <p:nvPr/>
        </p:nvGrpSpPr>
        <p:grpSpPr>
          <a:xfrm>
            <a:off x="7629625" y="298794"/>
            <a:ext cx="1215900" cy="1216200"/>
            <a:chOff x="7629625" y="298794"/>
            <a:chExt cx="1215900" cy="1216200"/>
          </a:xfrm>
        </p:grpSpPr>
        <p:sp>
          <p:nvSpPr>
            <p:cNvPr id="219" name="Google Shape;219;p47"/>
            <p:cNvSpPr/>
            <p:nvPr/>
          </p:nvSpPr>
          <p:spPr>
            <a:xfrm>
              <a:off x="7629625" y="298794"/>
              <a:ext cx="1215900" cy="1216200"/>
            </a:xfrm>
            <a:prstGeom prst="ellipse">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20" name="Google Shape;220;p47"/>
            <p:cNvPicPr preferRelativeResize="0"/>
            <p:nvPr/>
          </p:nvPicPr>
          <p:blipFill rotWithShape="1">
            <a:blip r:embed="rId3">
              <a:alphaModFix/>
            </a:blip>
            <a:srcRect l="11930" r="11930"/>
            <a:stretch/>
          </p:blipFill>
          <p:spPr>
            <a:xfrm>
              <a:off x="7685726" y="349287"/>
              <a:ext cx="1103700" cy="1115100"/>
            </a:xfrm>
            <a:prstGeom prst="ellipse">
              <a:avLst/>
            </a:prstGeom>
            <a:noFill/>
            <a:ln w="63500" cap="rnd" cmpd="sng">
              <a:solidFill>
                <a:srgbClr val="FFFFFF"/>
              </a:solidFill>
              <a:prstDash val="solid"/>
              <a:round/>
              <a:headEnd type="none" w="sm" len="sm"/>
              <a:tailEnd type="none" w="sm" len="sm"/>
            </a:ln>
            <a:effectLst>
              <a:outerShdw blurRad="50800" dist="38100" dir="8100000" algn="tr" rotWithShape="0">
                <a:srgbClr val="000000">
                  <a:alpha val="40000"/>
                </a:srgbClr>
              </a:outerShdw>
            </a:effectLst>
          </p:spPr>
        </p:pic>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48"/>
          <p:cNvSpPr txBox="1">
            <a:spLocks noGrp="1"/>
          </p:cNvSpPr>
          <p:nvPr>
            <p:ph type="body" idx="1"/>
          </p:nvPr>
        </p:nvSpPr>
        <p:spPr>
          <a:xfrm>
            <a:off x="2574750" y="1534725"/>
            <a:ext cx="4461600" cy="2376300"/>
          </a:xfrm>
          <a:prstGeom prst="rect">
            <a:avLst/>
          </a:prstGeom>
        </p:spPr>
        <p:txBody>
          <a:bodyPr spcFirstLastPara="1" wrap="square" lIns="91400" tIns="91400" rIns="91400" bIns="91400" anchor="t" anchorCtr="0">
            <a:normAutofit fontScale="77500" lnSpcReduction="20000"/>
          </a:bodyPr>
          <a:lstStyle/>
          <a:p>
            <a:pPr marL="0" lvl="0" indent="0" algn="l" rtl="0">
              <a:spcBef>
                <a:spcPts val="520"/>
              </a:spcBef>
              <a:spcAft>
                <a:spcPts val="0"/>
              </a:spcAft>
              <a:buNone/>
            </a:pPr>
            <a:r>
              <a:rPr lang="en" dirty="0"/>
              <a:t>“Multiple discovery also known as simultaneous invention is the hypothesis that most scientific discoveries and inventions are made independently and more or less simultaneously by multiple scientists and inventors. Great minds think alike.”</a:t>
            </a:r>
            <a:endParaRPr dirty="0"/>
          </a:p>
        </p:txBody>
      </p:sp>
      <p:sp>
        <p:nvSpPr>
          <p:cNvPr id="226" name="Google Shape;226;p48"/>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fontScale="90000"/>
          </a:bodyPr>
          <a:lstStyle/>
          <a:p>
            <a:pPr marL="0" lvl="0" indent="0" algn="l" rtl="0">
              <a:spcBef>
                <a:spcPts val="0"/>
              </a:spcBef>
              <a:spcAft>
                <a:spcPts val="0"/>
              </a:spcAft>
              <a:buNone/>
            </a:pPr>
            <a:r>
              <a:rPr lang="en"/>
              <a:t>Two of a Kind: Multiple Discoveries AKA Simultaneous Invention is the Rule</a:t>
            </a:r>
            <a:endParaRPr/>
          </a:p>
        </p:txBody>
      </p:sp>
      <p:sp>
        <p:nvSpPr>
          <p:cNvPr id="227" name="Google Shape;227;p48"/>
          <p:cNvSpPr txBox="1">
            <a:spLocks noGrp="1"/>
          </p:cNvSpPr>
          <p:nvPr>
            <p:ph type="body" idx="2"/>
          </p:nvPr>
        </p:nvSpPr>
        <p:spPr>
          <a:xfrm>
            <a:off x="3017949" y="3943350"/>
            <a:ext cx="3108000" cy="521400"/>
          </a:xfrm>
          <a:prstGeom prst="rect">
            <a:avLst/>
          </a:prstGeom>
        </p:spPr>
        <p:txBody>
          <a:bodyPr spcFirstLastPara="1" wrap="square" lIns="91400" tIns="91400" rIns="91400" bIns="91400" anchor="t" anchorCtr="0">
            <a:normAutofit fontScale="85000" lnSpcReduction="20000"/>
          </a:bodyPr>
          <a:lstStyle/>
          <a:p>
            <a:pPr marL="0" lvl="0" indent="0" algn="l" rtl="0">
              <a:spcBef>
                <a:spcPts val="320"/>
              </a:spcBef>
              <a:spcAft>
                <a:spcPts val="0"/>
              </a:spcAft>
              <a:buNone/>
            </a:pPr>
            <a:r>
              <a:rPr lang="en"/>
              <a:t>– James H. Lubowiz, Jefferson C. Brand, and Michael J. Rossi</a:t>
            </a:r>
            <a:endParaRPr/>
          </a:p>
        </p:txBody>
      </p:sp>
    </p:spTree>
  </p:cSld>
  <p:clrMapOvr>
    <a:masterClrMapping/>
  </p:clrMapOvr>
</p:sld>
</file>

<file path=ppt/theme/theme1.xml><?xml version="1.0" encoding="utf-8"?>
<a:theme xmlns:a="http://schemas.openxmlformats.org/drawingml/2006/main" name="LEARN theme">
  <a:themeElements>
    <a:clrScheme name="LEARN Colors">
      <a:dk1>
        <a:srgbClr val="000000"/>
      </a:dk1>
      <a:lt1>
        <a:srgbClr val="FFFFFF"/>
      </a:lt1>
      <a:dk2>
        <a:srgbClr val="626262"/>
      </a:dk2>
      <a:lt2>
        <a:srgbClr val="E0EBF5"/>
      </a:lt2>
      <a:accent1>
        <a:srgbClr val="DCBA25"/>
      </a:accent1>
      <a:accent2>
        <a:srgbClr val="3E5C61"/>
      </a:accent2>
      <a:accent3>
        <a:srgbClr val="999967"/>
      </a:accent3>
      <a:accent4>
        <a:srgbClr val="991B1E"/>
      </a:accent4>
      <a:accent5>
        <a:srgbClr val="C1C1C1"/>
      </a:accent5>
      <a:accent6>
        <a:srgbClr val="7D1619"/>
      </a:accent6>
      <a:hlink>
        <a:srgbClr val="BED7D3"/>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EARN theme">
  <a:themeElements>
    <a:clrScheme name="LEARN Colors">
      <a:dk1>
        <a:srgbClr val="000000"/>
      </a:dk1>
      <a:lt1>
        <a:srgbClr val="FFFFFF"/>
      </a:lt1>
      <a:dk2>
        <a:srgbClr val="626262"/>
      </a:dk2>
      <a:lt2>
        <a:srgbClr val="E0EBF5"/>
      </a:lt2>
      <a:accent1>
        <a:srgbClr val="DCBA25"/>
      </a:accent1>
      <a:accent2>
        <a:srgbClr val="3E5C61"/>
      </a:accent2>
      <a:accent3>
        <a:srgbClr val="999967"/>
      </a:accent3>
      <a:accent4>
        <a:srgbClr val="991B1E"/>
      </a:accent4>
      <a:accent5>
        <a:srgbClr val="C1C1C1"/>
      </a:accent5>
      <a:accent6>
        <a:srgbClr val="7D1619"/>
      </a:accent6>
      <a:hlink>
        <a:srgbClr val="BED7D3"/>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257</TotalTime>
  <Words>1713</Words>
  <Application>Microsoft Macintosh PowerPoint</Application>
  <PresentationFormat>On-screen Show (16:9)</PresentationFormat>
  <Paragraphs>135</Paragraphs>
  <Slides>32</Slides>
  <Notes>32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32</vt:i4>
      </vt:variant>
    </vt:vector>
  </HeadingPairs>
  <TitlesOfParts>
    <vt:vector size="40" baseType="lpstr">
      <vt:lpstr>Calibri</vt:lpstr>
      <vt:lpstr>Georgia</vt:lpstr>
      <vt:lpstr>Arial</vt:lpstr>
      <vt:lpstr>Noto Sans Symbols</vt:lpstr>
      <vt:lpstr>system-ui</vt:lpstr>
      <vt:lpstr>Constantia</vt:lpstr>
      <vt:lpstr>LEARN theme</vt:lpstr>
      <vt:lpstr>LEARN theme</vt:lpstr>
      <vt:lpstr>PowerPoint Presentation</vt:lpstr>
      <vt:lpstr>Escher's Terrific Tessellations: The Art of Tile Transformations</vt:lpstr>
      <vt:lpstr>Tell Me Everything</vt:lpstr>
      <vt:lpstr>Tell Me Everything</vt:lpstr>
      <vt:lpstr>Essential Questions</vt:lpstr>
      <vt:lpstr>Learning Objectives</vt:lpstr>
      <vt:lpstr>Escher Sketch</vt:lpstr>
      <vt:lpstr>Say Something!</vt:lpstr>
      <vt:lpstr>Two of a Kind: Multiple Discoveries AKA Simultaneous Invention is the Rule</vt:lpstr>
      <vt:lpstr>Multiple Discoveries: Examples</vt:lpstr>
      <vt:lpstr>Isaac Newton and Gottfried Wilhelm Leibniz</vt:lpstr>
      <vt:lpstr>Alfred Russel Wallace Page and Charles Darwin</vt:lpstr>
      <vt:lpstr>Jonas Salk and Albert Bruce Sabin</vt:lpstr>
      <vt:lpstr>Takaaki Kajita and Arthur B. McDonald</vt:lpstr>
      <vt:lpstr>Who was M.C. Escher?</vt:lpstr>
      <vt:lpstr>The Mathematical Art of M.C. Escher</vt:lpstr>
      <vt:lpstr>Tessellation</vt:lpstr>
      <vt:lpstr>PowerPoint Presentation</vt:lpstr>
      <vt:lpstr>Create a Tessellation of Your Own</vt:lpstr>
      <vt:lpstr>Collective Brain Dump</vt:lpstr>
      <vt:lpstr>Design Principles</vt:lpstr>
      <vt:lpstr>Balance</vt:lpstr>
      <vt:lpstr>Emphasis or Focal Point</vt:lpstr>
      <vt:lpstr>Contrast</vt:lpstr>
      <vt:lpstr>Movement</vt:lpstr>
      <vt:lpstr>Pattern</vt:lpstr>
      <vt:lpstr>Rhythm</vt:lpstr>
      <vt:lpstr>Unity</vt:lpstr>
      <vt:lpstr>Variety</vt:lpstr>
      <vt:lpstr>Sticky Bars</vt:lpstr>
      <vt:lpstr>Venn Diagram</vt:lpstr>
      <vt:lpstr>Venn Diagram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Escher's Terrific Tessellations</dc:title>
  <dc:subject/>
  <dc:creator>K20 Center</dc:creator>
  <cp:keywords/>
  <dc:description/>
  <cp:lastModifiedBy>Walker, Helena M.</cp:lastModifiedBy>
  <cp:revision>8</cp:revision>
  <dcterms:modified xsi:type="dcterms:W3CDTF">2023-08-15T15:38:34Z</dcterms:modified>
  <cp:category/>
</cp:coreProperties>
</file>