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5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b2586b9c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b2586b9c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Phet simulation. (n.d.). https://phet.colorado.edu/sims/cheerpj/quantum-wave-interference/latest/quantum-wave-interference.html?simulation=quantum-wave-interference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b2586b9c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b2586b9c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b2586b9c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b2586b9c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Explaining quantum phenomenon. </a:t>
            </a:r>
            <a:r>
              <a:rPr lang="en-US" dirty="0" err="1"/>
              <a:t>Wakelet</a:t>
            </a:r>
            <a:r>
              <a:rPr lang="en-US" dirty="0"/>
              <a:t>. https://wakelet.com/wake/WYN3jVuJiNTdvyJHv7sgT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b2586b9c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5b2586b9c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d38b50d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d38b50d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b2586b9c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b2586b9c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/>
              <a:t>Fourier: Making waves</a:t>
            </a:r>
            <a:r>
              <a:rPr lang="en-US"/>
              <a:t>. PhET. (n.d.-a). https://phet.colorado.edu/en/simulations/fourier-making-waves/about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d38b50d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d38b50df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Fourier: Making Waves‬ - Phet Interactive simulations. (n.d.-n). https://phet.colorado.edu/sims/html/fourier-making-waves/latest/fourier-making-waves_en.html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d38b50d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5d38b50d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Fourier: Making Waves‬ - Phet Interactive simulations. (n.d.-n). https://phet.colorado.edu/sims/html/fourier-making-waves/latest/fourier-making-waves_en.html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d38b50df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d38b50df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Fourier: Making Waves‬ - Phet Interactive simulations. (n.d.-n). https://phet.colorado.edu/sims/html/fourier-making-waves/latest/fourier-making-waves_en.html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d38b50df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5d38b50df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Fourier: Making Waves‬ - Phet Interactive simulations. (n.d.-n). https://phet.colorado.edu/sims/html/fourier-making-waves/latest/fourier-making-waves_en.html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37fd7a88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37fd7a88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d38b50df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d38b50df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d38b50df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5d38b50df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d38b50df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5d38b50df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d38b50df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5d38b50df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(2020d, November 25). </a:t>
            </a:r>
            <a:r>
              <a:rPr lang="en-US" i="1"/>
              <a:t>What is the Heisenberg Uncertainty Principle: Explained in simple words</a:t>
            </a:r>
            <a:r>
              <a:rPr lang="en-US"/>
              <a:t>. YouTube. https://www.youtube.com/watch?v=m7gXgHgQGhw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d38b50df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5d38b50df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18da633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(2010, December 27). </a:t>
            </a:r>
            <a:r>
              <a:rPr lang="en-US" i="1"/>
              <a:t>Dr. Quantum - double slit experiment</a:t>
            </a:r>
            <a:r>
              <a:rPr lang="en-US"/>
              <a:t>. YouTube. https://www.youtube.com/watch?v=Q1YqgPAtzho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3" name="Google Shape;133;g2518da633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b2586b9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b2586b9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b2586b9c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b2586b9c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/>
              <a:t>Quantum Wave Interference</a:t>
            </a:r>
            <a:r>
              <a:rPr lang="en-US"/>
              <a:t>. PhET. (n.d.-b). https://phet.colorado.edu/en/simulations/quantum-wave-interference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b2586b9c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b2586b9c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/>
              <a:t>Quantum Wave Interference</a:t>
            </a:r>
            <a:r>
              <a:rPr lang="en-US"/>
              <a:t>. PhET. (n.d.-b). https://phet.colorado.edu/en/simulations/quantum-wave-interference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1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2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394597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47871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691070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3" name="Google Shape;33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567134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4" name="Google Shape;34;p6" descr="A picture containing transport, wheel&#10;&#10;Description automatically generated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8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0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quantumwakele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7gXgHgQGhw&amp;t=3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1YqgPAtzh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quantum-wave-interferen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5771925" y="1320775"/>
            <a:ext cx="2610300" cy="21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3059"/>
              <a:buFont typeface="Arial"/>
              <a:buNone/>
            </a:pPr>
            <a:r>
              <a:rPr lang="en-US" sz="2200"/>
              <a:t>Follow the instructions and answer the questions on the handout.</a:t>
            </a:r>
            <a:endParaRPr sz="220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457200" y="174025"/>
            <a:ext cx="8229600" cy="609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Quantum Wave Interference</a:t>
            </a:r>
            <a:endParaRPr/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625" y="865438"/>
            <a:ext cx="4534494" cy="36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5613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dirty="0"/>
              <a:t>Take five minutes to write out some of the key ideas covered in class.</a:t>
            </a:r>
          </a:p>
          <a:p>
            <a:pPr indent="-457200"/>
            <a:r>
              <a:rPr lang="en-US" dirty="0"/>
              <a:t>Include a list of when an interference pattern will and will not form when using a double slit.</a:t>
            </a:r>
            <a:endParaRPr dirty="0"/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What Did I Learn Today?</a:t>
            </a:r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825" y="813422"/>
            <a:ext cx="1820700" cy="2441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457200" y="1280702"/>
            <a:ext cx="6861153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In groups of two watch videos in the </a:t>
            </a:r>
            <a:r>
              <a:rPr lang="en-US" sz="2200" dirty="0" err="1"/>
              <a:t>Wakelet</a:t>
            </a:r>
            <a:r>
              <a:rPr lang="en-US" sz="2200" dirty="0"/>
              <a:t> assigned to your group and take notes over the video content.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All groups with the same number will make a presentation over the videos watched and present it to the class.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Access videos at </a:t>
            </a:r>
            <a:r>
              <a:rPr lang="en-US" sz="2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http://k20.ou.edu/quantumwakelet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All Of This Mean?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457200" y="1188225"/>
            <a:ext cx="8229600" cy="355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PowerPoint Requirements: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6-8 Slides total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1 Screenshot Per Slide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Follow Guidelines for question prompts for each group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457200" y="115525"/>
            <a:ext cx="8229600" cy="935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Does All of This Mean?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409073" y="1004295"/>
            <a:ext cx="7730289" cy="345340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Create a 3-to-4-minute presentation. 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400" dirty="0"/>
              <a:t>Plan 30 seconds of explanation on each slide.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Each member must present at least one slide.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Allow a few minutes after presentation for questions and a chance for class to take notes and to sketch diagrams.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Take notes over presentations in the Note Catcher.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400" dirty="0"/>
              <a:t>Notes can be used to answer questions at the end of the lesson.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457200" y="156775"/>
            <a:ext cx="8229600" cy="715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Does All of this Mean?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body" idx="1"/>
          </p:nvPr>
        </p:nvSpPr>
        <p:spPr>
          <a:xfrm>
            <a:off x="457200" y="759375"/>
            <a:ext cx="6413100" cy="408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Click the play button.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</p:txBody>
      </p:sp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457200" y="57975"/>
            <a:ext cx="8229600" cy="701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Fourier Making Waves Simulation</a:t>
            </a:r>
            <a:endParaRPr/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875" y="1277050"/>
            <a:ext cx="5344525" cy="33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362607" y="968200"/>
            <a:ext cx="4436416" cy="377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0530" indent="-342900">
              <a:spcBef>
                <a:spcPts val="0"/>
              </a:spcBef>
              <a:buSzPct val="100000"/>
            </a:pPr>
            <a:r>
              <a:rPr lang="en-US" sz="2000" dirty="0"/>
              <a:t>Click on “Discrete.”</a:t>
            </a:r>
            <a:endParaRPr sz="2000" dirty="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Drag the different amplitude bars in the top third of the simulation up or down. </a:t>
            </a:r>
          </a:p>
          <a:p>
            <a:pPr lvl="1" indent="-36957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Each amplitude bar that you move away from 0 amplitude adds another individual wave in the middle section of the simulation. </a:t>
            </a:r>
          </a:p>
          <a:p>
            <a:pPr lvl="1" indent="-36957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The bottom third of the simulation shows the superposition of all the waves together.</a:t>
            </a:r>
            <a:endParaRPr sz="1800" dirty="0"/>
          </a:p>
        </p:txBody>
      </p:sp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457200" y="129275"/>
            <a:ext cx="8229600" cy="729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Fourier Making Waves</a:t>
            </a:r>
            <a:endParaRPr/>
          </a:p>
        </p:txBody>
      </p:sp>
      <p:pic>
        <p:nvPicPr>
          <p:cNvPr id="203" name="Google Shape;203;p36" descr="A screenshot of a video game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984" y="712974"/>
            <a:ext cx="3922315" cy="212166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6"/>
          <p:cNvSpPr txBox="1"/>
          <p:nvPr/>
        </p:nvSpPr>
        <p:spPr>
          <a:xfrm>
            <a:off x="1873125" y="4103800"/>
            <a:ext cx="50610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601579" y="1348450"/>
            <a:ext cx="5829299" cy="7390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Hit “Wave Game” at the bottom of the screen.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sp>
        <p:nvSpPr>
          <p:cNvPr id="210" name="Google Shape;210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Fourier Making Waves</a:t>
            </a:r>
            <a:endParaRPr/>
          </a:p>
        </p:txBody>
      </p:sp>
      <p:pic>
        <p:nvPicPr>
          <p:cNvPr id="211" name="Google Shape;211;p37" descr="A screenshot of a computer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368" y="2081464"/>
            <a:ext cx="4746457" cy="261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457200" y="762025"/>
            <a:ext cx="4248900" cy="39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Choose level 1 to start with and increase the difficulty as you succeed in matching each wave.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Spend 10 minutes leveling up on the game trying to match the waves by changing the individual amplitudes of additional waves.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17" name="Google Shape;217;p38"/>
          <p:cNvSpPr txBox="1">
            <a:spLocks noGrp="1"/>
          </p:cNvSpPr>
          <p:nvPr>
            <p:ph type="title"/>
          </p:nvPr>
        </p:nvSpPr>
        <p:spPr>
          <a:xfrm>
            <a:off x="457200" y="115525"/>
            <a:ext cx="8229600" cy="6465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Fourier Making Waves</a:t>
            </a:r>
            <a:endParaRPr/>
          </a:p>
        </p:txBody>
      </p:sp>
      <p:pic>
        <p:nvPicPr>
          <p:cNvPr id="218" name="Google Shape;218;p38" descr="A screenshot of a game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550" y="560625"/>
            <a:ext cx="3514250" cy="26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457200" y="885675"/>
            <a:ext cx="4194000" cy="25007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Go back to the first simulation by hitting “Discrete” at the bottom of the screen.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Follow the remaining instructions on the Fourier Making Waves Worksheet.</a:t>
            </a:r>
            <a:endParaRPr sz="2200" dirty="0"/>
          </a:p>
        </p:txBody>
      </p:sp>
      <p:sp>
        <p:nvSpPr>
          <p:cNvPr id="224" name="Google Shape;224;p39"/>
          <p:cNvSpPr txBox="1">
            <a:spLocks noGrp="1"/>
          </p:cNvSpPr>
          <p:nvPr>
            <p:ph type="title"/>
          </p:nvPr>
        </p:nvSpPr>
        <p:spPr>
          <a:xfrm>
            <a:off x="457200" y="129275"/>
            <a:ext cx="8229600" cy="550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US"/>
              <a:t>Fourier Making Waves</a:t>
            </a:r>
            <a:endParaRPr/>
          </a:p>
        </p:txBody>
      </p:sp>
      <p:pic>
        <p:nvPicPr>
          <p:cNvPr id="225" name="Google Shape;225;p39" descr="A screenshot of a computer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425" y="1088700"/>
            <a:ext cx="3956800" cy="21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ctrTitle"/>
          </p:nvPr>
        </p:nvSpPr>
        <p:spPr>
          <a:xfrm>
            <a:off x="641600" y="1007600"/>
            <a:ext cx="7854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It is a Platypus,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Not a Duck or a Beaver</a:t>
            </a:r>
            <a:endParaRPr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Quantum Mechanics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On notebook paper, summarize the following:</a:t>
            </a:r>
            <a:endParaRPr sz="2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Waves add together. How is it possible to create a wave pulse by adding a number of sine waves?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Trade with your neighbor and compare answers before turning in your paper.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 of Waves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>
            <a:spLocks noGrp="1"/>
          </p:cNvSpPr>
          <p:nvPr>
            <p:ph type="body" idx="1"/>
          </p:nvPr>
        </p:nvSpPr>
        <p:spPr>
          <a:xfrm>
            <a:off x="457199" y="793691"/>
            <a:ext cx="4735961" cy="3910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200" dirty="0"/>
              <a:t>Imagine that electrons are being shot through a double slit as shown in the top image and the result is being shown on the screen. </a:t>
            </a:r>
            <a:endParaRPr sz="2200" dirty="0"/>
          </a:p>
          <a:p>
            <a:pPr marL="8001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Explain why this result is counterintuitive to what was expected.</a:t>
            </a:r>
          </a:p>
          <a:p>
            <a:pPr marL="8001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How did this result force scientists to view the situation more like the image on the bottom?</a:t>
            </a:r>
            <a:endParaRPr dirty="0"/>
          </a:p>
        </p:txBody>
      </p:sp>
      <p:sp>
        <p:nvSpPr>
          <p:cNvPr id="237" name="Google Shape;237;p41"/>
          <p:cNvSpPr txBox="1">
            <a:spLocks noGrp="1"/>
          </p:cNvSpPr>
          <p:nvPr>
            <p:ph type="title"/>
          </p:nvPr>
        </p:nvSpPr>
        <p:spPr>
          <a:xfrm>
            <a:off x="608549" y="274577"/>
            <a:ext cx="2967070" cy="564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</a:t>
            </a:r>
            <a:endParaRPr dirty="0"/>
          </a:p>
        </p:txBody>
      </p:sp>
      <p:pic>
        <p:nvPicPr>
          <p:cNvPr id="238" name="Google Shape;2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757" y="615496"/>
            <a:ext cx="1975769" cy="152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8905" y="2269838"/>
            <a:ext cx="2821862" cy="142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body" idx="1"/>
          </p:nvPr>
        </p:nvSpPr>
        <p:spPr>
          <a:xfrm>
            <a:off x="570712" y="1309352"/>
            <a:ext cx="7018808" cy="20613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en-US" sz="2200" dirty="0"/>
              <a:t>According to De Broglie Wavelength (</a:t>
            </a:r>
            <a:r>
              <a:rPr lang="en-US" sz="2200" dirty="0">
                <a:latin typeface="Cambria Math"/>
                <a:ea typeface="Cambria Math"/>
                <a:cs typeface="Cambria Math"/>
                <a:sym typeface="Cambria Math"/>
              </a:rPr>
              <a:t>𝜆</a:t>
            </a:r>
            <a:r>
              <a:rPr lang="en-US" sz="2200" dirty="0"/>
              <a:t> = h / p ), why do we not see the wave nature of objects such as a person?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022428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3"/>
            </a:pPr>
            <a:r>
              <a:rPr lang="en-US" sz="2200" dirty="0"/>
              <a:t>Heisenberg’s Uncertainty Principle: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lvl="1" indent="-45720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1800" dirty="0"/>
              <a:t>Explain what each variable on the left side of the equation means.</a:t>
            </a:r>
          </a:p>
          <a:p>
            <a:pPr lvl="1" indent="-45720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1800" dirty="0"/>
              <a:t>Why do we not notice the effect of the Heisenberg Uncertainty on objects like a soccer ball?</a:t>
            </a:r>
            <a:endParaRPr sz="18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</a:t>
            </a:r>
            <a:endParaRPr dirty="0"/>
          </a:p>
        </p:txBody>
      </p:sp>
      <p:pic>
        <p:nvPicPr>
          <p:cNvPr id="252" name="Google Shape;25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280" y="1870086"/>
            <a:ext cx="27241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>
            <a:spLocks noGrp="1"/>
          </p:cNvSpPr>
          <p:nvPr>
            <p:ph type="body" idx="1"/>
          </p:nvPr>
        </p:nvSpPr>
        <p:spPr>
          <a:xfrm>
            <a:off x="466657" y="1180073"/>
            <a:ext cx="8371703" cy="35269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en-US" sz="2200" dirty="0"/>
              <a:t>One way of observing a small particle is to shoot a high energy photon at it. This will give the particle a big kick.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  <a:p>
            <a:pPr lvl="1" indent="-45720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1600" dirty="0"/>
              <a:t>Watch the video clip from  the video, “What is the Heisenberg Uncertainty Principle: Explained in Simple Words:” 1:15-2:15. </a:t>
            </a:r>
          </a:p>
          <a:p>
            <a:pPr lvl="1" indent="-45720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1600" dirty="0"/>
              <a:t>Is the act of measuring a particle’s position or momentum altering the particle’s position or momentum the reason for the uncertainty in Heisenberg’s Uncertainty Principle?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https://www.youtube.com/watch?v=m7gXgHgQGhw&amp;t=3s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44"/>
          <p:cNvSpPr txBox="1">
            <a:spLocks noGrp="1"/>
          </p:cNvSpPr>
          <p:nvPr>
            <p:ph type="title"/>
          </p:nvPr>
        </p:nvSpPr>
        <p:spPr>
          <a:xfrm>
            <a:off x="466657" y="23472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>
            <a:spLocks noGrp="1"/>
          </p:cNvSpPr>
          <p:nvPr>
            <p:ph type="body" idx="1"/>
          </p:nvPr>
        </p:nvSpPr>
        <p:spPr>
          <a:xfrm>
            <a:off x="457200" y="885675"/>
            <a:ext cx="8229600" cy="385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5"/>
            </a:pPr>
            <a:r>
              <a:rPr lang="en-US" sz="2200" dirty="0"/>
              <a:t>How does adding all of the waves on the left to create the wave pulse on the right fit with Heisenberg’s Uncertainty Principle?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45"/>
          <p:cNvSpPr txBox="1">
            <a:spLocks noGrp="1"/>
          </p:cNvSpPr>
          <p:nvPr>
            <p:ph type="title"/>
          </p:nvPr>
        </p:nvSpPr>
        <p:spPr>
          <a:xfrm>
            <a:off x="457200" y="143025"/>
            <a:ext cx="8229600" cy="660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</a:t>
            </a:r>
            <a:endParaRPr dirty="0"/>
          </a:p>
        </p:txBody>
      </p:sp>
      <p:pic>
        <p:nvPicPr>
          <p:cNvPr id="265" name="Google Shape;2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026" y="1877528"/>
            <a:ext cx="5494532" cy="277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1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Is light a wave or a particle?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530350" y="258185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530350" y="748275"/>
            <a:ext cx="77724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2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1800" dirty="0"/>
              <a:t>Identify when wave and particle behavior will appear in an experiment.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1800" dirty="0"/>
              <a:t>Apply De Broglie Wavelength to demonstrate understanding that just like waves exhibit particle properties, particles exhibit wave properties.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1800" dirty="0"/>
              <a:t>Demonstrate understanding of the Heisenberg Uncertainty Principle and communicate that it is a property of nature, not a measurement issue.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1800" dirty="0"/>
              <a:t>Apply Fourier Transformation to explain why there is some uncertainty in the combination of position and momentum.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On a separate sheet of paper, create a table with two columns labeled “I Notice” and “I Wonder.”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As you watch the video, write observations in the </a:t>
            </a:r>
            <a:r>
              <a:rPr lang="en-US" sz="2400" u="sng" dirty="0">
                <a:solidFill>
                  <a:srgbClr val="000000"/>
                </a:solidFill>
              </a:rPr>
              <a:t>I Notice </a:t>
            </a:r>
            <a:r>
              <a:rPr lang="en-US" sz="2400" dirty="0">
                <a:solidFill>
                  <a:srgbClr val="000000"/>
                </a:solidFill>
              </a:rPr>
              <a:t>column and questions in the </a:t>
            </a:r>
            <a:r>
              <a:rPr lang="en-US" sz="2400" u="sng" dirty="0">
                <a:solidFill>
                  <a:srgbClr val="000000"/>
                </a:solidFill>
              </a:rPr>
              <a:t>I Wonder </a:t>
            </a:r>
            <a:r>
              <a:rPr lang="en-US" sz="2400" dirty="0">
                <a:solidFill>
                  <a:srgbClr val="000000"/>
                </a:solidFill>
              </a:rPr>
              <a:t>column.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Is Light a Wave or a Particle?</a:t>
            </a: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625" y="2863263"/>
            <a:ext cx="5562600" cy="18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2638125" y="4197150"/>
            <a:ext cx="34794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u="sng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https://www.youtube.com/watch?v=Q1YqgPAtzho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Is Light a Wave or a Particle?</a:t>
            </a: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0300" y="1356750"/>
            <a:ext cx="4668025" cy="27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457200" y="937825"/>
            <a:ext cx="7116554" cy="33850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Watch the video a second time and answer the following questions. Use your notes from your </a:t>
            </a:r>
            <a:r>
              <a:rPr lang="en-US" sz="2200" u="sng" dirty="0"/>
              <a:t>I Notice / I Wonder </a:t>
            </a:r>
            <a:r>
              <a:rPr lang="en-US" sz="2200" dirty="0"/>
              <a:t>table.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2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Which claims of the video support </a:t>
            </a:r>
            <a:r>
              <a:rPr lang="en-US" sz="2200" u="sng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light as a wave </a:t>
            </a:r>
            <a:r>
              <a:rPr lang="en-US" sz="2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as in Lesson 1?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Which claims of the video support </a:t>
            </a:r>
            <a:r>
              <a:rPr lang="en-US" sz="2200" u="sng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light as a particle </a:t>
            </a:r>
            <a:r>
              <a:rPr lang="en-US" sz="2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as in Lesson 2?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Which claims of the video are new?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57200" y="183700"/>
            <a:ext cx="8229600" cy="6285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Is Light a Wave or a Particle?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457200" y="715450"/>
            <a:ext cx="8229600" cy="402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With your partner, open the </a:t>
            </a:r>
            <a:r>
              <a:rPr lang="en-US" sz="2200" dirty="0" err="1"/>
              <a:t>PhET</a:t>
            </a:r>
            <a:r>
              <a:rPr lang="en-US" sz="2200" dirty="0"/>
              <a:t> Wave Simulation: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https://phet.colorado.edu/en/simulation/quantum-wave-interference</a:t>
            </a:r>
            <a:endParaRPr sz="22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Click play on the simulation.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57200" y="125675"/>
            <a:ext cx="8229600" cy="522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Quantum Wave Interference</a:t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111" y="2082397"/>
            <a:ext cx="4884823" cy="2459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457200" y="831475"/>
            <a:ext cx="8229600" cy="391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Click on the “RUN CHEERPJ BROWSER-COMPATIBLE VERSION” option.</a:t>
            </a:r>
            <a:endParaRPr sz="2200"/>
          </a:p>
        </p:txBody>
      </p:sp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457200" y="164350"/>
            <a:ext cx="8229600" cy="599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Quantum Wave Interference</a:t>
            </a:r>
            <a:endParaRPr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825" y="1288297"/>
            <a:ext cx="6134554" cy="27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1302</Words>
  <Application>Microsoft Office PowerPoint</Application>
  <PresentationFormat>On-screen Show (16:9)</PresentationFormat>
  <Paragraphs>110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Wingdings</vt:lpstr>
      <vt:lpstr>Times New Roman</vt:lpstr>
      <vt:lpstr>Cambria Math</vt:lpstr>
      <vt:lpstr>Calibri</vt:lpstr>
      <vt:lpstr>Noto Sans Symbols</vt:lpstr>
      <vt:lpstr>Arial</vt:lpstr>
      <vt:lpstr>LEARN theme</vt:lpstr>
      <vt:lpstr>LEARN theme</vt:lpstr>
      <vt:lpstr>PowerPoint Presentation</vt:lpstr>
      <vt:lpstr>It is a Platypus,  Not a Duck or a Beaver</vt:lpstr>
      <vt:lpstr>Essential Question</vt:lpstr>
      <vt:lpstr>Lesson Objectives</vt:lpstr>
      <vt:lpstr>Is Light a Wave or a Particle?</vt:lpstr>
      <vt:lpstr>Is Light a Wave or a Particle?</vt:lpstr>
      <vt:lpstr>Is Light a Wave or a Particle?</vt:lpstr>
      <vt:lpstr>Quantum Wave Interference</vt:lpstr>
      <vt:lpstr>Quantum Wave Interference</vt:lpstr>
      <vt:lpstr>Quantum Wave Interference</vt:lpstr>
      <vt:lpstr>What Did I Learn Today?</vt:lpstr>
      <vt:lpstr>What Does All Of This Mean? </vt:lpstr>
      <vt:lpstr>What Does All of This Mean?</vt:lpstr>
      <vt:lpstr>What Does All of this Mean? </vt:lpstr>
      <vt:lpstr>Fourier Making Waves Simulation</vt:lpstr>
      <vt:lpstr>Fourier Making Waves</vt:lpstr>
      <vt:lpstr>Fourier Making Waves</vt:lpstr>
      <vt:lpstr>Fourier Making Waves</vt:lpstr>
      <vt:lpstr>Fourier Making Waves</vt:lpstr>
      <vt:lpstr>Addition of Waves</vt:lpstr>
      <vt:lpstr>Exit Ticket</vt:lpstr>
      <vt:lpstr>Exit Ticket</vt:lpstr>
      <vt:lpstr>Exit Ticket</vt:lpstr>
      <vt:lpstr>Exit Ticket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Halstied, Laura E.</dc:creator>
  <cp:lastModifiedBy>McLeod Porter, Delma</cp:lastModifiedBy>
  <cp:revision>5</cp:revision>
  <dcterms:modified xsi:type="dcterms:W3CDTF">2023-08-22T16:47:51Z</dcterms:modified>
</cp:coreProperties>
</file>