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6" r:id="rId2"/>
  </p:sldMasterIdLst>
  <p:notesMasterIdLst>
    <p:notesMasterId r:id="rId3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91" r:id="rId32"/>
    <p:sldId id="295" r:id="rId33"/>
    <p:sldId id="292" r:id="rId34"/>
    <p:sldId id="293" r:id="rId35"/>
    <p:sldId id="294" r:id="rId36"/>
    <p:sldId id="290"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gy5K3vbtGnfKGzhs4UPKkFTnUf0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534CCA-F17A-4340-BDA7-C341AC95E79A}" v="13" dt="2023-09-06T21:41:06.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37" autoAdjust="0"/>
    <p:restoredTop sz="94694"/>
  </p:normalViewPr>
  <p:slideViewPr>
    <p:cSldViewPr snapToGrid="0">
      <p:cViewPr varScale="1">
        <p:scale>
          <a:sx n="92" d="100"/>
          <a:sy n="92" d="100"/>
        </p:scale>
        <p:origin x="108" y="23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microsoft.com/office/2016/11/relationships/changesInfo" Target="changesInfos/changesInfo1.xml"/><Relationship Id="rId20" Type="http://schemas.openxmlformats.org/officeDocument/2006/relationships/slide" Target="slides/slide18.xml"/><Relationship Id="rId41"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rston, Taylor L." userId="6cf13253-0ac0-42f9-a3f6-8deb29daa184" providerId="ADAL" clId="{F4534CCA-F17A-4340-BDA7-C341AC95E79A}"/>
    <pc:docChg chg="undo redo custSel addSld delSld modSld sldOrd">
      <pc:chgData name="Thurston, Taylor L." userId="6cf13253-0ac0-42f9-a3f6-8deb29daa184" providerId="ADAL" clId="{F4534CCA-F17A-4340-BDA7-C341AC95E79A}" dt="2023-09-06T21:43:12.009" v="347" actId="122"/>
      <pc:docMkLst>
        <pc:docMk/>
      </pc:docMkLst>
      <pc:sldChg chg="modSp mod">
        <pc:chgData name="Thurston, Taylor L." userId="6cf13253-0ac0-42f9-a3f6-8deb29daa184" providerId="ADAL" clId="{F4534CCA-F17A-4340-BDA7-C341AC95E79A}" dt="2023-08-31T20:48:00.738" v="0" actId="1076"/>
        <pc:sldMkLst>
          <pc:docMk/>
          <pc:sldMk cId="0" sldId="261"/>
        </pc:sldMkLst>
        <pc:picChg chg="mod">
          <ac:chgData name="Thurston, Taylor L." userId="6cf13253-0ac0-42f9-a3f6-8deb29daa184" providerId="ADAL" clId="{F4534CCA-F17A-4340-BDA7-C341AC95E79A}" dt="2023-08-31T20:48:00.738" v="0" actId="1076"/>
          <ac:picMkLst>
            <pc:docMk/>
            <pc:sldMk cId="0" sldId="261"/>
            <ac:picMk id="120" creationId="{00000000-0000-0000-0000-000000000000}"/>
          </ac:picMkLst>
        </pc:picChg>
      </pc:sldChg>
      <pc:sldChg chg="modSp mod">
        <pc:chgData name="Thurston, Taylor L." userId="6cf13253-0ac0-42f9-a3f6-8deb29daa184" providerId="ADAL" clId="{F4534CCA-F17A-4340-BDA7-C341AC95E79A}" dt="2023-09-05T14:50:49.574" v="14" actId="20577"/>
        <pc:sldMkLst>
          <pc:docMk/>
          <pc:sldMk cId="0" sldId="264"/>
        </pc:sldMkLst>
        <pc:spChg chg="mod">
          <ac:chgData name="Thurston, Taylor L." userId="6cf13253-0ac0-42f9-a3f6-8deb29daa184" providerId="ADAL" clId="{F4534CCA-F17A-4340-BDA7-C341AC95E79A}" dt="2023-09-05T14:50:49.574" v="14" actId="20577"/>
          <ac:spMkLst>
            <pc:docMk/>
            <pc:sldMk cId="0" sldId="264"/>
            <ac:spMk id="141" creationId="{00000000-0000-0000-0000-000000000000}"/>
          </ac:spMkLst>
        </pc:spChg>
      </pc:sldChg>
      <pc:sldChg chg="modSp mod">
        <pc:chgData name="Thurston, Taylor L." userId="6cf13253-0ac0-42f9-a3f6-8deb29daa184" providerId="ADAL" clId="{F4534CCA-F17A-4340-BDA7-C341AC95E79A}" dt="2023-09-05T14:51:44.344" v="28" actId="20577"/>
        <pc:sldMkLst>
          <pc:docMk/>
          <pc:sldMk cId="0" sldId="265"/>
        </pc:sldMkLst>
        <pc:spChg chg="mod">
          <ac:chgData name="Thurston, Taylor L." userId="6cf13253-0ac0-42f9-a3f6-8deb29daa184" providerId="ADAL" clId="{F4534CCA-F17A-4340-BDA7-C341AC95E79A}" dt="2023-09-05T14:51:44.344" v="28" actId="20577"/>
          <ac:spMkLst>
            <pc:docMk/>
            <pc:sldMk cId="0" sldId="265"/>
            <ac:spMk id="148" creationId="{00000000-0000-0000-0000-000000000000}"/>
          </ac:spMkLst>
        </pc:spChg>
        <pc:picChg chg="mod">
          <ac:chgData name="Thurston, Taylor L." userId="6cf13253-0ac0-42f9-a3f6-8deb29daa184" providerId="ADAL" clId="{F4534CCA-F17A-4340-BDA7-C341AC95E79A}" dt="2023-09-05T14:51:36.660" v="25" actId="14100"/>
          <ac:picMkLst>
            <pc:docMk/>
            <pc:sldMk cId="0" sldId="265"/>
            <ac:picMk id="150" creationId="{00000000-0000-0000-0000-000000000000}"/>
          </ac:picMkLst>
        </pc:picChg>
      </pc:sldChg>
      <pc:sldChg chg="modSp mod">
        <pc:chgData name="Thurston, Taylor L." userId="6cf13253-0ac0-42f9-a3f6-8deb29daa184" providerId="ADAL" clId="{F4534CCA-F17A-4340-BDA7-C341AC95E79A}" dt="2023-09-05T14:51:58.818" v="29" actId="20577"/>
        <pc:sldMkLst>
          <pc:docMk/>
          <pc:sldMk cId="0" sldId="266"/>
        </pc:sldMkLst>
        <pc:spChg chg="mod">
          <ac:chgData name="Thurston, Taylor L." userId="6cf13253-0ac0-42f9-a3f6-8deb29daa184" providerId="ADAL" clId="{F4534CCA-F17A-4340-BDA7-C341AC95E79A}" dt="2023-09-05T14:51:58.818" v="29" actId="20577"/>
          <ac:spMkLst>
            <pc:docMk/>
            <pc:sldMk cId="0" sldId="266"/>
            <ac:spMk id="155" creationId="{00000000-0000-0000-0000-000000000000}"/>
          </ac:spMkLst>
        </pc:spChg>
      </pc:sldChg>
      <pc:sldChg chg="modSp mod">
        <pc:chgData name="Thurston, Taylor L." userId="6cf13253-0ac0-42f9-a3f6-8deb29daa184" providerId="ADAL" clId="{F4534CCA-F17A-4340-BDA7-C341AC95E79A}" dt="2023-09-05T14:52:34.186" v="36" actId="14100"/>
        <pc:sldMkLst>
          <pc:docMk/>
          <pc:sldMk cId="0" sldId="267"/>
        </pc:sldMkLst>
        <pc:spChg chg="mod">
          <ac:chgData name="Thurston, Taylor L." userId="6cf13253-0ac0-42f9-a3f6-8deb29daa184" providerId="ADAL" clId="{F4534CCA-F17A-4340-BDA7-C341AC95E79A}" dt="2023-09-05T14:52:34.186" v="36" actId="14100"/>
          <ac:spMkLst>
            <pc:docMk/>
            <pc:sldMk cId="0" sldId="267"/>
            <ac:spMk id="163" creationId="{00000000-0000-0000-0000-000000000000}"/>
          </ac:spMkLst>
        </pc:spChg>
      </pc:sldChg>
      <pc:sldChg chg="modSp mod">
        <pc:chgData name="Thurston, Taylor L." userId="6cf13253-0ac0-42f9-a3f6-8deb29daa184" providerId="ADAL" clId="{F4534CCA-F17A-4340-BDA7-C341AC95E79A}" dt="2023-09-05T14:50:08.556" v="1" actId="27636"/>
        <pc:sldMkLst>
          <pc:docMk/>
          <pc:sldMk cId="0" sldId="268"/>
        </pc:sldMkLst>
        <pc:spChg chg="mod">
          <ac:chgData name="Thurston, Taylor L." userId="6cf13253-0ac0-42f9-a3f6-8deb29daa184" providerId="ADAL" clId="{F4534CCA-F17A-4340-BDA7-C341AC95E79A}" dt="2023-09-05T14:50:08.556" v="1" actId="27636"/>
          <ac:spMkLst>
            <pc:docMk/>
            <pc:sldMk cId="0" sldId="268"/>
            <ac:spMk id="170" creationId="{00000000-0000-0000-0000-000000000000}"/>
          </ac:spMkLst>
        </pc:spChg>
      </pc:sldChg>
      <pc:sldChg chg="modSp mod">
        <pc:chgData name="Thurston, Taylor L." userId="6cf13253-0ac0-42f9-a3f6-8deb29daa184" providerId="ADAL" clId="{F4534CCA-F17A-4340-BDA7-C341AC95E79A}" dt="2023-09-05T14:53:12.059" v="53" actId="20577"/>
        <pc:sldMkLst>
          <pc:docMk/>
          <pc:sldMk cId="0" sldId="269"/>
        </pc:sldMkLst>
        <pc:spChg chg="mod">
          <ac:chgData name="Thurston, Taylor L." userId="6cf13253-0ac0-42f9-a3f6-8deb29daa184" providerId="ADAL" clId="{F4534CCA-F17A-4340-BDA7-C341AC95E79A}" dt="2023-09-05T14:53:12.059" v="53" actId="20577"/>
          <ac:spMkLst>
            <pc:docMk/>
            <pc:sldMk cId="0" sldId="269"/>
            <ac:spMk id="177" creationId="{00000000-0000-0000-0000-000000000000}"/>
          </ac:spMkLst>
        </pc:spChg>
      </pc:sldChg>
      <pc:sldChg chg="modSp mod">
        <pc:chgData name="Thurston, Taylor L." userId="6cf13253-0ac0-42f9-a3f6-8deb29daa184" providerId="ADAL" clId="{F4534CCA-F17A-4340-BDA7-C341AC95E79A}" dt="2023-09-05T14:58:09.120" v="172" actId="20577"/>
        <pc:sldMkLst>
          <pc:docMk/>
          <pc:sldMk cId="0" sldId="270"/>
        </pc:sldMkLst>
        <pc:spChg chg="mod">
          <ac:chgData name="Thurston, Taylor L." userId="6cf13253-0ac0-42f9-a3f6-8deb29daa184" providerId="ADAL" clId="{F4534CCA-F17A-4340-BDA7-C341AC95E79A}" dt="2023-09-05T14:58:09.120" v="172" actId="20577"/>
          <ac:spMkLst>
            <pc:docMk/>
            <pc:sldMk cId="0" sldId="270"/>
            <ac:spMk id="183" creationId="{00000000-0000-0000-0000-000000000000}"/>
          </ac:spMkLst>
        </pc:spChg>
      </pc:sldChg>
      <pc:sldChg chg="modSp mod">
        <pc:chgData name="Thurston, Taylor L." userId="6cf13253-0ac0-42f9-a3f6-8deb29daa184" providerId="ADAL" clId="{F4534CCA-F17A-4340-BDA7-C341AC95E79A}" dt="2023-09-05T14:54:29.800" v="61" actId="20577"/>
        <pc:sldMkLst>
          <pc:docMk/>
          <pc:sldMk cId="0" sldId="271"/>
        </pc:sldMkLst>
        <pc:spChg chg="mod">
          <ac:chgData name="Thurston, Taylor L." userId="6cf13253-0ac0-42f9-a3f6-8deb29daa184" providerId="ADAL" clId="{F4534CCA-F17A-4340-BDA7-C341AC95E79A}" dt="2023-09-05T14:54:29.800" v="61" actId="20577"/>
          <ac:spMkLst>
            <pc:docMk/>
            <pc:sldMk cId="0" sldId="271"/>
            <ac:spMk id="190" creationId="{00000000-0000-0000-0000-000000000000}"/>
          </ac:spMkLst>
        </pc:spChg>
      </pc:sldChg>
      <pc:sldChg chg="modSp mod modNotesTx">
        <pc:chgData name="Thurston, Taylor L." userId="6cf13253-0ac0-42f9-a3f6-8deb29daa184" providerId="ADAL" clId="{F4534CCA-F17A-4340-BDA7-C341AC95E79A}" dt="2023-09-05T14:59:01.563" v="204" actId="20577"/>
        <pc:sldMkLst>
          <pc:docMk/>
          <pc:sldMk cId="0" sldId="272"/>
        </pc:sldMkLst>
        <pc:spChg chg="mod">
          <ac:chgData name="Thurston, Taylor L." userId="6cf13253-0ac0-42f9-a3f6-8deb29daa184" providerId="ADAL" clId="{F4534CCA-F17A-4340-BDA7-C341AC95E79A}" dt="2023-09-05T14:59:01.563" v="204" actId="20577"/>
          <ac:spMkLst>
            <pc:docMk/>
            <pc:sldMk cId="0" sldId="272"/>
            <ac:spMk id="197" creationId="{00000000-0000-0000-0000-000000000000}"/>
          </ac:spMkLst>
        </pc:spChg>
      </pc:sldChg>
      <pc:sldChg chg="modSp mod">
        <pc:chgData name="Thurston, Taylor L." userId="6cf13253-0ac0-42f9-a3f6-8deb29daa184" providerId="ADAL" clId="{F4534CCA-F17A-4340-BDA7-C341AC95E79A}" dt="2023-09-05T14:59:17.037" v="205" actId="20577"/>
        <pc:sldMkLst>
          <pc:docMk/>
          <pc:sldMk cId="0" sldId="273"/>
        </pc:sldMkLst>
        <pc:spChg chg="mod">
          <ac:chgData name="Thurston, Taylor L." userId="6cf13253-0ac0-42f9-a3f6-8deb29daa184" providerId="ADAL" clId="{F4534CCA-F17A-4340-BDA7-C341AC95E79A}" dt="2023-09-05T14:59:17.037" v="205" actId="20577"/>
          <ac:spMkLst>
            <pc:docMk/>
            <pc:sldMk cId="0" sldId="273"/>
            <ac:spMk id="204" creationId="{00000000-0000-0000-0000-000000000000}"/>
          </ac:spMkLst>
        </pc:spChg>
      </pc:sldChg>
      <pc:sldChg chg="modSp mod">
        <pc:chgData name="Thurston, Taylor L." userId="6cf13253-0ac0-42f9-a3f6-8deb29daa184" providerId="ADAL" clId="{F4534CCA-F17A-4340-BDA7-C341AC95E79A}" dt="2023-09-05T15:00:58.762" v="206" actId="20577"/>
        <pc:sldMkLst>
          <pc:docMk/>
          <pc:sldMk cId="0" sldId="275"/>
        </pc:sldMkLst>
        <pc:spChg chg="mod">
          <ac:chgData name="Thurston, Taylor L." userId="6cf13253-0ac0-42f9-a3f6-8deb29daa184" providerId="ADAL" clId="{F4534CCA-F17A-4340-BDA7-C341AC95E79A}" dt="2023-09-05T15:00:58.762" v="206" actId="20577"/>
          <ac:spMkLst>
            <pc:docMk/>
            <pc:sldMk cId="0" sldId="275"/>
            <ac:spMk id="217" creationId="{00000000-0000-0000-0000-000000000000}"/>
          </ac:spMkLst>
        </pc:spChg>
      </pc:sldChg>
      <pc:sldChg chg="modSp mod">
        <pc:chgData name="Thurston, Taylor L." userId="6cf13253-0ac0-42f9-a3f6-8deb29daa184" providerId="ADAL" clId="{F4534CCA-F17A-4340-BDA7-C341AC95E79A}" dt="2023-09-05T15:01:20.706" v="211" actId="20577"/>
        <pc:sldMkLst>
          <pc:docMk/>
          <pc:sldMk cId="0" sldId="276"/>
        </pc:sldMkLst>
        <pc:spChg chg="mod">
          <ac:chgData name="Thurston, Taylor L." userId="6cf13253-0ac0-42f9-a3f6-8deb29daa184" providerId="ADAL" clId="{F4534CCA-F17A-4340-BDA7-C341AC95E79A}" dt="2023-09-05T15:01:20.706" v="211" actId="20577"/>
          <ac:spMkLst>
            <pc:docMk/>
            <pc:sldMk cId="0" sldId="276"/>
            <ac:spMk id="224" creationId="{00000000-0000-0000-0000-000000000000}"/>
          </ac:spMkLst>
        </pc:spChg>
      </pc:sldChg>
      <pc:sldChg chg="modSp mod">
        <pc:chgData name="Thurston, Taylor L." userId="6cf13253-0ac0-42f9-a3f6-8deb29daa184" providerId="ADAL" clId="{F4534CCA-F17A-4340-BDA7-C341AC95E79A}" dt="2023-09-05T15:02:09.326" v="221" actId="20577"/>
        <pc:sldMkLst>
          <pc:docMk/>
          <pc:sldMk cId="0" sldId="277"/>
        </pc:sldMkLst>
        <pc:spChg chg="mod">
          <ac:chgData name="Thurston, Taylor L." userId="6cf13253-0ac0-42f9-a3f6-8deb29daa184" providerId="ADAL" clId="{F4534CCA-F17A-4340-BDA7-C341AC95E79A}" dt="2023-09-05T15:02:09.326" v="221" actId="20577"/>
          <ac:spMkLst>
            <pc:docMk/>
            <pc:sldMk cId="0" sldId="277"/>
            <ac:spMk id="230" creationId="{00000000-0000-0000-0000-000000000000}"/>
          </ac:spMkLst>
        </pc:spChg>
      </pc:sldChg>
      <pc:sldChg chg="modSp mod">
        <pc:chgData name="Thurston, Taylor L." userId="6cf13253-0ac0-42f9-a3f6-8deb29daa184" providerId="ADAL" clId="{F4534CCA-F17A-4340-BDA7-C341AC95E79A}" dt="2023-09-05T15:08:45.983" v="272" actId="6549"/>
        <pc:sldMkLst>
          <pc:docMk/>
          <pc:sldMk cId="0" sldId="278"/>
        </pc:sldMkLst>
        <pc:spChg chg="mod">
          <ac:chgData name="Thurston, Taylor L." userId="6cf13253-0ac0-42f9-a3f6-8deb29daa184" providerId="ADAL" clId="{F4534CCA-F17A-4340-BDA7-C341AC95E79A}" dt="2023-09-05T15:08:45.983" v="272" actId="6549"/>
          <ac:spMkLst>
            <pc:docMk/>
            <pc:sldMk cId="0" sldId="278"/>
            <ac:spMk id="236" creationId="{00000000-0000-0000-0000-000000000000}"/>
          </ac:spMkLst>
        </pc:spChg>
      </pc:sldChg>
      <pc:sldChg chg="modSp mod">
        <pc:chgData name="Thurston, Taylor L." userId="6cf13253-0ac0-42f9-a3f6-8deb29daa184" providerId="ADAL" clId="{F4534CCA-F17A-4340-BDA7-C341AC95E79A}" dt="2023-09-05T15:03:45.748" v="252" actId="1076"/>
        <pc:sldMkLst>
          <pc:docMk/>
          <pc:sldMk cId="0" sldId="279"/>
        </pc:sldMkLst>
        <pc:spChg chg="mod">
          <ac:chgData name="Thurston, Taylor L." userId="6cf13253-0ac0-42f9-a3f6-8deb29daa184" providerId="ADAL" clId="{F4534CCA-F17A-4340-BDA7-C341AC95E79A}" dt="2023-09-05T15:03:24.034" v="247" actId="20577"/>
          <ac:spMkLst>
            <pc:docMk/>
            <pc:sldMk cId="0" sldId="279"/>
            <ac:spMk id="242" creationId="{00000000-0000-0000-0000-000000000000}"/>
          </ac:spMkLst>
        </pc:spChg>
        <pc:spChg chg="mod">
          <ac:chgData name="Thurston, Taylor L." userId="6cf13253-0ac0-42f9-a3f6-8deb29daa184" providerId="ADAL" clId="{F4534CCA-F17A-4340-BDA7-C341AC95E79A}" dt="2023-09-05T15:03:19.185" v="244" actId="20577"/>
          <ac:spMkLst>
            <pc:docMk/>
            <pc:sldMk cId="0" sldId="279"/>
            <ac:spMk id="243" creationId="{00000000-0000-0000-0000-000000000000}"/>
          </ac:spMkLst>
        </pc:spChg>
        <pc:spChg chg="mod">
          <ac:chgData name="Thurston, Taylor L." userId="6cf13253-0ac0-42f9-a3f6-8deb29daa184" providerId="ADAL" clId="{F4534CCA-F17A-4340-BDA7-C341AC95E79A}" dt="2023-09-05T15:03:36.422" v="248" actId="1076"/>
          <ac:spMkLst>
            <pc:docMk/>
            <pc:sldMk cId="0" sldId="279"/>
            <ac:spMk id="245" creationId="{00000000-0000-0000-0000-000000000000}"/>
          </ac:spMkLst>
        </pc:spChg>
        <pc:picChg chg="mod">
          <ac:chgData name="Thurston, Taylor L." userId="6cf13253-0ac0-42f9-a3f6-8deb29daa184" providerId="ADAL" clId="{F4534CCA-F17A-4340-BDA7-C341AC95E79A}" dt="2023-09-05T15:03:45.748" v="252" actId="1076"/>
          <ac:picMkLst>
            <pc:docMk/>
            <pc:sldMk cId="0" sldId="279"/>
            <ac:picMk id="244" creationId="{00000000-0000-0000-0000-000000000000}"/>
          </ac:picMkLst>
        </pc:picChg>
      </pc:sldChg>
      <pc:sldChg chg="modSp mod">
        <pc:chgData name="Thurston, Taylor L." userId="6cf13253-0ac0-42f9-a3f6-8deb29daa184" providerId="ADAL" clId="{F4534CCA-F17A-4340-BDA7-C341AC95E79A}" dt="2023-09-05T15:04:13.253" v="253" actId="14100"/>
        <pc:sldMkLst>
          <pc:docMk/>
          <pc:sldMk cId="0" sldId="281"/>
        </pc:sldMkLst>
        <pc:spChg chg="mod">
          <ac:chgData name="Thurston, Taylor L." userId="6cf13253-0ac0-42f9-a3f6-8deb29daa184" providerId="ADAL" clId="{F4534CCA-F17A-4340-BDA7-C341AC95E79A}" dt="2023-09-05T15:04:13.253" v="253" actId="14100"/>
          <ac:spMkLst>
            <pc:docMk/>
            <pc:sldMk cId="0" sldId="281"/>
            <ac:spMk id="258" creationId="{00000000-0000-0000-0000-000000000000}"/>
          </ac:spMkLst>
        </pc:spChg>
      </pc:sldChg>
      <pc:sldChg chg="addSp delSp modSp mod">
        <pc:chgData name="Thurston, Taylor L." userId="6cf13253-0ac0-42f9-a3f6-8deb29daa184" providerId="ADAL" clId="{F4534CCA-F17A-4340-BDA7-C341AC95E79A}" dt="2023-09-05T15:05:01.224" v="265" actId="20577"/>
        <pc:sldMkLst>
          <pc:docMk/>
          <pc:sldMk cId="0" sldId="283"/>
        </pc:sldMkLst>
        <pc:spChg chg="add del mod">
          <ac:chgData name="Thurston, Taylor L." userId="6cf13253-0ac0-42f9-a3f6-8deb29daa184" providerId="ADAL" clId="{F4534CCA-F17A-4340-BDA7-C341AC95E79A}" dt="2023-09-05T15:04:55.862" v="257" actId="478"/>
          <ac:spMkLst>
            <pc:docMk/>
            <pc:sldMk cId="0" sldId="283"/>
            <ac:spMk id="3" creationId="{0A6FA8A8-71A4-D428-7FCB-E0D2F45431CC}"/>
          </ac:spMkLst>
        </pc:spChg>
        <pc:spChg chg="add mod">
          <ac:chgData name="Thurston, Taylor L." userId="6cf13253-0ac0-42f9-a3f6-8deb29daa184" providerId="ADAL" clId="{F4534CCA-F17A-4340-BDA7-C341AC95E79A}" dt="2023-09-05T15:05:01.224" v="265" actId="20577"/>
          <ac:spMkLst>
            <pc:docMk/>
            <pc:sldMk cId="0" sldId="283"/>
            <ac:spMk id="4" creationId="{4295ACEE-FA61-03BC-1C35-6917F8719562}"/>
          </ac:spMkLst>
        </pc:spChg>
        <pc:spChg chg="del">
          <ac:chgData name="Thurston, Taylor L." userId="6cf13253-0ac0-42f9-a3f6-8deb29daa184" providerId="ADAL" clId="{F4534CCA-F17A-4340-BDA7-C341AC95E79A}" dt="2023-09-05T15:04:48.994" v="254" actId="478"/>
          <ac:spMkLst>
            <pc:docMk/>
            <pc:sldMk cId="0" sldId="283"/>
            <ac:spMk id="274" creationId="{00000000-0000-0000-0000-000000000000}"/>
          </ac:spMkLst>
        </pc:spChg>
      </pc:sldChg>
      <pc:sldChg chg="addSp delSp modSp add del mod modShow">
        <pc:chgData name="Thurston, Taylor L." userId="6cf13253-0ac0-42f9-a3f6-8deb29daa184" providerId="ADAL" clId="{F4534CCA-F17A-4340-BDA7-C341AC95E79A}" dt="2023-09-06T21:42:44.617" v="343" actId="47"/>
        <pc:sldMkLst>
          <pc:docMk/>
          <pc:sldMk cId="0" sldId="285"/>
        </pc:sldMkLst>
        <pc:spChg chg="add del mod">
          <ac:chgData name="Thurston, Taylor L." userId="6cf13253-0ac0-42f9-a3f6-8deb29daa184" providerId="ADAL" clId="{F4534CCA-F17A-4340-BDA7-C341AC95E79A}" dt="2023-09-06T21:39:50.971" v="306" actId="478"/>
          <ac:spMkLst>
            <pc:docMk/>
            <pc:sldMk cId="0" sldId="285"/>
            <ac:spMk id="3" creationId="{E817A678-5CAA-A3F9-C01A-8FF68C9BE945}"/>
          </ac:spMkLst>
        </pc:spChg>
        <pc:spChg chg="add del">
          <ac:chgData name="Thurston, Taylor L." userId="6cf13253-0ac0-42f9-a3f6-8deb29daa184" providerId="ADAL" clId="{F4534CCA-F17A-4340-BDA7-C341AC95E79A}" dt="2023-09-06T21:39:50.971" v="306" actId="478"/>
          <ac:spMkLst>
            <pc:docMk/>
            <pc:sldMk cId="0" sldId="285"/>
            <ac:spMk id="288" creationId="{00000000-0000-0000-0000-000000000000}"/>
          </ac:spMkLst>
        </pc:spChg>
        <pc:picChg chg="mod">
          <ac:chgData name="Thurston, Taylor L." userId="6cf13253-0ac0-42f9-a3f6-8deb29daa184" providerId="ADAL" clId="{F4534CCA-F17A-4340-BDA7-C341AC95E79A}" dt="2023-09-05T15:05:32.417" v="267" actId="1076"/>
          <ac:picMkLst>
            <pc:docMk/>
            <pc:sldMk cId="0" sldId="285"/>
            <ac:picMk id="289" creationId="{00000000-0000-0000-0000-000000000000}"/>
          </ac:picMkLst>
        </pc:picChg>
      </pc:sldChg>
      <pc:sldChg chg="add del mod modShow">
        <pc:chgData name="Thurston, Taylor L." userId="6cf13253-0ac0-42f9-a3f6-8deb29daa184" providerId="ADAL" clId="{F4534CCA-F17A-4340-BDA7-C341AC95E79A}" dt="2023-09-06T21:38:58.592" v="300" actId="47"/>
        <pc:sldMkLst>
          <pc:docMk/>
          <pc:sldMk cId="0" sldId="286"/>
        </pc:sldMkLst>
      </pc:sldChg>
      <pc:sldChg chg="add del mod modShow">
        <pc:chgData name="Thurston, Taylor L." userId="6cf13253-0ac0-42f9-a3f6-8deb29daa184" providerId="ADAL" clId="{F4534CCA-F17A-4340-BDA7-C341AC95E79A}" dt="2023-09-06T21:38:58.592" v="300" actId="47"/>
        <pc:sldMkLst>
          <pc:docMk/>
          <pc:sldMk cId="0" sldId="287"/>
        </pc:sldMkLst>
      </pc:sldChg>
      <pc:sldChg chg="add del mod modShow">
        <pc:chgData name="Thurston, Taylor L." userId="6cf13253-0ac0-42f9-a3f6-8deb29daa184" providerId="ADAL" clId="{F4534CCA-F17A-4340-BDA7-C341AC95E79A}" dt="2023-09-06T21:38:58.592" v="300" actId="47"/>
        <pc:sldMkLst>
          <pc:docMk/>
          <pc:sldMk cId="0" sldId="288"/>
        </pc:sldMkLst>
      </pc:sldChg>
      <pc:sldChg chg="addSp modSp add del mod modShow">
        <pc:chgData name="Thurston, Taylor L." userId="6cf13253-0ac0-42f9-a3f6-8deb29daa184" providerId="ADAL" clId="{F4534CCA-F17A-4340-BDA7-C341AC95E79A}" dt="2023-09-06T21:38:58.592" v="300" actId="47"/>
        <pc:sldMkLst>
          <pc:docMk/>
          <pc:sldMk cId="0" sldId="289"/>
        </pc:sldMkLst>
        <pc:spChg chg="add">
          <ac:chgData name="Thurston, Taylor L." userId="6cf13253-0ac0-42f9-a3f6-8deb29daa184" providerId="ADAL" clId="{F4534CCA-F17A-4340-BDA7-C341AC95E79A}" dt="2023-09-06T21:20:27.622" v="275" actId="22"/>
          <ac:spMkLst>
            <pc:docMk/>
            <pc:sldMk cId="0" sldId="289"/>
            <ac:spMk id="3" creationId="{D3A63A3B-1759-9A31-0CE1-F5571EE5497F}"/>
          </ac:spMkLst>
        </pc:spChg>
        <pc:picChg chg="mod">
          <ac:chgData name="Thurston, Taylor L." userId="6cf13253-0ac0-42f9-a3f6-8deb29daa184" providerId="ADAL" clId="{F4534CCA-F17A-4340-BDA7-C341AC95E79A}" dt="2023-09-06T21:38:31.521" v="297"/>
          <ac:picMkLst>
            <pc:docMk/>
            <pc:sldMk cId="0" sldId="289"/>
            <ac:picMk id="317" creationId="{00000000-0000-0000-0000-000000000000}"/>
          </ac:picMkLst>
        </pc:picChg>
      </pc:sldChg>
      <pc:sldChg chg="addSp delSp modSp mod">
        <pc:chgData name="Thurston, Taylor L." userId="6cf13253-0ac0-42f9-a3f6-8deb29daa184" providerId="ADAL" clId="{F4534CCA-F17A-4340-BDA7-C341AC95E79A}" dt="2023-09-06T21:20:38.077" v="277" actId="22"/>
        <pc:sldMkLst>
          <pc:docMk/>
          <pc:sldMk cId="0" sldId="290"/>
        </pc:sldMkLst>
        <pc:spChg chg="add del">
          <ac:chgData name="Thurston, Taylor L." userId="6cf13253-0ac0-42f9-a3f6-8deb29daa184" providerId="ADAL" clId="{F4534CCA-F17A-4340-BDA7-C341AC95E79A}" dt="2023-09-06T21:20:38.077" v="277" actId="22"/>
          <ac:spMkLst>
            <pc:docMk/>
            <pc:sldMk cId="0" sldId="290"/>
            <ac:spMk id="3" creationId="{42B5BFE3-F631-C473-2EC6-579C2F8476E6}"/>
          </ac:spMkLst>
        </pc:spChg>
        <pc:spChg chg="mod">
          <ac:chgData name="Thurston, Taylor L." userId="6cf13253-0ac0-42f9-a3f6-8deb29daa184" providerId="ADAL" clId="{F4534CCA-F17A-4340-BDA7-C341AC95E79A}" dt="2023-09-05T15:05:52.376" v="271" actId="15"/>
          <ac:spMkLst>
            <pc:docMk/>
            <pc:sldMk cId="0" sldId="290"/>
            <ac:spMk id="322" creationId="{00000000-0000-0000-0000-000000000000}"/>
          </ac:spMkLst>
        </pc:spChg>
      </pc:sldChg>
      <pc:sldChg chg="modSp add mod ord modShow modNotes">
        <pc:chgData name="Thurston, Taylor L." userId="6cf13253-0ac0-42f9-a3f6-8deb29daa184" providerId="ADAL" clId="{F4534CCA-F17A-4340-BDA7-C341AC95E79A}" dt="2023-09-06T21:42:51.385" v="344" actId="729"/>
        <pc:sldMkLst>
          <pc:docMk/>
          <pc:sldMk cId="0" sldId="291"/>
        </pc:sldMkLst>
        <pc:spChg chg="mod">
          <ac:chgData name="Thurston, Taylor L." userId="6cf13253-0ac0-42f9-a3f6-8deb29daa184" providerId="ADAL" clId="{F4534CCA-F17A-4340-BDA7-C341AC95E79A}" dt="2023-09-06T21:22:35.013" v="289" actId="122"/>
          <ac:spMkLst>
            <pc:docMk/>
            <pc:sldMk cId="0" sldId="291"/>
            <ac:spMk id="79" creationId="{00000000-0000-0000-0000-000000000000}"/>
          </ac:spMkLst>
        </pc:spChg>
        <pc:spChg chg="mod">
          <ac:chgData name="Thurston, Taylor L." userId="6cf13253-0ac0-42f9-a3f6-8deb29daa184" providerId="ADAL" clId="{F4534CCA-F17A-4340-BDA7-C341AC95E79A}" dt="2023-09-06T21:42:38.236" v="342" actId="20577"/>
          <ac:spMkLst>
            <pc:docMk/>
            <pc:sldMk cId="0" sldId="291"/>
            <ac:spMk id="80" creationId="{00000000-0000-0000-0000-000000000000}"/>
          </ac:spMkLst>
        </pc:spChg>
        <pc:picChg chg="mod">
          <ac:chgData name="Thurston, Taylor L." userId="6cf13253-0ac0-42f9-a3f6-8deb29daa184" providerId="ADAL" clId="{F4534CCA-F17A-4340-BDA7-C341AC95E79A}" dt="2023-09-06T21:41:06.072" v="327"/>
          <ac:picMkLst>
            <pc:docMk/>
            <pc:sldMk cId="0" sldId="291"/>
            <ac:picMk id="81" creationId="{00000000-0000-0000-0000-000000000000}"/>
          </ac:picMkLst>
        </pc:picChg>
      </pc:sldChg>
      <pc:sldChg chg="modSp add mod ord modShow modNotes">
        <pc:chgData name="Thurston, Taylor L." userId="6cf13253-0ac0-42f9-a3f6-8deb29daa184" providerId="ADAL" clId="{F4534CCA-F17A-4340-BDA7-C341AC95E79A}" dt="2023-09-06T21:42:51.385" v="344" actId="729"/>
        <pc:sldMkLst>
          <pc:docMk/>
          <pc:sldMk cId="0" sldId="292"/>
        </pc:sldMkLst>
        <pc:spChg chg="mod">
          <ac:chgData name="Thurston, Taylor L." userId="6cf13253-0ac0-42f9-a3f6-8deb29daa184" providerId="ADAL" clId="{F4534CCA-F17A-4340-BDA7-C341AC95E79A}" dt="2023-09-06T21:23:00.594" v="292" actId="122"/>
          <ac:spMkLst>
            <pc:docMk/>
            <pc:sldMk cId="0" sldId="292"/>
            <ac:spMk id="86" creationId="{00000000-0000-0000-0000-000000000000}"/>
          </ac:spMkLst>
        </pc:spChg>
        <pc:spChg chg="mod">
          <ac:chgData name="Thurston, Taylor L." userId="6cf13253-0ac0-42f9-a3f6-8deb29daa184" providerId="ADAL" clId="{F4534CCA-F17A-4340-BDA7-C341AC95E79A}" dt="2023-09-06T21:21:20.112" v="283" actId="20577"/>
          <ac:spMkLst>
            <pc:docMk/>
            <pc:sldMk cId="0" sldId="292"/>
            <ac:spMk id="87" creationId="{00000000-0000-0000-0000-000000000000}"/>
          </ac:spMkLst>
        </pc:spChg>
      </pc:sldChg>
      <pc:sldChg chg="modSp add mod ord modShow modNotes">
        <pc:chgData name="Thurston, Taylor L." userId="6cf13253-0ac0-42f9-a3f6-8deb29daa184" providerId="ADAL" clId="{F4534CCA-F17A-4340-BDA7-C341AC95E79A}" dt="2023-09-06T21:43:12.009" v="347" actId="122"/>
        <pc:sldMkLst>
          <pc:docMk/>
          <pc:sldMk cId="0" sldId="293"/>
        </pc:sldMkLst>
        <pc:spChg chg="mod">
          <ac:chgData name="Thurston, Taylor L." userId="6cf13253-0ac0-42f9-a3f6-8deb29daa184" providerId="ADAL" clId="{F4534CCA-F17A-4340-BDA7-C341AC95E79A}" dt="2023-09-06T21:43:12.009" v="347" actId="122"/>
          <ac:spMkLst>
            <pc:docMk/>
            <pc:sldMk cId="0" sldId="293"/>
            <ac:spMk id="93" creationId="{00000000-0000-0000-0000-000000000000}"/>
          </ac:spMkLst>
        </pc:spChg>
        <pc:spChg chg="mod">
          <ac:chgData name="Thurston, Taylor L." userId="6cf13253-0ac0-42f9-a3f6-8deb29daa184" providerId="ADAL" clId="{F4534CCA-F17A-4340-BDA7-C341AC95E79A}" dt="2023-09-06T21:21:25.947" v="286" actId="20577"/>
          <ac:spMkLst>
            <pc:docMk/>
            <pc:sldMk cId="0" sldId="293"/>
            <ac:spMk id="94" creationId="{00000000-0000-0000-0000-000000000000}"/>
          </ac:spMkLst>
        </pc:spChg>
      </pc:sldChg>
      <pc:sldChg chg="modSp add mod ord modShow modNotes">
        <pc:chgData name="Thurston, Taylor L." userId="6cf13253-0ac0-42f9-a3f6-8deb29daa184" providerId="ADAL" clId="{F4534CCA-F17A-4340-BDA7-C341AC95E79A}" dt="2023-09-06T21:42:51.385" v="344" actId="729"/>
        <pc:sldMkLst>
          <pc:docMk/>
          <pc:sldMk cId="0" sldId="294"/>
        </pc:sldMkLst>
        <pc:spChg chg="mod">
          <ac:chgData name="Thurston, Taylor L." userId="6cf13253-0ac0-42f9-a3f6-8deb29daa184" providerId="ADAL" clId="{F4534CCA-F17A-4340-BDA7-C341AC95E79A}" dt="2023-09-06T21:23:58.830" v="295" actId="14100"/>
          <ac:spMkLst>
            <pc:docMk/>
            <pc:sldMk cId="0" sldId="294"/>
            <ac:spMk id="100" creationId="{00000000-0000-0000-0000-000000000000}"/>
          </ac:spMkLst>
        </pc:spChg>
      </pc:sldChg>
      <pc:sldChg chg="add mod modShow">
        <pc:chgData name="Thurston, Taylor L." userId="6cf13253-0ac0-42f9-a3f6-8deb29daa184" providerId="ADAL" clId="{F4534CCA-F17A-4340-BDA7-C341AC95E79A}" dt="2023-09-06T21:42:51.385" v="344" actId="729"/>
        <pc:sldMkLst>
          <pc:docMk/>
          <pc:sldMk cId="1559548724" sldId="295"/>
        </pc:sldMkLst>
      </pc:sldChg>
      <pc:sldChg chg="add del">
        <pc:chgData name="Thurston, Taylor L." userId="6cf13253-0ac0-42f9-a3f6-8deb29daa184" providerId="ADAL" clId="{F4534CCA-F17A-4340-BDA7-C341AC95E79A}" dt="2023-09-06T21:39:46.514" v="305" actId="2890"/>
        <pc:sldMkLst>
          <pc:docMk/>
          <pc:sldMk cId="2875499291"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earn.k20center.ou.edu/strategy/11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eekwire.com/2019/coolest-cooler-shuts-5-year-saga-leaving-20000-backers-without-kickstarter-rewar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nbc.com/2018/08/01/what-moviepasss-problems-mean-for-subscribers.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mazon.com/Squatty-Potty-Original-Bathroom-Toilet/dp/B07JBPD8K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uteandlittle.com/wp-content/uploads/2017/09/img_5977.jpg"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cuteandlittle.com/sleep-styler-review/"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ULws5gyPTHY&amp;t=2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learn.k20center.ou.edu/strategy/98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ae5MssJ8en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D83MdEeYe6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bDkDg33uGu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earn.k20center.ou.edu/strategy/11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earn.k20center.ou.edu/strategy/11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8" name="Google Shape;88;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26a6ccce6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226a6ccce6a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26a456b53d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3" name="Google Shape;153;g226a456b53d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5e152df6a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5e152df6a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US"/>
              <a:t>Lazunova, T. (2020). </a:t>
            </a:r>
            <a:r>
              <a:rPr lang="en-US" i="1"/>
              <a:t>Math Theory</a:t>
            </a:r>
            <a:r>
              <a:rPr lang="en-US"/>
              <a:t>. iStock. photograph. Retrieved August 8, 2023, from https://www.istockphoto.com/vector/math-theory-mathematics-calculus-on-class-chalkboard-algebra-and-geometry-science-gm1265965042-371021094.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5e152df6a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5e152df6a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US"/>
              <a:t>K20 Center. (n.d.). Elbow partners. Strategies. Retrieved from </a:t>
            </a:r>
            <a:r>
              <a:rPr lang="en-US" u="sng">
                <a:solidFill>
                  <a:srgbClr val="1155CC"/>
                </a:solidFill>
                <a:hlinkClick r:id="rId3">
                  <a:extLst>
                    <a:ext uri="{A12FA001-AC4F-418D-AE19-62706E023703}">
                      <ahyp:hlinkClr xmlns:ahyp="http://schemas.microsoft.com/office/drawing/2018/hyperlinkcolor" val="tx"/>
                    </a:ext>
                  </a:extLst>
                </a:hlinkClick>
              </a:rPr>
              <a:t>https://learn.k20center.ou.edu/strategy/116</a:t>
            </a:r>
            <a:r>
              <a:rPr lang="en-US"/>
              <a:t> </a:t>
            </a:r>
            <a:endParaRPr/>
          </a:p>
          <a:p>
            <a:pPr marL="0" lvl="0" indent="0" algn="l" rtl="0">
              <a:lnSpc>
                <a:spcPct val="115000"/>
              </a:lnSpc>
              <a:spcBef>
                <a:spcPts val="1200"/>
              </a:spcBef>
              <a:spcAft>
                <a:spcPts val="0"/>
              </a:spcAft>
              <a:buNone/>
            </a:pPr>
            <a:r>
              <a:rPr lang="en-US"/>
              <a:t>Lazunova, T. (2020). </a:t>
            </a:r>
            <a:r>
              <a:rPr lang="en-US" i="1"/>
              <a:t>Math Theory</a:t>
            </a:r>
            <a:r>
              <a:rPr lang="en-US"/>
              <a:t>. iStock. photograph. Retrieved August 8, 2023, from https://www.istockphoto.com/vector/math-theory-mathematics-calculus-on-class-chalkboard-algebra-and-geometry-science-gm1265965042-371021094 . </a:t>
            </a:r>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spcBef>
                <a:spcPts val="12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4f0ce045a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75" name="Google Shape;175;g24f0ce045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4f0ce045a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24f0ce045a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55600" lvl="0" indent="-12700" algn="l" rtl="0">
              <a:lnSpc>
                <a:spcPct val="115000"/>
              </a:lnSpc>
              <a:spcBef>
                <a:spcPts val="1200"/>
              </a:spcBef>
              <a:spcAft>
                <a:spcPts val="1200"/>
              </a:spcAft>
              <a:buSzPts val="1100"/>
              <a:buNone/>
            </a:pPr>
            <a:r>
              <a:rPr lang="en-US">
                <a:latin typeface="Calibri"/>
                <a:ea typeface="Calibri"/>
                <a:cs typeface="Calibri"/>
                <a:sym typeface="Calibri"/>
              </a:rPr>
              <a:t>Schlosser, K. (2019, December 10). Coolest Cooler shuts down after 5-year saga, leaving 20,000 backers without Kickstarter reward. GeekWire. </a:t>
            </a:r>
            <a:r>
              <a:rPr lang="en-US" u="sng">
                <a:solidFill>
                  <a:schemeClr val="hlink"/>
                </a:solidFill>
                <a:latin typeface="Calibri"/>
                <a:ea typeface="Calibri"/>
                <a:cs typeface="Calibri"/>
                <a:sym typeface="Calibri"/>
                <a:hlinkClick r:id="rId3"/>
              </a:rPr>
              <a:t>https://www.geekwire.com/2019/coolest-cooler-shuts-5-year-saga-leaving-20000-backers-without-kickstarter-reward/</a:t>
            </a:r>
            <a:r>
              <a:rPr lang="en-US">
                <a:latin typeface="Calibri"/>
                <a:ea typeface="Calibri"/>
                <a:cs typeface="Calibri"/>
                <a:sym typeface="Calibri"/>
              </a:rPr>
              <a:t>  </a:t>
            </a:r>
            <a:endParaRPr>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31546c46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g231546c46f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55600" lvl="0" indent="-12700" algn="l" rtl="0">
              <a:lnSpc>
                <a:spcPct val="115000"/>
              </a:lnSpc>
              <a:spcBef>
                <a:spcPts val="1200"/>
              </a:spcBef>
              <a:spcAft>
                <a:spcPts val="1200"/>
              </a:spcAft>
              <a:buSzPts val="1100"/>
              <a:buNone/>
            </a:pPr>
            <a:r>
              <a:rPr lang="en-US" dirty="0" err="1">
                <a:latin typeface="Calibri"/>
                <a:ea typeface="Calibri"/>
                <a:cs typeface="Calibri"/>
                <a:sym typeface="Calibri"/>
              </a:rPr>
              <a:t>Sarahelizberger</a:t>
            </a:r>
            <a:r>
              <a:rPr lang="en-US" dirty="0">
                <a:latin typeface="Calibri"/>
                <a:ea typeface="Calibri"/>
                <a:cs typeface="Calibri"/>
                <a:sym typeface="Calibri"/>
              </a:rPr>
              <a:t>, S. (2018, August 1). Here’s what all of MoviePass’s recent problems could mean for you. CNBC. </a:t>
            </a:r>
            <a:r>
              <a:rPr lang="en-US" u="sng" dirty="0">
                <a:solidFill>
                  <a:schemeClr val="hlink"/>
                </a:solidFill>
                <a:latin typeface="Calibri"/>
                <a:ea typeface="Calibri"/>
                <a:cs typeface="Calibri"/>
                <a:sym typeface="Calibri"/>
                <a:hlinkClick r:id="rId3"/>
              </a:rPr>
              <a:t>https://www.cnbc.com/2018/08/01/what-moviepasss-problems-mean-for-subscribers.html</a:t>
            </a:r>
            <a:r>
              <a:rPr lang="en-US" dirty="0">
                <a:latin typeface="Calibri"/>
                <a:ea typeface="Calibri"/>
                <a:cs typeface="Calibri"/>
                <a:sym typeface="Calibri"/>
              </a:rPr>
              <a:t> </a:t>
            </a:r>
            <a:endParaRPr dirty="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4f0ce045a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g24f0ce045ab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b="0" i="0" dirty="0">
                <a:solidFill>
                  <a:srgbClr val="333333"/>
                </a:solidFill>
                <a:effectLst/>
                <a:latin typeface="Arial" panose="020B0604020202020204" pitchFamily="34" charset="0"/>
              </a:rPr>
              <a:t>Amazon. (n.d.). </a:t>
            </a:r>
            <a:r>
              <a:rPr lang="en-US" b="0" i="1" dirty="0">
                <a:solidFill>
                  <a:srgbClr val="333333"/>
                </a:solidFill>
                <a:effectLst/>
                <a:latin typeface="Arial" panose="020B0604020202020204" pitchFamily="34" charset="0"/>
              </a:rPr>
              <a:t>Product description for Squatty Potty original toilet stool 2.0 base 7”, white, 1 count.</a:t>
            </a:r>
            <a:r>
              <a:rPr lang="en-US" b="0" i="0" dirty="0">
                <a:solidFill>
                  <a:srgbClr val="333333"/>
                </a:solidFill>
                <a:effectLst/>
                <a:latin typeface="Arial" panose="020B0604020202020204" pitchFamily="34" charset="0"/>
              </a:rPr>
              <a:t> </a:t>
            </a:r>
            <a:r>
              <a:rPr lang="en-US" u="sng" dirty="0">
                <a:solidFill>
                  <a:schemeClr val="hlink"/>
                </a:solidFill>
                <a:hlinkClick r:id="rId3"/>
              </a:rPr>
              <a:t>https://www.amazon.com/Squatty-Potty-Original-Bathroom-Toilet/dp/B07JBPD8K5</a:t>
            </a: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31546c46f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231546c46fd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Kileen (2017). </a:t>
            </a:r>
            <a:r>
              <a:rPr lang="en-US" i="1"/>
              <a:t>MY SLEEP STYLER REVIEW: STYLE YOUR HAIR WHILE YOU SLEEP!</a:t>
            </a:r>
            <a:r>
              <a:rPr lang="en-US"/>
              <a:t> [Photograph]. cute &amp; little: petite fashion + lifestyle</a:t>
            </a:r>
            <a:r>
              <a:rPr lang="en-US" sz="900"/>
              <a:t>. </a:t>
            </a:r>
            <a:r>
              <a:rPr lang="en-US" u="sng">
                <a:solidFill>
                  <a:schemeClr val="hlink"/>
                </a:solidFill>
                <a:hlinkClick r:id="rId3"/>
              </a:rPr>
              <a:t>https://cuteandlittle.com/wp-content/uploads/2017/09/img_5977.jpg</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u="sng">
                <a:solidFill>
                  <a:schemeClr val="hlink"/>
                </a:solidFill>
                <a:hlinkClick r:id="rId4"/>
              </a:rPr>
              <a:t>https://cuteandlittle.com/sleep-styler-review/</a:t>
            </a:r>
            <a:r>
              <a:rPr lang="en-US"/>
              <a:t> </a:t>
            </a:r>
            <a:endParaRPr/>
          </a:p>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4f0ce045ab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24f0ce045ab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5e152df6a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5e152df6a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26a456b53d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22" name="Google Shape;222;g226a456b53d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26a456b53d_1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28" name="Google Shape;228;g226a456b53d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39b4d2848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34" name="Google Shape;234;g239b4d284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26a456b53d_1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Shark Tank Global. (2022, January 25). “it only holds three cans?” The sharks question chill systems | shark tank us | shark tank global [Video]. YouTube. </a:t>
            </a:r>
            <a:r>
              <a:rPr lang="en-US"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https://www.youtube.com/watch?v=ULws5gyPTHY&amp;t=2s</a:t>
            </a:r>
            <a:r>
              <a:rPr lang="en-US">
                <a:latin typeface="Calibri"/>
                <a:ea typeface="Calibri"/>
                <a:cs typeface="Calibri"/>
                <a:sym typeface="Calibri"/>
              </a:rPr>
              <a:t>  </a:t>
            </a:r>
            <a:endParaRPr/>
          </a:p>
          <a:p>
            <a:pPr marL="0" lvl="0" indent="0" algn="l" rtl="0">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240" name="Google Shape;240;g226a456b53d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4f0ce045ab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g24f0ce045ab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4f0ce045a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g24f0ce045ab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26a456b53d_1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62" name="Google Shape;262;g226a456b53d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5e152df6a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25e152df6a8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39a15d429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39a15d42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000"/>
              </a:spcAft>
              <a:buClr>
                <a:schemeClr val="dk1"/>
              </a:buClr>
              <a:buSzPts val="1100"/>
              <a:buFont typeface="Arial"/>
              <a:buNone/>
            </a:pPr>
            <a:r>
              <a:rPr lang="en-US">
                <a:latin typeface="Calibri"/>
                <a:ea typeface="Calibri"/>
                <a:cs typeface="Calibri"/>
                <a:sym typeface="Calibri"/>
              </a:rPr>
              <a:t>K20 Center. (n.d.). What Do You Meme?. Strategies. Retrieved from </a:t>
            </a:r>
            <a:r>
              <a:rPr lang="en-US"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https://learn.k20center.ou.edu/strategy/984</a:t>
            </a:r>
            <a:r>
              <a:rPr lang="en-US">
                <a:latin typeface="Calibri"/>
                <a:ea typeface="Calibri"/>
                <a:cs typeface="Calibri"/>
                <a:sym typeface="Calibri"/>
              </a:rPr>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7c1dfa302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g27c1dfa3029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US" dirty="0">
                <a:latin typeface="Calibri"/>
                <a:ea typeface="Calibri"/>
                <a:cs typeface="Calibri"/>
                <a:sym typeface="Calibri"/>
              </a:rPr>
              <a:t>Bloomberg Talk. (2022, April 20). Mark Cuban on becoming an entrepreneur: How I got here with Chris Paul. [Video]. YouTube. https://youtu.be/B73ebBNrjmg  </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7c1dfa302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g27c1dfa3029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US" dirty="0">
                <a:latin typeface="Calibri"/>
                <a:ea typeface="Calibri"/>
                <a:cs typeface="Calibri"/>
                <a:sym typeface="Calibri"/>
              </a:rPr>
              <a:t>Bloomberg Talk. (2022, April 20). Mark Cuban on becoming an entrepreneur: How I got here with Chris Paul. [Video]. YouTube. https://youtu.be/B73ebBNrjmg  </a:t>
            </a:r>
            <a:endParaRPr dirty="0"/>
          </a:p>
        </p:txBody>
      </p:sp>
    </p:spTree>
    <p:extLst>
      <p:ext uri="{BB962C8B-B14F-4D97-AF65-F5344CB8AC3E}">
        <p14:creationId xmlns:p14="http://schemas.microsoft.com/office/powerpoint/2010/main" val="4260981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39a15d42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g239a15d429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US" dirty="0">
                <a:latin typeface="Calibri"/>
                <a:ea typeface="Calibri"/>
                <a:cs typeface="Calibri"/>
                <a:sym typeface="Calibri"/>
              </a:rPr>
              <a:t>Bloomberg Talk. (2022, April 20). Mark Cuban on becoming an entrepreneur: How I got here with Chris Paul. [Video]. YouTube. https://youtu.be/B73ebBNrjmg  </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7c1dfa302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27c1dfa3029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US">
                <a:latin typeface="Calibri"/>
                <a:ea typeface="Calibri"/>
                <a:cs typeface="Calibri"/>
                <a:sym typeface="Calibri"/>
              </a:rPr>
              <a:t>Bloomberg Talk. (2022, April 20). Mark Cuban on becoming an entrepreneur: How I got here with Chris Paul. [Video]. YouTube. https://youtu.be/B73ebBNrjmg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7c1dfa302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g27c1dfa3029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US">
                <a:latin typeface="Calibri"/>
                <a:ea typeface="Calibri"/>
                <a:cs typeface="Calibri"/>
                <a:sym typeface="Calibri"/>
              </a:rPr>
              <a:t>Bloomberg Talk. (2022, April 20). Mark Cuban on becoming an entrepreneur: How I got here with Chris Paul. [Video]. YouTube. https://youtu.be/B73ebBNrjmg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39a15d42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39a15d42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5" name="Google Shape;10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Shark Tank Global. (2022, February 25). A bidding war breaks out during scrub daddy’s pitch | shark tank us | shark tank global [Video]. YouTube. </a:t>
            </a:r>
            <a:r>
              <a:rPr lang="en-US"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https://www.youtube.com/watch?v=ae5MssJ8en4</a:t>
            </a:r>
            <a:r>
              <a:rPr lang="en-US">
                <a:latin typeface="Calibri"/>
                <a:ea typeface="Calibri"/>
                <a:cs typeface="Calibri"/>
                <a:sym typeface="Calibri"/>
              </a:rPr>
              <a:t> </a:t>
            </a:r>
            <a:endParaRPr/>
          </a:p>
        </p:txBody>
      </p:sp>
      <p:sp>
        <p:nvSpPr>
          <p:cNvPr id="111" name="Google Shape;11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26a6ccce6a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Shark Tank Global. (2022, May 27). The “best pitch ever!” on shark tank with Haven | Shark Tank Us | Shark Tank Global [Video]. YouTube. </a:t>
            </a:r>
            <a:r>
              <a:rPr lang="en-US"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https://www.youtube.com/watch?v=D83MdEeYe6g</a:t>
            </a:r>
            <a:r>
              <a:rPr lang="en-US">
                <a:latin typeface="Calibri"/>
                <a:ea typeface="Calibri"/>
                <a:cs typeface="Calibri"/>
                <a:sym typeface="Calibri"/>
              </a:rPr>
              <a:t> </a:t>
            </a:r>
            <a:endParaRPr/>
          </a:p>
          <a:p>
            <a:pPr marL="0" lvl="0" indent="0" algn="l" rtl="0">
              <a:lnSpc>
                <a:spcPct val="100000"/>
              </a:lnSpc>
              <a:spcBef>
                <a:spcPts val="0"/>
              </a:spcBef>
              <a:spcAft>
                <a:spcPts val="0"/>
              </a:spcAft>
              <a:buSzPts val="1100"/>
              <a:buNone/>
            </a:pPr>
            <a:endParaRPr/>
          </a:p>
        </p:txBody>
      </p:sp>
      <p:sp>
        <p:nvSpPr>
          <p:cNvPr id="118" name="Google Shape;118;g226a6ccce6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26a6ccce6a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Max Road. (2017, February 1). Shark Tank Worst Pitch ever #1 ionic ear [Video]. YouTube. </a:t>
            </a:r>
            <a:r>
              <a:rPr lang="en-US"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https://www.youtube.com/watch?v=bDkDg33uGuc</a:t>
            </a:r>
            <a:r>
              <a:rPr lang="en-US">
                <a:latin typeface="Calibri"/>
                <a:ea typeface="Calibri"/>
                <a:cs typeface="Calibri"/>
                <a:sym typeface="Calibri"/>
              </a:rPr>
              <a:t> </a:t>
            </a:r>
            <a:endParaRPr/>
          </a:p>
          <a:p>
            <a:pPr marL="0" lvl="0" indent="0" algn="l" rtl="0">
              <a:lnSpc>
                <a:spcPct val="100000"/>
              </a:lnSpc>
              <a:spcBef>
                <a:spcPts val="0"/>
              </a:spcBef>
              <a:spcAft>
                <a:spcPts val="0"/>
              </a:spcAft>
              <a:buSzPts val="1100"/>
              <a:buNone/>
            </a:pPr>
            <a:endParaRPr/>
          </a:p>
        </p:txBody>
      </p:sp>
      <p:sp>
        <p:nvSpPr>
          <p:cNvPr id="125" name="Google Shape;125;g226a6ccce6a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26a456b53d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Clr>
                <a:schemeClr val="dk1"/>
              </a:buClr>
              <a:buSzPts val="1100"/>
              <a:buFont typeface="Arial"/>
              <a:buNone/>
            </a:pPr>
            <a:r>
              <a:rPr lang="en-US"/>
              <a:t>K20 Center. (n.d.). Collective brain dump. Strategies. Retrieved from </a:t>
            </a:r>
            <a:r>
              <a:rPr lang="en-US" u="sng">
                <a:solidFill>
                  <a:schemeClr val="hlink"/>
                </a:solidFill>
                <a:hlinkClick r:id="rId3"/>
              </a:rPr>
              <a:t>https://learn.k20center.ou.edu/strategy/111</a:t>
            </a:r>
            <a:r>
              <a:rPr lang="en-US"/>
              <a:t> </a:t>
            </a:r>
            <a:endParaRPr/>
          </a:p>
        </p:txBody>
      </p:sp>
      <p:sp>
        <p:nvSpPr>
          <p:cNvPr id="132" name="Google Shape;132;g226a456b53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26a456b53d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Clr>
                <a:schemeClr val="dk1"/>
              </a:buClr>
              <a:buSzPts val="1100"/>
              <a:buFont typeface="Arial"/>
              <a:buNone/>
            </a:pPr>
            <a:r>
              <a:rPr lang="en-US"/>
              <a:t>K20 Center. (n.d.). Gallery walk / carousel. Strategies. Retrieved from </a:t>
            </a:r>
            <a:r>
              <a:rPr lang="en-US" u="sng">
                <a:solidFill>
                  <a:srgbClr val="1155CC"/>
                </a:solidFill>
                <a:hlinkClick r:id="rId3">
                  <a:extLst>
                    <a:ext uri="{A12FA001-AC4F-418D-AE19-62706E023703}">
                      <ahyp:hlinkClr xmlns:ahyp="http://schemas.microsoft.com/office/drawing/2018/hyperlinkcolor" val="tx"/>
                    </a:ext>
                  </a:extLst>
                </a:hlinkClick>
              </a:rPr>
              <a:t>https://learn.k20center.ou.edu/strategy/118</a:t>
            </a:r>
            <a:r>
              <a:rPr lang="en-US"/>
              <a:t> </a:t>
            </a:r>
            <a:endParaRPr/>
          </a:p>
        </p:txBody>
      </p:sp>
      <p:sp>
        <p:nvSpPr>
          <p:cNvPr id="139" name="Google Shape;139;g226a456b53d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8"/>
        <p:cNvGrpSpPr/>
        <p:nvPr/>
      </p:nvGrpSpPr>
      <p:grpSpPr>
        <a:xfrm>
          <a:off x="0" y="0"/>
          <a:ext cx="0" cy="0"/>
          <a:chOff x="0" y="0"/>
          <a:chExt cx="0" cy="0"/>
        </a:xfrm>
      </p:grpSpPr>
      <p:pic>
        <p:nvPicPr>
          <p:cNvPr id="9" name="Google Shape;9;p28"/>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44"/>
        <p:cNvGrpSpPr/>
        <p:nvPr/>
      </p:nvGrpSpPr>
      <p:grpSpPr>
        <a:xfrm>
          <a:off x="0" y="0"/>
          <a:ext cx="0" cy="0"/>
          <a:chOff x="0" y="0"/>
          <a:chExt cx="0" cy="0"/>
        </a:xfrm>
      </p:grpSpPr>
      <p:pic>
        <p:nvPicPr>
          <p:cNvPr id="45" name="Google Shape;45;p39"/>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46" name="Google Shape;46;p39"/>
          <p:cNvSpPr>
            <a:spLocks noGrp="1"/>
          </p:cNvSpPr>
          <p:nvPr>
            <p:ph type="media" idx="2"/>
          </p:nvPr>
        </p:nvSpPr>
        <p:spPr>
          <a:xfrm>
            <a:off x="457200" y="1343696"/>
            <a:ext cx="6125827" cy="340834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47" name="Google Shape;47;p39"/>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48"/>
        <p:cNvGrpSpPr/>
        <p:nvPr/>
      </p:nvGrpSpPr>
      <p:grpSpPr>
        <a:xfrm>
          <a:off x="0" y="0"/>
          <a:ext cx="0" cy="0"/>
          <a:chOff x="0" y="0"/>
          <a:chExt cx="0" cy="0"/>
        </a:xfrm>
      </p:grpSpPr>
      <p:pic>
        <p:nvPicPr>
          <p:cNvPr id="49" name="Google Shape;49;p4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0" name="Google Shape;50;p40"/>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51"/>
        <p:cNvGrpSpPr/>
        <p:nvPr/>
      </p:nvGrpSpPr>
      <p:grpSpPr>
        <a:xfrm>
          <a:off x="0" y="0"/>
          <a:ext cx="0" cy="0"/>
          <a:chOff x="0" y="0"/>
          <a:chExt cx="0" cy="0"/>
        </a:xfrm>
      </p:grpSpPr>
      <p:pic>
        <p:nvPicPr>
          <p:cNvPr id="52" name="Google Shape;52;p4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3" name="Google Shape;53;p41"/>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1"/>
          <p:cNvSpPr txBox="1">
            <a:spLocks noGrp="1"/>
          </p:cNvSpPr>
          <p:nvPr>
            <p:ph type="body" idx="1"/>
          </p:nvPr>
        </p:nvSpPr>
        <p:spPr>
          <a:xfrm>
            <a:off x="457200" y="1305059"/>
            <a:ext cx="5020614" cy="3620866"/>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55" name="Google Shape;55;p41"/>
          <p:cNvSpPr>
            <a:spLocks noGrp="1"/>
          </p:cNvSpPr>
          <p:nvPr>
            <p:ph type="pic" idx="2"/>
          </p:nvPr>
        </p:nvSpPr>
        <p:spPr>
          <a:xfrm>
            <a:off x="5911850" y="1663336"/>
            <a:ext cx="1828800" cy="182800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56"/>
        <p:cNvGrpSpPr/>
        <p:nvPr/>
      </p:nvGrpSpPr>
      <p:grpSpPr>
        <a:xfrm>
          <a:off x="0" y="0"/>
          <a:ext cx="0" cy="0"/>
          <a:chOff x="0" y="0"/>
          <a:chExt cx="0" cy="0"/>
        </a:xfrm>
      </p:grpSpPr>
      <p:pic>
        <p:nvPicPr>
          <p:cNvPr id="57" name="Google Shape;57;p4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8" name="Google Shape;58;p42"/>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body" idx="1"/>
          </p:nvPr>
        </p:nvSpPr>
        <p:spPr>
          <a:xfrm>
            <a:off x="457200" y="1305059"/>
            <a:ext cx="3994500" cy="3620866"/>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60" name="Google Shape;60;p42"/>
          <p:cNvSpPr>
            <a:spLocks noGrp="1"/>
          </p:cNvSpPr>
          <p:nvPr>
            <p:ph type="pic" idx="2"/>
          </p:nvPr>
        </p:nvSpPr>
        <p:spPr>
          <a:xfrm>
            <a:off x="4692302" y="1305059"/>
            <a:ext cx="3994150" cy="1420813"/>
          </a:xfrm>
          <a:prstGeom prst="rect">
            <a:avLst/>
          </a:prstGeom>
          <a:noFill/>
          <a:ln w="9525" cap="flat" cmpd="sng">
            <a:solidFill>
              <a:srgbClr val="BCD4E9"/>
            </a:solidFill>
            <a:prstDash val="solid"/>
            <a:roun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61"/>
        <p:cNvGrpSpPr/>
        <p:nvPr/>
      </p:nvGrpSpPr>
      <p:grpSpPr>
        <a:xfrm>
          <a:off x="0" y="0"/>
          <a:ext cx="0" cy="0"/>
          <a:chOff x="0" y="0"/>
          <a:chExt cx="0" cy="0"/>
        </a:xfrm>
      </p:grpSpPr>
      <p:sp>
        <p:nvSpPr>
          <p:cNvPr id="62" name="Google Shape;62;p43"/>
          <p:cNvSpPr/>
          <p:nvPr/>
        </p:nvSpPr>
        <p:spPr>
          <a:xfrm>
            <a:off x="1721476" y="1313644"/>
            <a:ext cx="5701048" cy="320684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3" name="Google Shape;63;p4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4" name="Google Shape;64;p43"/>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3"/>
          <p:cNvSpPr txBox="1">
            <a:spLocks noGrp="1"/>
          </p:cNvSpPr>
          <p:nvPr>
            <p:ph type="body" idx="1"/>
          </p:nvPr>
        </p:nvSpPr>
        <p:spPr>
          <a:xfrm>
            <a:off x="2574750" y="1534732"/>
            <a:ext cx="3994500" cy="2376154"/>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520"/>
              </a:spcBef>
              <a:spcAft>
                <a:spcPts val="0"/>
              </a:spcAft>
              <a:buSzPts val="2600"/>
              <a:buNone/>
              <a:defRPr b="1">
                <a:solidFill>
                  <a:schemeClr val="lt1"/>
                </a:solidFill>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66" name="Google Shape;66;p43"/>
          <p:cNvSpPr txBox="1">
            <a:spLocks noGrp="1"/>
          </p:cNvSpPr>
          <p:nvPr>
            <p:ph type="body" idx="2"/>
          </p:nvPr>
        </p:nvSpPr>
        <p:spPr>
          <a:xfrm>
            <a:off x="3017949" y="3943350"/>
            <a:ext cx="3108101" cy="521326"/>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320"/>
              </a:spcBef>
              <a:spcAft>
                <a:spcPts val="0"/>
              </a:spcAft>
              <a:buSzPts val="1600"/>
              <a:buNone/>
              <a:defRPr sz="1600" b="1" i="1">
                <a:solidFill>
                  <a:schemeClr val="lt1"/>
                </a:solidFill>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pic>
        <p:nvPicPr>
          <p:cNvPr id="67" name="Google Shape;67;p43" descr="A picture containing icon&#10;&#10;Description automatically generated"/>
          <p:cNvPicPr preferRelativeResize="0"/>
          <p:nvPr/>
        </p:nvPicPr>
        <p:blipFill rotWithShape="1">
          <a:blip r:embed="rId3">
            <a:alphaModFix/>
          </a:blip>
          <a:srcRect l="34179" t="21571" r="32616" b="56088"/>
          <a:stretch/>
        </p:blipFill>
        <p:spPr>
          <a:xfrm>
            <a:off x="1828288" y="1352281"/>
            <a:ext cx="639651" cy="536620"/>
          </a:xfrm>
          <a:prstGeom prst="rect">
            <a:avLst/>
          </a:prstGeom>
          <a:solidFill>
            <a:srgbClr val="1C3C58"/>
          </a:solid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8"/>
        <p:cNvGrpSpPr/>
        <p:nvPr/>
      </p:nvGrpSpPr>
      <p:grpSpPr>
        <a:xfrm>
          <a:off x="0" y="0"/>
          <a:ext cx="0" cy="0"/>
          <a:chOff x="0" y="0"/>
          <a:chExt cx="0" cy="0"/>
        </a:xfrm>
      </p:grpSpPr>
      <p:pic>
        <p:nvPicPr>
          <p:cNvPr id="69" name="Google Shape;69;p4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70" name="Google Shape;70;p44"/>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1"/>
        <p:cNvGrpSpPr/>
        <p:nvPr/>
      </p:nvGrpSpPr>
      <p:grpSpPr>
        <a:xfrm>
          <a:off x="0" y="0"/>
          <a:ext cx="0" cy="0"/>
          <a:chOff x="0" y="0"/>
          <a:chExt cx="0" cy="0"/>
        </a:xfrm>
      </p:grpSpPr>
      <p:pic>
        <p:nvPicPr>
          <p:cNvPr id="72" name="Google Shape;72;p4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73"/>
        <p:cNvGrpSpPr/>
        <p:nvPr/>
      </p:nvGrpSpPr>
      <p:grpSpPr>
        <a:xfrm>
          <a:off x="0" y="0"/>
          <a:ext cx="0" cy="0"/>
          <a:chOff x="0" y="0"/>
          <a:chExt cx="0" cy="0"/>
        </a:xfrm>
      </p:grpSpPr>
      <p:pic>
        <p:nvPicPr>
          <p:cNvPr id="74" name="Google Shape;74;p4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78"/>
        <p:cNvGrpSpPr/>
        <p:nvPr/>
      </p:nvGrpSpPr>
      <p:grpSpPr>
        <a:xfrm>
          <a:off x="0" y="0"/>
          <a:ext cx="0" cy="0"/>
          <a:chOff x="0" y="0"/>
          <a:chExt cx="0" cy="0"/>
        </a:xfrm>
      </p:grpSpPr>
      <p:sp>
        <p:nvSpPr>
          <p:cNvPr id="79" name="Google Shape;79;p31"/>
          <p:cNvSpPr txBox="1">
            <a:spLocks noGrp="1"/>
          </p:cNvSpPr>
          <p:nvPr>
            <p:ph type="ctrTitle"/>
          </p:nvPr>
        </p:nvSpPr>
        <p:spPr>
          <a:xfrm>
            <a:off x="644652" y="1007598"/>
            <a:ext cx="7851648"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1"/>
          <p:cNvSpPr txBox="1">
            <a:spLocks noGrp="1"/>
          </p:cNvSpPr>
          <p:nvPr>
            <p:ph type="subTitle" idx="1"/>
          </p:nvPr>
        </p:nvSpPr>
        <p:spPr>
          <a:xfrm>
            <a:off x="644652" y="2400300"/>
            <a:ext cx="7854696" cy="1314450"/>
          </a:xfrm>
          <a:prstGeom prst="rect">
            <a:avLst/>
          </a:prstGeom>
          <a:noFill/>
          <a:ln>
            <a:noFill/>
          </a:ln>
        </p:spPr>
        <p:txBody>
          <a:bodyPr spcFirstLastPara="1" wrap="square" lIns="0" tIns="45700" rIns="18275" bIns="45700" anchor="t" anchorCtr="0">
            <a:normAutofit/>
          </a:bodyPr>
          <a:lstStyle>
            <a:lvl1pPr marR="34289"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81" name="Google Shape;81;p3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82"/>
        <p:cNvGrpSpPr/>
        <p:nvPr/>
      </p:nvGrpSpPr>
      <p:grpSpPr>
        <a:xfrm>
          <a:off x="0" y="0"/>
          <a:ext cx="0" cy="0"/>
          <a:chOff x="0" y="0"/>
          <a:chExt cx="0" cy="0"/>
        </a:xfrm>
      </p:grpSpPr>
      <p:sp>
        <p:nvSpPr>
          <p:cNvPr id="83" name="Google Shape;83;p33"/>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3"/>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rmAutofit/>
          </a:bodyPr>
          <a:lstStyle>
            <a:lvl1pPr marL="457200" lvl="0" indent="-393700" algn="l">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a:lnSpc>
                <a:spcPct val="100000"/>
              </a:lnSpc>
              <a:spcBef>
                <a:spcPts val="270"/>
              </a:spcBef>
              <a:spcAft>
                <a:spcPts val="0"/>
              </a:spcAft>
              <a:buSzPts val="1148"/>
              <a:buNone/>
              <a:defRPr sz="1350">
                <a:solidFill>
                  <a:schemeClr val="lt1"/>
                </a:solidFill>
              </a:defRPr>
            </a:lvl2pPr>
            <a:lvl3pPr marL="1371600" lvl="2" indent="-228600" algn="l">
              <a:lnSpc>
                <a:spcPct val="100000"/>
              </a:lnSpc>
              <a:spcBef>
                <a:spcPts val="240"/>
              </a:spcBef>
              <a:spcAft>
                <a:spcPts val="0"/>
              </a:spcAft>
              <a:buSzPts val="840"/>
              <a:buNone/>
              <a:defRPr sz="1200">
                <a:solidFill>
                  <a:schemeClr val="lt1"/>
                </a:solidFill>
              </a:defRPr>
            </a:lvl3pPr>
            <a:lvl4pPr marL="1828800" lvl="3" indent="-228600" algn="l">
              <a:lnSpc>
                <a:spcPct val="100000"/>
              </a:lnSpc>
              <a:spcBef>
                <a:spcPts val="210"/>
              </a:spcBef>
              <a:spcAft>
                <a:spcPts val="0"/>
              </a:spcAft>
              <a:buSzPts val="683"/>
              <a:buNone/>
              <a:defRPr sz="1050">
                <a:solidFill>
                  <a:schemeClr val="lt1"/>
                </a:solidFill>
              </a:defRPr>
            </a:lvl4pPr>
            <a:lvl5pPr marL="2286000" lvl="4" indent="-228600" algn="l">
              <a:lnSpc>
                <a:spcPct val="100000"/>
              </a:lnSpc>
              <a:spcBef>
                <a:spcPts val="210"/>
              </a:spcBef>
              <a:spcAft>
                <a:spcPts val="0"/>
              </a:spcAft>
              <a:buSzPts val="683"/>
              <a:buNone/>
              <a:defRPr sz="1050">
                <a:solidFill>
                  <a:schemeClr val="lt1"/>
                </a:solidFill>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85" name="Google Shape;85;p33"/>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
        <p:nvSpPr>
          <p:cNvPr id="11" name="Google Shape;11;p34"/>
          <p:cNvSpPr txBox="1">
            <a:spLocks noGrp="1"/>
          </p:cNvSpPr>
          <p:nvPr>
            <p:ph type="body" idx="1"/>
          </p:nvPr>
        </p:nvSpPr>
        <p:spPr>
          <a:xfrm>
            <a:off x="457200" y="1309352"/>
            <a:ext cx="8229600" cy="3434098"/>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Arial"/>
              <a:buChar char="•"/>
              <a:defRPr sz="2600"/>
            </a:lvl1pPr>
            <a:lvl2pPr marL="914400" lvl="1" indent="-355600" algn="l">
              <a:lnSpc>
                <a:spcPct val="100000"/>
              </a:lnSpc>
              <a:spcBef>
                <a:spcPts val="400"/>
              </a:spcBef>
              <a:spcAft>
                <a:spcPts val="0"/>
              </a:spcAft>
              <a:buSzPts val="2000"/>
              <a:buFont typeface="Arial"/>
              <a:buChar char="•"/>
              <a:defRPr sz="2000"/>
            </a:lvl2pPr>
            <a:lvl3pPr marL="1371600" lvl="2" indent="-336550" algn="l">
              <a:lnSpc>
                <a:spcPct val="100000"/>
              </a:lnSpc>
              <a:spcBef>
                <a:spcPts val="340"/>
              </a:spcBef>
              <a:spcAft>
                <a:spcPts val="0"/>
              </a:spcAft>
              <a:buSzPts val="1700"/>
              <a:buFont typeface="Arial"/>
              <a:buChar char="•"/>
              <a:defRPr sz="1700"/>
            </a:lvl3pPr>
            <a:lvl4pPr marL="1828800" lvl="3" indent="-323850" algn="l">
              <a:lnSpc>
                <a:spcPct val="100000"/>
              </a:lnSpc>
              <a:spcBef>
                <a:spcPts val="300"/>
              </a:spcBef>
              <a:spcAft>
                <a:spcPts val="0"/>
              </a:spcAft>
              <a:buSzPts val="1500"/>
              <a:buFont typeface="Arial"/>
              <a:buChar char="•"/>
              <a:defRPr/>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2" name="Google Shape;12;p3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3" name="Google Shape;13;p34"/>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1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5"/>
        <p:cNvGrpSpPr/>
        <p:nvPr/>
      </p:nvGrpSpPr>
      <p:grpSpPr>
        <a:xfrm>
          <a:off x="0" y="0"/>
          <a:ext cx="0" cy="0"/>
          <a:chOff x="0" y="0"/>
          <a:chExt cx="0" cy="0"/>
        </a:xfrm>
      </p:grpSpPr>
      <p:sp>
        <p:nvSpPr>
          <p:cNvPr id="16" name="Google Shape;16;p35"/>
          <p:cNvSpPr txBox="1">
            <a:spLocks noGrp="1"/>
          </p:cNvSpPr>
          <p:nvPr>
            <p:ph type="title"/>
          </p:nvPr>
        </p:nvSpPr>
        <p:spPr>
          <a:xfrm>
            <a:off x="457200" y="302954"/>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5"/>
          <p:cNvSpPr txBox="1">
            <a:spLocks noGrp="1"/>
          </p:cNvSpPr>
          <p:nvPr>
            <p:ph type="body" idx="1"/>
          </p:nvPr>
        </p:nvSpPr>
        <p:spPr>
          <a:xfrm>
            <a:off x="457200" y="1317938"/>
            <a:ext cx="4038600" cy="344825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Font typeface="Arial"/>
              <a:buChar char="•"/>
              <a:defRPr sz="2000"/>
            </a:lvl2pPr>
            <a:lvl3pPr marL="1371600" lvl="2" indent="-342900" algn="l">
              <a:lnSpc>
                <a:spcPct val="100000"/>
              </a:lnSpc>
              <a:spcBef>
                <a:spcPts val="360"/>
              </a:spcBef>
              <a:spcAft>
                <a:spcPts val="0"/>
              </a:spcAft>
              <a:buSzPts val="1800"/>
              <a:buFont typeface="Arial"/>
              <a:buChar char="•"/>
              <a:defRPr sz="1800"/>
            </a:lvl3pPr>
            <a:lvl4pPr marL="1828800" lvl="3" indent="-323850" algn="l">
              <a:lnSpc>
                <a:spcPct val="100000"/>
              </a:lnSpc>
              <a:spcBef>
                <a:spcPts val="300"/>
              </a:spcBef>
              <a:spcAft>
                <a:spcPts val="0"/>
              </a:spcAft>
              <a:buSzPts val="1500"/>
              <a:buFont typeface="Arial"/>
              <a:buChar char="•"/>
              <a:defRPr sz="1500"/>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8" name="Google Shape;18;p3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9" name="Google Shape;19;p35"/>
          <p:cNvSpPr txBox="1">
            <a:spLocks noGrp="1"/>
          </p:cNvSpPr>
          <p:nvPr>
            <p:ph type="body" idx="2"/>
          </p:nvPr>
        </p:nvSpPr>
        <p:spPr>
          <a:xfrm>
            <a:off x="4648200" y="1317938"/>
            <a:ext cx="4038600" cy="344825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Font typeface="Arial"/>
              <a:buChar char="•"/>
              <a:defRPr sz="2000"/>
            </a:lvl2pPr>
            <a:lvl3pPr marL="1371600" lvl="2" indent="-342900" algn="l">
              <a:lnSpc>
                <a:spcPct val="100000"/>
              </a:lnSpc>
              <a:spcBef>
                <a:spcPts val="360"/>
              </a:spcBef>
              <a:spcAft>
                <a:spcPts val="0"/>
              </a:spcAft>
              <a:buSzPts val="1800"/>
              <a:buFont typeface="Arial"/>
              <a:buChar char="•"/>
              <a:defRPr sz="1800"/>
            </a:lvl3pPr>
            <a:lvl4pPr marL="1828800" lvl="3" indent="-323850" algn="l">
              <a:lnSpc>
                <a:spcPct val="100000"/>
              </a:lnSpc>
              <a:spcBef>
                <a:spcPts val="300"/>
              </a:spcBef>
              <a:spcAft>
                <a:spcPts val="0"/>
              </a:spcAft>
              <a:buSzPts val="1500"/>
              <a:buFont typeface="Arial"/>
              <a:buChar char="•"/>
              <a:defRPr sz="1500"/>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20"/>
        <p:cNvGrpSpPr/>
        <p:nvPr/>
      </p:nvGrpSpPr>
      <p:grpSpPr>
        <a:xfrm>
          <a:off x="0" y="0"/>
          <a:ext cx="0" cy="0"/>
          <a:chOff x="0" y="0"/>
          <a:chExt cx="0" cy="0"/>
        </a:xfrm>
      </p:grpSpPr>
      <p:sp>
        <p:nvSpPr>
          <p:cNvPr id="21" name="Google Shape;21;p30"/>
          <p:cNvSpPr txBox="1">
            <a:spLocks noGrp="1"/>
          </p:cNvSpPr>
          <p:nvPr>
            <p:ph type="ctrTitle"/>
          </p:nvPr>
        </p:nvSpPr>
        <p:spPr>
          <a:xfrm>
            <a:off x="644652" y="1007598"/>
            <a:ext cx="7851648"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0"/>
          <p:cNvSpPr txBox="1">
            <a:spLocks noGrp="1"/>
          </p:cNvSpPr>
          <p:nvPr>
            <p:ph type="subTitle" idx="1"/>
          </p:nvPr>
        </p:nvSpPr>
        <p:spPr>
          <a:xfrm>
            <a:off x="644652" y="2400300"/>
            <a:ext cx="7854696" cy="1314450"/>
          </a:xfrm>
          <a:prstGeom prst="rect">
            <a:avLst/>
          </a:prstGeom>
          <a:noFill/>
          <a:ln>
            <a:noFill/>
          </a:ln>
        </p:spPr>
        <p:txBody>
          <a:bodyPr spcFirstLastPara="1" wrap="square" lIns="0" tIns="45700" rIns="18275" bIns="45700" anchor="t" anchorCtr="0">
            <a:normAutofit/>
          </a:bodyPr>
          <a:lstStyle>
            <a:lvl1pPr marR="34289"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23" name="Google Shape;23;p3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24"/>
        <p:cNvGrpSpPr/>
        <p:nvPr/>
      </p:nvGrpSpPr>
      <p:grpSpPr>
        <a:xfrm>
          <a:off x="0" y="0"/>
          <a:ext cx="0" cy="0"/>
          <a:chOff x="0" y="0"/>
          <a:chExt cx="0" cy="0"/>
        </a:xfrm>
      </p:grpSpPr>
      <p:sp>
        <p:nvSpPr>
          <p:cNvPr id="25" name="Google Shape;25;p36"/>
          <p:cNvSpPr txBox="1">
            <a:spLocks noGrp="1"/>
          </p:cNvSpPr>
          <p:nvPr>
            <p:ph type="body" idx="1"/>
          </p:nvPr>
        </p:nvSpPr>
        <p:spPr>
          <a:xfrm>
            <a:off x="457200" y="1309352"/>
            <a:ext cx="8229600" cy="3434098"/>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Calibri"/>
              <a:buAutoNum type="arabicPeriod"/>
              <a:defRPr sz="2600"/>
            </a:lvl1pPr>
            <a:lvl2pPr marL="914400" lvl="1" indent="-355600" algn="l">
              <a:lnSpc>
                <a:spcPct val="100000"/>
              </a:lnSpc>
              <a:spcBef>
                <a:spcPts val="400"/>
              </a:spcBef>
              <a:spcAft>
                <a:spcPts val="0"/>
              </a:spcAft>
              <a:buClr>
                <a:schemeClr val="accent4"/>
              </a:buClr>
              <a:buSzPts val="2000"/>
              <a:buFont typeface="Calibri"/>
              <a:buAutoNum type="alphaLcParenR"/>
              <a:defRPr sz="2000"/>
            </a:lvl2pPr>
            <a:lvl3pPr marL="1371600" lvl="2" indent="-336550" algn="l">
              <a:lnSpc>
                <a:spcPct val="100000"/>
              </a:lnSpc>
              <a:spcBef>
                <a:spcPts val="340"/>
              </a:spcBef>
              <a:spcAft>
                <a:spcPts val="0"/>
              </a:spcAft>
              <a:buClr>
                <a:schemeClr val="accent4"/>
              </a:buClr>
              <a:buSzPts val="1700"/>
              <a:buFont typeface="Calibri"/>
              <a:buAutoNum type="romanLcPeriod"/>
              <a:defRPr sz="1700"/>
            </a:lvl3pPr>
            <a:lvl4pPr marL="1828800" lvl="3" indent="-323850" algn="l">
              <a:lnSpc>
                <a:spcPct val="100000"/>
              </a:lnSpc>
              <a:spcBef>
                <a:spcPts val="300"/>
              </a:spcBef>
              <a:spcAft>
                <a:spcPts val="0"/>
              </a:spcAft>
              <a:buSzPts val="1500"/>
              <a:buFont typeface="Calibri"/>
              <a:buAutoNum type="arabicPeriod"/>
              <a:defRPr/>
            </a:lvl4pPr>
            <a:lvl5pPr marL="2286000" lvl="4" indent="-314325" algn="l">
              <a:lnSpc>
                <a:spcPct val="100000"/>
              </a:lnSpc>
              <a:spcBef>
                <a:spcPts val="270"/>
              </a:spcBef>
              <a:spcAft>
                <a:spcPts val="0"/>
              </a:spcAft>
              <a:buSzPts val="1350"/>
              <a:buFont typeface="Calibri"/>
              <a:buAutoNum type="arabicPeriod"/>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26" name="Google Shape;26;p3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7" name="Google Shape;27;p36"/>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28"/>
        <p:cNvGrpSpPr/>
        <p:nvPr/>
      </p:nvGrpSpPr>
      <p:grpSpPr>
        <a:xfrm>
          <a:off x="0" y="0"/>
          <a:ext cx="0" cy="0"/>
          <a:chOff x="0" y="0"/>
          <a:chExt cx="0" cy="0"/>
        </a:xfrm>
      </p:grpSpPr>
      <p:sp>
        <p:nvSpPr>
          <p:cNvPr id="29" name="Google Shape;29;p32"/>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2"/>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rmAutofit/>
          </a:bodyPr>
          <a:lstStyle>
            <a:lvl1pPr marL="457200" lvl="0" indent="-393700" algn="l">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a:lnSpc>
                <a:spcPct val="100000"/>
              </a:lnSpc>
              <a:spcBef>
                <a:spcPts val="270"/>
              </a:spcBef>
              <a:spcAft>
                <a:spcPts val="0"/>
              </a:spcAft>
              <a:buSzPts val="1148"/>
              <a:buNone/>
              <a:defRPr sz="1350">
                <a:solidFill>
                  <a:schemeClr val="lt1"/>
                </a:solidFill>
              </a:defRPr>
            </a:lvl2pPr>
            <a:lvl3pPr marL="1371600" lvl="2" indent="-228600" algn="l">
              <a:lnSpc>
                <a:spcPct val="100000"/>
              </a:lnSpc>
              <a:spcBef>
                <a:spcPts val="240"/>
              </a:spcBef>
              <a:spcAft>
                <a:spcPts val="0"/>
              </a:spcAft>
              <a:buSzPts val="840"/>
              <a:buNone/>
              <a:defRPr sz="1200">
                <a:solidFill>
                  <a:schemeClr val="lt1"/>
                </a:solidFill>
              </a:defRPr>
            </a:lvl3pPr>
            <a:lvl4pPr marL="1828800" lvl="3" indent="-228600" algn="l">
              <a:lnSpc>
                <a:spcPct val="100000"/>
              </a:lnSpc>
              <a:spcBef>
                <a:spcPts val="210"/>
              </a:spcBef>
              <a:spcAft>
                <a:spcPts val="0"/>
              </a:spcAft>
              <a:buSzPts val="683"/>
              <a:buNone/>
              <a:defRPr sz="1050">
                <a:solidFill>
                  <a:schemeClr val="lt1"/>
                </a:solidFill>
              </a:defRPr>
            </a:lvl4pPr>
            <a:lvl5pPr marL="2286000" lvl="4" indent="-228600" algn="l">
              <a:lnSpc>
                <a:spcPct val="100000"/>
              </a:lnSpc>
              <a:spcBef>
                <a:spcPts val="210"/>
              </a:spcBef>
              <a:spcAft>
                <a:spcPts val="0"/>
              </a:spcAft>
              <a:buSzPts val="683"/>
              <a:buNone/>
              <a:defRPr sz="1050">
                <a:solidFill>
                  <a:schemeClr val="lt1"/>
                </a:solidFill>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1" name="Google Shape;31;p32"/>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2"/>
        <p:cNvGrpSpPr/>
        <p:nvPr/>
      </p:nvGrpSpPr>
      <p:grpSpPr>
        <a:xfrm>
          <a:off x="0" y="0"/>
          <a:ext cx="0" cy="0"/>
          <a:chOff x="0" y="0"/>
          <a:chExt cx="0" cy="0"/>
        </a:xfrm>
      </p:grpSpPr>
      <p:sp>
        <p:nvSpPr>
          <p:cNvPr id="33" name="Google Shape;33;p37"/>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7"/>
          <p:cNvSpPr txBox="1">
            <a:spLocks noGrp="1"/>
          </p:cNvSpPr>
          <p:nvPr>
            <p:ph type="body" idx="1"/>
          </p:nvPr>
        </p:nvSpPr>
        <p:spPr>
          <a:xfrm>
            <a:off x="457200" y="1391436"/>
            <a:ext cx="4040188" cy="494514"/>
          </a:xfrm>
          <a:prstGeom prst="rect">
            <a:avLst/>
          </a:prstGeom>
          <a:noFill/>
          <a:ln>
            <a:noFill/>
          </a:ln>
        </p:spPr>
        <p:txBody>
          <a:bodyPr spcFirstLastPara="1" wrap="square" lIns="45700" tIns="0" rIns="45700" bIns="0" anchor="ctr" anchorCtr="0">
            <a:no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5" name="Google Shape;35;p37"/>
          <p:cNvSpPr txBox="1">
            <a:spLocks noGrp="1"/>
          </p:cNvSpPr>
          <p:nvPr>
            <p:ph type="body" idx="2"/>
          </p:nvPr>
        </p:nvSpPr>
        <p:spPr>
          <a:xfrm>
            <a:off x="4645027" y="1394820"/>
            <a:ext cx="4041775" cy="491132"/>
          </a:xfrm>
          <a:prstGeom prst="rect">
            <a:avLst/>
          </a:prstGeom>
          <a:noFill/>
          <a:ln>
            <a:noFill/>
          </a:ln>
        </p:spPr>
        <p:txBody>
          <a:bodyPr spcFirstLastPara="1" wrap="square" lIns="45700" tIns="0" rIns="45700" bIns="0" anchor="ctr" anchorCtr="0">
            <a:norm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6" name="Google Shape;36;p37"/>
          <p:cNvSpPr txBox="1">
            <a:spLocks noGrp="1"/>
          </p:cNvSpPr>
          <p:nvPr>
            <p:ph type="body" idx="3"/>
          </p:nvPr>
        </p:nvSpPr>
        <p:spPr>
          <a:xfrm>
            <a:off x="457200" y="1974760"/>
            <a:ext cx="4040188" cy="279548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23850" algn="l">
              <a:lnSpc>
                <a:spcPct val="100000"/>
              </a:lnSpc>
              <a:spcBef>
                <a:spcPts val="300"/>
              </a:spcBef>
              <a:spcAft>
                <a:spcPts val="0"/>
              </a:spcAft>
              <a:buSzPts val="1500"/>
              <a:buFont typeface="Arial"/>
              <a:buChar char="•"/>
              <a:defRPr sz="1500"/>
            </a:lvl2pPr>
            <a:lvl3pPr marL="1371600" lvl="2" indent="-314325" algn="l">
              <a:lnSpc>
                <a:spcPct val="100000"/>
              </a:lnSpc>
              <a:spcBef>
                <a:spcPts val="270"/>
              </a:spcBef>
              <a:spcAft>
                <a:spcPts val="0"/>
              </a:spcAft>
              <a:buSzPts val="1350"/>
              <a:buFont typeface="Arial"/>
              <a:buChar char="•"/>
              <a:defRPr sz="1350"/>
            </a:lvl3pPr>
            <a:lvl4pPr marL="1828800" lvl="3" indent="-304800" algn="l">
              <a:lnSpc>
                <a:spcPct val="100000"/>
              </a:lnSpc>
              <a:spcBef>
                <a:spcPts val="240"/>
              </a:spcBef>
              <a:spcAft>
                <a:spcPts val="0"/>
              </a:spcAft>
              <a:buSzPts val="1200"/>
              <a:buFont typeface="Arial"/>
              <a:buChar char="•"/>
              <a:defRPr sz="12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7" name="Google Shape;37;p37"/>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8" name="Google Shape;38;p37"/>
          <p:cNvSpPr txBox="1">
            <a:spLocks noGrp="1"/>
          </p:cNvSpPr>
          <p:nvPr>
            <p:ph type="body" idx="4"/>
          </p:nvPr>
        </p:nvSpPr>
        <p:spPr>
          <a:xfrm>
            <a:off x="4649788" y="1974760"/>
            <a:ext cx="4040188" cy="2795481"/>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23850" algn="l">
              <a:lnSpc>
                <a:spcPct val="100000"/>
              </a:lnSpc>
              <a:spcBef>
                <a:spcPts val="300"/>
              </a:spcBef>
              <a:spcAft>
                <a:spcPts val="0"/>
              </a:spcAft>
              <a:buSzPts val="1500"/>
              <a:buFont typeface="Arial"/>
              <a:buChar char="•"/>
              <a:defRPr sz="1500"/>
            </a:lvl2pPr>
            <a:lvl3pPr marL="1371600" lvl="2" indent="-314325" algn="l">
              <a:lnSpc>
                <a:spcPct val="100000"/>
              </a:lnSpc>
              <a:spcBef>
                <a:spcPts val="270"/>
              </a:spcBef>
              <a:spcAft>
                <a:spcPts val="0"/>
              </a:spcAft>
              <a:buSzPts val="1350"/>
              <a:buFont typeface="Arial"/>
              <a:buChar char="•"/>
              <a:defRPr sz="1350"/>
            </a:lvl3pPr>
            <a:lvl4pPr marL="1828800" lvl="3" indent="-304800" algn="l">
              <a:lnSpc>
                <a:spcPct val="100000"/>
              </a:lnSpc>
              <a:spcBef>
                <a:spcPts val="240"/>
              </a:spcBef>
              <a:spcAft>
                <a:spcPts val="0"/>
              </a:spcAft>
              <a:buSzPts val="1200"/>
              <a:buFont typeface="Arial"/>
              <a:buChar char="•"/>
              <a:defRPr sz="12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39"/>
        <p:cNvGrpSpPr/>
        <p:nvPr/>
      </p:nvGrpSpPr>
      <p:grpSpPr>
        <a:xfrm>
          <a:off x="0" y="0"/>
          <a:ext cx="0" cy="0"/>
          <a:chOff x="0" y="0"/>
          <a:chExt cx="0" cy="0"/>
        </a:xfrm>
      </p:grpSpPr>
      <p:sp>
        <p:nvSpPr>
          <p:cNvPr id="40" name="Google Shape;40;p38"/>
          <p:cNvSpPr txBox="1">
            <a:spLocks noGrp="1"/>
          </p:cNvSpPr>
          <p:nvPr>
            <p:ph type="body" idx="1"/>
          </p:nvPr>
        </p:nvSpPr>
        <p:spPr>
          <a:xfrm>
            <a:off x="3581400" y="1330012"/>
            <a:ext cx="5111750" cy="3257550"/>
          </a:xfrm>
          <a:prstGeom prst="rect">
            <a:avLst/>
          </a:prstGeom>
          <a:noFill/>
          <a:ln>
            <a:noFill/>
          </a:ln>
        </p:spPr>
        <p:txBody>
          <a:bodyPr spcFirstLastPara="1" wrap="square" lIns="91425" tIns="0" rIns="91425" bIns="45700" anchor="t" anchorCtr="0">
            <a:normAutofit/>
          </a:bodyPr>
          <a:lstStyle>
            <a:lvl1pPr marL="457200" lvl="0" indent="-228600" algn="l">
              <a:lnSpc>
                <a:spcPct val="100000"/>
              </a:lnSpc>
              <a:spcBef>
                <a:spcPts val="420"/>
              </a:spcBef>
              <a:spcAft>
                <a:spcPts val="0"/>
              </a:spcAft>
              <a:buSzPts val="2100"/>
              <a:buNone/>
              <a:defRPr sz="2100"/>
            </a:lvl1pPr>
            <a:lvl2pPr marL="914400" lvl="1" indent="-333883" algn="l">
              <a:lnSpc>
                <a:spcPct val="100000"/>
              </a:lnSpc>
              <a:spcBef>
                <a:spcPts val="390"/>
              </a:spcBef>
              <a:spcAft>
                <a:spcPts val="0"/>
              </a:spcAft>
              <a:buSzPts val="1658"/>
              <a:buChar char="⚫"/>
              <a:defRPr sz="1950"/>
            </a:lvl2pPr>
            <a:lvl3pPr marL="1371600" lvl="2" indent="-308610" algn="l">
              <a:lnSpc>
                <a:spcPct val="100000"/>
              </a:lnSpc>
              <a:spcBef>
                <a:spcPts val="360"/>
              </a:spcBef>
              <a:spcAft>
                <a:spcPts val="0"/>
              </a:spcAft>
              <a:buSzPts val="1260"/>
              <a:buChar char="⚫"/>
              <a:defRPr sz="1800"/>
            </a:lvl3pPr>
            <a:lvl4pPr marL="1828800" lvl="3" indent="-290512" algn="l">
              <a:lnSpc>
                <a:spcPct val="100000"/>
              </a:lnSpc>
              <a:spcBef>
                <a:spcPts val="300"/>
              </a:spcBef>
              <a:spcAft>
                <a:spcPts val="0"/>
              </a:spcAft>
              <a:buSzPts val="975"/>
              <a:buChar char="⚫"/>
              <a:defRPr sz="150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1" name="Google Shape;41;p38"/>
          <p:cNvSpPr txBox="1">
            <a:spLocks noGrp="1"/>
          </p:cNvSpPr>
          <p:nvPr>
            <p:ph type="body" idx="2"/>
          </p:nvPr>
        </p:nvSpPr>
        <p:spPr>
          <a:xfrm>
            <a:off x="450850" y="1330012"/>
            <a:ext cx="3124200" cy="325755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30200" algn="l">
              <a:lnSpc>
                <a:spcPct val="100000"/>
              </a:lnSpc>
              <a:spcBef>
                <a:spcPts val="320"/>
              </a:spcBef>
              <a:spcAft>
                <a:spcPts val="0"/>
              </a:spcAft>
              <a:buSzPts val="1600"/>
              <a:buFont typeface="Arial"/>
              <a:buChar char="•"/>
              <a:defRPr sz="1600"/>
            </a:lvl2pPr>
            <a:lvl3pPr marL="1371600" lvl="2" indent="-317500" algn="l">
              <a:lnSpc>
                <a:spcPct val="100000"/>
              </a:lnSpc>
              <a:spcBef>
                <a:spcPts val="280"/>
              </a:spcBef>
              <a:spcAft>
                <a:spcPts val="0"/>
              </a:spcAft>
              <a:buSzPts val="1400"/>
              <a:buFont typeface="Arial"/>
              <a:buChar char="•"/>
              <a:defRPr sz="1400"/>
            </a:lvl3pPr>
            <a:lvl4pPr marL="1828800" lvl="3" indent="-311150" algn="l">
              <a:lnSpc>
                <a:spcPct val="100000"/>
              </a:lnSpc>
              <a:spcBef>
                <a:spcPts val="260"/>
              </a:spcBef>
              <a:spcAft>
                <a:spcPts val="0"/>
              </a:spcAft>
              <a:buSzPts val="1300"/>
              <a:buFont typeface="Arial"/>
              <a:buChar char="•"/>
              <a:defRPr sz="13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2" name="Google Shape;42;p3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43" name="Google Shape;43;p38"/>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7"/>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chemeClr val="dk1"/>
            </a:gs>
          </a:gsLst>
          <a:lin ang="5640000" scaled="0"/>
        </a:gradFill>
        <a:effectLst/>
      </p:bgPr>
    </p:bg>
    <p:spTree>
      <p:nvGrpSpPr>
        <p:cNvPr id="1" name="Shape 75"/>
        <p:cNvGrpSpPr/>
        <p:nvPr/>
      </p:nvGrpSpPr>
      <p:grpSpPr>
        <a:xfrm>
          <a:off x="0" y="0"/>
          <a:ext cx="0" cy="0"/>
          <a:chOff x="0" y="0"/>
          <a:chExt cx="0" cy="0"/>
        </a:xfrm>
      </p:grpSpPr>
      <p:sp>
        <p:nvSpPr>
          <p:cNvPr id="76" name="Google Shape;76;p29"/>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 name="Google Shape;77;p29"/>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lt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lt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lt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lt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lt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lt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lt2"/>
              </a:buClr>
              <a:buSzPts val="1200"/>
              <a:buFont typeface="Calibri"/>
              <a:buChar char="•"/>
              <a:defRPr sz="1200" b="0" i="0" u="none" strike="noStrike" cap="none">
                <a:solidFill>
                  <a:schemeClr val="lt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lt2"/>
              </a:buClr>
              <a:buSzPts val="1050"/>
              <a:buFont typeface="Calibri"/>
              <a:buChar char="•"/>
              <a:defRPr sz="105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Lst>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ULws5gyPTHY"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youtube.com/watch?v=ULws5gyPTHY&amp;t=2s" TargetMode="Externa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embed/B73ebBNrjmg?si=xsVBoN1ZqPaOEEGK"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embed/B73ebBNrjmg?si=xsVBoN1ZqPaOEEGK?start=00&amp;end=61"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embed/B73ebBNrjmg?si=xsVBoN1ZqPaOEEGK?start=100&amp;end=60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embed/B73ebBNrjmg?si=xsVBoN1ZqPaOEEGK?start=100&amp;end=600"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embed/B73ebBNrjmg?si=xsVBoN1ZqPaOEEGK?start=747&amp;end=1040"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hyperlink" Target="https://imgflip.com/"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ae5MssJ8en4"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youtu.be/ae5MssJ8en4" TargetMode="Externa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D83MdEeYe6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youtube.com/watch?v=D83MdEeYe6g"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bDkDg33uGuc"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youtube.com/watch?v=bDkDg33uGuc" TargetMode="Externa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26a6ccce6a_0_20"/>
          <p:cNvSpPr txBox="1">
            <a:spLocks noGrp="1"/>
          </p:cNvSpPr>
          <p:nvPr>
            <p:ph type="body" idx="1"/>
          </p:nvPr>
        </p:nvSpPr>
        <p:spPr>
          <a:xfrm>
            <a:off x="457200" y="1309350"/>
            <a:ext cx="7638000" cy="3434100"/>
          </a:xfrm>
          <a:prstGeom prst="rect">
            <a:avLst/>
          </a:prstGeom>
          <a:noFill/>
          <a:ln>
            <a:noFill/>
          </a:ln>
        </p:spPr>
        <p:txBody>
          <a:bodyPr spcFirstLastPara="1" wrap="square" lIns="91425" tIns="45700" rIns="91425" bIns="45700" anchor="t" anchorCtr="0">
            <a:normAutofit lnSpcReduction="10000"/>
          </a:bodyPr>
          <a:lstStyle/>
          <a:p>
            <a:pPr marL="457200" lvl="0" indent="-393700" algn="l" rtl="0">
              <a:lnSpc>
                <a:spcPct val="100000"/>
              </a:lnSpc>
              <a:spcBef>
                <a:spcPts val="520"/>
              </a:spcBef>
              <a:spcAft>
                <a:spcPts val="0"/>
              </a:spcAft>
              <a:buSzPts val="2600"/>
              <a:buChar char="•"/>
            </a:pPr>
            <a:r>
              <a:rPr lang="en-US" dirty="0"/>
              <a:t>Complete the Company Brainstorming document as a group.</a:t>
            </a:r>
            <a:endParaRPr dirty="0"/>
          </a:p>
          <a:p>
            <a:pPr marL="914400" lvl="1" indent="-355600" algn="l" rtl="0">
              <a:lnSpc>
                <a:spcPct val="100000"/>
              </a:lnSpc>
              <a:spcBef>
                <a:spcPts val="520"/>
              </a:spcBef>
              <a:spcAft>
                <a:spcPts val="0"/>
              </a:spcAft>
              <a:buSzPts val="2000"/>
              <a:buChar char="•"/>
            </a:pPr>
            <a:r>
              <a:rPr lang="en-US" dirty="0"/>
              <a:t>Place the sticky note you collected from each poster on the corresponding page of the brainstorming document.</a:t>
            </a:r>
            <a:endParaRPr dirty="0"/>
          </a:p>
          <a:p>
            <a:pPr marL="457200" lvl="0" indent="-393700" algn="l" rtl="0">
              <a:lnSpc>
                <a:spcPct val="100000"/>
              </a:lnSpc>
              <a:spcBef>
                <a:spcPts val="0"/>
              </a:spcBef>
              <a:spcAft>
                <a:spcPts val="0"/>
              </a:spcAft>
              <a:buSzPts val="2600"/>
              <a:buChar char="•"/>
            </a:pPr>
            <a:r>
              <a:rPr lang="en-US" dirty="0"/>
              <a:t>After completing the first three pages:</a:t>
            </a:r>
            <a:endParaRPr dirty="0"/>
          </a:p>
          <a:p>
            <a:pPr marL="914400" lvl="1" indent="-355600" algn="l" rtl="0">
              <a:lnSpc>
                <a:spcPct val="100000"/>
              </a:lnSpc>
              <a:spcBef>
                <a:spcPts val="0"/>
              </a:spcBef>
              <a:spcAft>
                <a:spcPts val="0"/>
              </a:spcAft>
              <a:buSzPts val="2000"/>
              <a:buChar char="•"/>
            </a:pPr>
            <a:r>
              <a:rPr lang="en-US" dirty="0"/>
              <a:t>Synthesize two of the three ideas (problem &amp; makes money, situation &amp; makes money, etc.).</a:t>
            </a:r>
            <a:endParaRPr dirty="0"/>
          </a:p>
          <a:p>
            <a:pPr marL="914400" lvl="1" indent="-355600" algn="l" rtl="0">
              <a:lnSpc>
                <a:spcPct val="100000"/>
              </a:lnSpc>
              <a:spcBef>
                <a:spcPts val="0"/>
              </a:spcBef>
              <a:spcAft>
                <a:spcPts val="0"/>
              </a:spcAft>
              <a:buSzPts val="2000"/>
              <a:buChar char="•"/>
            </a:pPr>
            <a:r>
              <a:rPr lang="en-US" dirty="0"/>
              <a:t>Determine what product or service can be created to accomplish this.</a:t>
            </a:r>
            <a:endParaRPr dirty="0"/>
          </a:p>
          <a:p>
            <a:pPr marL="914400" lvl="1" indent="-355600" algn="l" rtl="0">
              <a:lnSpc>
                <a:spcPct val="100000"/>
              </a:lnSpc>
              <a:spcBef>
                <a:spcPts val="0"/>
              </a:spcBef>
              <a:spcAft>
                <a:spcPts val="0"/>
              </a:spcAft>
              <a:buSzPts val="2000"/>
              <a:buChar char="•"/>
            </a:pPr>
            <a:r>
              <a:rPr lang="en-US" dirty="0"/>
              <a:t>Name the product and the company.</a:t>
            </a:r>
            <a:endParaRPr dirty="0"/>
          </a:p>
        </p:txBody>
      </p:sp>
      <p:sp>
        <p:nvSpPr>
          <p:cNvPr id="149" name="Google Shape;149;g226a6ccce6a_0_2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US" dirty="0"/>
              <a:t>Company Brainstorming</a:t>
            </a:r>
            <a:endParaRPr dirty="0"/>
          </a:p>
        </p:txBody>
      </p:sp>
      <p:pic>
        <p:nvPicPr>
          <p:cNvPr id="150" name="Google Shape;150;g226a6ccce6a_0_20"/>
          <p:cNvPicPr preferRelativeResize="0"/>
          <p:nvPr/>
        </p:nvPicPr>
        <p:blipFill>
          <a:blip r:embed="rId3">
            <a:alphaModFix/>
          </a:blip>
          <a:stretch>
            <a:fillRect/>
          </a:stretch>
        </p:blipFill>
        <p:spPr>
          <a:xfrm>
            <a:off x="4450" y="3666564"/>
            <a:ext cx="1329425" cy="14769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226a456b53d_1_10"/>
          <p:cNvSpPr txBox="1">
            <a:spLocks noGrp="1"/>
          </p:cNvSpPr>
          <p:nvPr>
            <p:ph type="body" idx="1"/>
          </p:nvPr>
        </p:nvSpPr>
        <p:spPr>
          <a:xfrm>
            <a:off x="457200" y="1309350"/>
            <a:ext cx="8523300" cy="34341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240"/>
              </a:spcBef>
              <a:spcAft>
                <a:spcPts val="0"/>
              </a:spcAft>
              <a:buSzPts val="2600"/>
              <a:buChar char="•"/>
            </a:pPr>
            <a:r>
              <a:rPr lang="en-US" dirty="0"/>
              <a:t>Each group will share with the class their product/company ideas.</a:t>
            </a:r>
            <a:endParaRPr dirty="0"/>
          </a:p>
          <a:p>
            <a:pPr marL="457200" lvl="0" indent="-393700" algn="l" rtl="0">
              <a:lnSpc>
                <a:spcPct val="100000"/>
              </a:lnSpc>
              <a:spcBef>
                <a:spcPts val="0"/>
              </a:spcBef>
              <a:spcAft>
                <a:spcPts val="0"/>
              </a:spcAft>
              <a:buSzPts val="2600"/>
              <a:buChar char="•"/>
            </a:pPr>
            <a:r>
              <a:rPr lang="en-US" dirty="0"/>
              <a:t>Consider the following prompts for each group:</a:t>
            </a:r>
            <a:endParaRPr dirty="0"/>
          </a:p>
          <a:p>
            <a:pPr marL="914400" lvl="1" indent="-355600" algn="l" rtl="0">
              <a:lnSpc>
                <a:spcPct val="100000"/>
              </a:lnSpc>
              <a:spcBef>
                <a:spcPts val="0"/>
              </a:spcBef>
              <a:spcAft>
                <a:spcPts val="0"/>
              </a:spcAft>
              <a:buSzPts val="2000"/>
              <a:buChar char="•"/>
            </a:pPr>
            <a:r>
              <a:rPr lang="en-US" dirty="0"/>
              <a:t>It is legal?</a:t>
            </a:r>
            <a:endParaRPr dirty="0"/>
          </a:p>
          <a:p>
            <a:pPr marL="914400" lvl="1" indent="-355600" algn="l" rtl="0">
              <a:lnSpc>
                <a:spcPct val="100000"/>
              </a:lnSpc>
              <a:spcBef>
                <a:spcPts val="0"/>
              </a:spcBef>
              <a:spcAft>
                <a:spcPts val="0"/>
              </a:spcAft>
              <a:buSzPts val="2000"/>
              <a:buChar char="•"/>
            </a:pPr>
            <a:r>
              <a:rPr lang="en-US" dirty="0"/>
              <a:t>It is feasible?</a:t>
            </a:r>
            <a:endParaRPr dirty="0"/>
          </a:p>
          <a:p>
            <a:pPr marL="914400" lvl="1" indent="-355600" algn="l" rtl="0">
              <a:lnSpc>
                <a:spcPct val="100000"/>
              </a:lnSpc>
              <a:spcBef>
                <a:spcPts val="0"/>
              </a:spcBef>
              <a:spcAft>
                <a:spcPts val="0"/>
              </a:spcAft>
              <a:buSzPts val="2000"/>
              <a:buChar char="•"/>
            </a:pPr>
            <a:r>
              <a:rPr lang="en-US" dirty="0"/>
              <a:t>What two ideas were combined?</a:t>
            </a:r>
            <a:endParaRPr dirty="0"/>
          </a:p>
          <a:p>
            <a:pPr marL="914400" lvl="1" indent="-355600" algn="l" rtl="0">
              <a:lnSpc>
                <a:spcPct val="100000"/>
              </a:lnSpc>
              <a:spcBef>
                <a:spcPts val="0"/>
              </a:spcBef>
              <a:spcAft>
                <a:spcPts val="0"/>
              </a:spcAft>
              <a:buSzPts val="2000"/>
              <a:buChar char="•"/>
            </a:pPr>
            <a:r>
              <a:rPr lang="en-US" dirty="0"/>
              <a:t>What questions do you have about the product or service?</a:t>
            </a:r>
            <a:endParaRPr dirty="0"/>
          </a:p>
          <a:p>
            <a:pPr marL="914400" lvl="1" indent="-355600" algn="l" rtl="0">
              <a:lnSpc>
                <a:spcPct val="100000"/>
              </a:lnSpc>
              <a:spcBef>
                <a:spcPts val="0"/>
              </a:spcBef>
              <a:spcAft>
                <a:spcPts val="0"/>
              </a:spcAft>
              <a:buSzPts val="2000"/>
              <a:buChar char="•"/>
            </a:pPr>
            <a:r>
              <a:rPr lang="en-US" dirty="0"/>
              <a:t>Will the company be web based, brick and mortar, etc.?</a:t>
            </a:r>
            <a:endParaRPr dirty="0"/>
          </a:p>
        </p:txBody>
      </p:sp>
      <p:sp>
        <p:nvSpPr>
          <p:cNvPr id="156" name="Google Shape;156;g226a456b53d_1_1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Clr>
                <a:schemeClr val="accent4"/>
              </a:buClr>
              <a:buSzPts val="3600"/>
              <a:buFont typeface="Calibri"/>
              <a:buNone/>
            </a:pPr>
            <a:r>
              <a:rPr lang="en-US" dirty="0"/>
              <a:t>Sharing Company Ideas</a:t>
            </a:r>
            <a:endParaRPr dirty="0"/>
          </a:p>
        </p:txBody>
      </p:sp>
      <p:pic>
        <p:nvPicPr>
          <p:cNvPr id="157" name="Google Shape;157;g226a456b53d_1_10"/>
          <p:cNvPicPr preferRelativeResize="0"/>
          <p:nvPr/>
        </p:nvPicPr>
        <p:blipFill>
          <a:blip r:embed="rId3">
            <a:alphaModFix/>
          </a:blip>
          <a:stretch>
            <a:fillRect/>
          </a:stretch>
        </p:blipFill>
        <p:spPr>
          <a:xfrm flipH="1">
            <a:off x="7052075" y="87425"/>
            <a:ext cx="1877049" cy="21433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g25e152df6a8_0_15"/>
          <p:cNvPicPr preferRelativeResize="0"/>
          <p:nvPr/>
        </p:nvPicPr>
        <p:blipFill>
          <a:blip r:embed="rId3">
            <a:alphaModFix amt="11000"/>
          </a:blip>
          <a:stretch>
            <a:fillRect/>
          </a:stretch>
        </p:blipFill>
        <p:spPr>
          <a:xfrm>
            <a:off x="0" y="0"/>
            <a:ext cx="9144001" cy="5143500"/>
          </a:xfrm>
          <a:prstGeom prst="rect">
            <a:avLst/>
          </a:prstGeom>
          <a:noFill/>
          <a:ln>
            <a:noFill/>
          </a:ln>
        </p:spPr>
      </p:pic>
      <p:sp>
        <p:nvSpPr>
          <p:cNvPr id="163" name="Google Shape;163;g25e152df6a8_0_15"/>
          <p:cNvSpPr txBox="1">
            <a:spLocks noGrp="1"/>
          </p:cNvSpPr>
          <p:nvPr>
            <p:ph type="body" idx="1"/>
          </p:nvPr>
        </p:nvSpPr>
        <p:spPr>
          <a:xfrm>
            <a:off x="457199" y="1309352"/>
            <a:ext cx="8399929"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US" dirty="0"/>
              <a:t>Equations and calculations. </a:t>
            </a:r>
            <a:endParaRPr dirty="0"/>
          </a:p>
          <a:p>
            <a:pPr marL="457200" lvl="0" indent="-393700" algn="l" rtl="0">
              <a:spcBef>
                <a:spcPts val="0"/>
              </a:spcBef>
              <a:spcAft>
                <a:spcPts val="0"/>
              </a:spcAft>
              <a:buSzPts val="2600"/>
              <a:buChar char="•"/>
            </a:pPr>
            <a:r>
              <a:rPr lang="en-US" dirty="0"/>
              <a:t>Used by businesses to calculate:</a:t>
            </a:r>
            <a:endParaRPr dirty="0"/>
          </a:p>
          <a:p>
            <a:pPr marL="914400" lvl="1" indent="-355600" algn="l" rtl="0">
              <a:spcBef>
                <a:spcPts val="0"/>
              </a:spcBef>
              <a:spcAft>
                <a:spcPts val="0"/>
              </a:spcAft>
              <a:buSzPts val="2000"/>
              <a:buChar char="•"/>
            </a:pPr>
            <a:r>
              <a:rPr lang="en-US" dirty="0"/>
              <a:t>The price to sell a product/service.</a:t>
            </a:r>
            <a:endParaRPr dirty="0"/>
          </a:p>
          <a:p>
            <a:pPr marL="914400" lvl="1" indent="-355600" algn="l" rtl="0">
              <a:spcBef>
                <a:spcPts val="0"/>
              </a:spcBef>
              <a:spcAft>
                <a:spcPts val="0"/>
              </a:spcAft>
              <a:buSzPts val="2000"/>
              <a:buChar char="•"/>
            </a:pPr>
            <a:r>
              <a:rPr lang="en-US" dirty="0"/>
              <a:t>The markup of a product.</a:t>
            </a:r>
            <a:endParaRPr dirty="0"/>
          </a:p>
          <a:p>
            <a:pPr marL="914400" lvl="1" indent="-355600" algn="l" rtl="0">
              <a:spcBef>
                <a:spcPts val="0"/>
              </a:spcBef>
              <a:spcAft>
                <a:spcPts val="0"/>
              </a:spcAft>
              <a:buSzPts val="2000"/>
              <a:buChar char="•"/>
            </a:pPr>
            <a:r>
              <a:rPr lang="en-US" dirty="0"/>
              <a:t>A marketing strategy to reach the target audience.</a:t>
            </a:r>
            <a:endParaRPr dirty="0"/>
          </a:p>
          <a:p>
            <a:pPr marL="914400" lvl="1" indent="-355600" algn="l" rtl="0">
              <a:spcBef>
                <a:spcPts val="0"/>
              </a:spcBef>
              <a:spcAft>
                <a:spcPts val="0"/>
              </a:spcAft>
              <a:buSzPts val="2000"/>
              <a:buChar char="•"/>
            </a:pPr>
            <a:r>
              <a:rPr lang="en-US" dirty="0"/>
              <a:t>A budget for each component of the business.</a:t>
            </a:r>
            <a:endParaRPr dirty="0"/>
          </a:p>
          <a:p>
            <a:pPr marL="457200" lvl="0" indent="-393700" algn="l" rtl="0">
              <a:spcBef>
                <a:spcPts val="0"/>
              </a:spcBef>
              <a:spcAft>
                <a:spcPts val="0"/>
              </a:spcAft>
              <a:buSzPts val="2600"/>
              <a:buChar char="•"/>
            </a:pPr>
            <a:r>
              <a:rPr lang="en-US" dirty="0"/>
              <a:t>Example: Selling price - cost of product/service = markup</a:t>
            </a:r>
            <a:endParaRPr dirty="0"/>
          </a:p>
        </p:txBody>
      </p:sp>
      <p:sp>
        <p:nvSpPr>
          <p:cNvPr id="164" name="Google Shape;164;g25e152df6a8_0_1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Mathematical Models</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25e152df6a8_0_22"/>
          <p:cNvPicPr preferRelativeResize="0"/>
          <p:nvPr/>
        </p:nvPicPr>
        <p:blipFill>
          <a:blip r:embed="rId3">
            <a:alphaModFix amt="11000"/>
          </a:blip>
          <a:stretch>
            <a:fillRect/>
          </a:stretch>
        </p:blipFill>
        <p:spPr>
          <a:xfrm>
            <a:off x="0" y="0"/>
            <a:ext cx="9144001" cy="5143500"/>
          </a:xfrm>
          <a:prstGeom prst="rect">
            <a:avLst/>
          </a:prstGeom>
          <a:noFill/>
          <a:ln>
            <a:noFill/>
          </a:ln>
        </p:spPr>
      </p:pic>
      <p:sp>
        <p:nvSpPr>
          <p:cNvPr id="170" name="Google Shape;170;g25e152df6a8_0_22"/>
          <p:cNvSpPr txBox="1">
            <a:spLocks noGrp="1"/>
          </p:cNvSpPr>
          <p:nvPr>
            <p:ph type="body" idx="1"/>
          </p:nvPr>
        </p:nvSpPr>
        <p:spPr>
          <a:xfrm>
            <a:off x="457200" y="1309350"/>
            <a:ext cx="70731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US"/>
              <a:t>Equations and calculations. </a:t>
            </a:r>
            <a:endParaRPr/>
          </a:p>
          <a:p>
            <a:pPr marL="457200" lvl="0" indent="-393700" algn="l" rtl="0">
              <a:spcBef>
                <a:spcPts val="0"/>
              </a:spcBef>
              <a:spcAft>
                <a:spcPts val="0"/>
              </a:spcAft>
              <a:buSzPts val="2600"/>
              <a:buChar char="•"/>
            </a:pPr>
            <a:r>
              <a:rPr lang="en-US"/>
              <a:t>Used by businesses to calculate:</a:t>
            </a:r>
            <a:endParaRPr/>
          </a:p>
          <a:p>
            <a:pPr marL="914400" lvl="1" indent="-355600" algn="l" rtl="0">
              <a:spcBef>
                <a:spcPts val="0"/>
              </a:spcBef>
              <a:spcAft>
                <a:spcPts val="0"/>
              </a:spcAft>
              <a:buSzPts val="2000"/>
              <a:buChar char="•"/>
            </a:pPr>
            <a:r>
              <a:rPr lang="en-US"/>
              <a:t>The price to sell a product/service.</a:t>
            </a:r>
            <a:endParaRPr/>
          </a:p>
          <a:p>
            <a:pPr marL="914400" lvl="1" indent="-355600" algn="l" rtl="0">
              <a:spcBef>
                <a:spcPts val="0"/>
              </a:spcBef>
              <a:spcAft>
                <a:spcPts val="0"/>
              </a:spcAft>
              <a:buSzPts val="2000"/>
              <a:buChar char="•"/>
            </a:pPr>
            <a:r>
              <a:rPr lang="en-US"/>
              <a:t>The markup of a product.</a:t>
            </a:r>
            <a:endParaRPr/>
          </a:p>
          <a:p>
            <a:pPr marL="914400" lvl="1" indent="-355600" algn="l" rtl="0">
              <a:spcBef>
                <a:spcPts val="0"/>
              </a:spcBef>
              <a:spcAft>
                <a:spcPts val="0"/>
              </a:spcAft>
              <a:buSzPts val="2000"/>
              <a:buChar char="•"/>
            </a:pPr>
            <a:r>
              <a:rPr lang="en-US"/>
              <a:t>A marketing strategy to reach the target audience.</a:t>
            </a:r>
            <a:endParaRPr/>
          </a:p>
          <a:p>
            <a:pPr marL="914400" lvl="1" indent="-355600" algn="l" rtl="0">
              <a:spcBef>
                <a:spcPts val="0"/>
              </a:spcBef>
              <a:spcAft>
                <a:spcPts val="0"/>
              </a:spcAft>
              <a:buSzPts val="2000"/>
              <a:buChar char="•"/>
            </a:pPr>
            <a:r>
              <a:rPr lang="en-US"/>
              <a:t>A budget for each component of the business.</a:t>
            </a:r>
            <a:endParaRPr/>
          </a:p>
          <a:p>
            <a:pPr marL="457200" lvl="0" indent="-393700" algn="l" rtl="0">
              <a:spcBef>
                <a:spcPts val="0"/>
              </a:spcBef>
              <a:spcAft>
                <a:spcPts val="0"/>
              </a:spcAft>
              <a:buSzPts val="2600"/>
              <a:buChar char="•"/>
            </a:pPr>
            <a:r>
              <a:rPr lang="en-US">
                <a:solidFill>
                  <a:schemeClr val="accent4"/>
                </a:solidFill>
              </a:rPr>
              <a:t>Turn to your elbow partner and decide what you think the most important model for a successful business is.</a:t>
            </a:r>
            <a:endParaRPr>
              <a:solidFill>
                <a:schemeClr val="accent4"/>
              </a:solidFill>
            </a:endParaRPr>
          </a:p>
          <a:p>
            <a:pPr marL="0" lvl="0" indent="0" algn="l" rtl="0">
              <a:spcBef>
                <a:spcPts val="520"/>
              </a:spcBef>
              <a:spcAft>
                <a:spcPts val="0"/>
              </a:spcAft>
              <a:buNone/>
            </a:pPr>
            <a:endParaRPr/>
          </a:p>
        </p:txBody>
      </p:sp>
      <p:sp>
        <p:nvSpPr>
          <p:cNvPr id="171" name="Google Shape;171;g25e152df6a8_0_22"/>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Mathematical Models</a:t>
            </a:r>
            <a:endParaRPr/>
          </a:p>
        </p:txBody>
      </p:sp>
      <p:pic>
        <p:nvPicPr>
          <p:cNvPr id="172" name="Google Shape;172;g25e152df6a8_0_22"/>
          <p:cNvPicPr preferRelativeResize="0"/>
          <p:nvPr/>
        </p:nvPicPr>
        <p:blipFill>
          <a:blip r:embed="rId4">
            <a:alphaModFix/>
          </a:blip>
          <a:stretch>
            <a:fillRect/>
          </a:stretch>
        </p:blipFill>
        <p:spPr>
          <a:xfrm rot="-854269">
            <a:off x="6851446" y="388377"/>
            <a:ext cx="1634714" cy="10025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24f0ce045ab_0_0"/>
          <p:cNvSpPr txBox="1">
            <a:spLocks noGrp="1"/>
          </p:cNvSpPr>
          <p:nvPr>
            <p:ph type="body" idx="1"/>
          </p:nvPr>
        </p:nvSpPr>
        <p:spPr>
          <a:xfrm>
            <a:off x="457200" y="1309350"/>
            <a:ext cx="8137200" cy="34341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240"/>
              </a:spcBef>
              <a:spcAft>
                <a:spcPts val="0"/>
              </a:spcAft>
              <a:buSzPts val="2600"/>
              <a:buChar char="•"/>
            </a:pPr>
            <a:r>
              <a:rPr lang="en-US" dirty="0"/>
              <a:t>A document setting out a business’s future objectives and strategies for achieving them.</a:t>
            </a:r>
            <a:endParaRPr dirty="0"/>
          </a:p>
          <a:p>
            <a:pPr marL="457200" lvl="0" indent="-393700" algn="l" rtl="0">
              <a:lnSpc>
                <a:spcPct val="100000"/>
              </a:lnSpc>
              <a:spcBef>
                <a:spcPts val="240"/>
              </a:spcBef>
              <a:spcAft>
                <a:spcPts val="0"/>
              </a:spcAft>
              <a:buSzPts val="2600"/>
              <a:buChar char="•"/>
            </a:pPr>
            <a:r>
              <a:rPr lang="en-US" dirty="0"/>
              <a:t>A business plan is a roadmap that outlines the goals, strategies, and financial projections of a business.</a:t>
            </a:r>
            <a:endParaRPr dirty="0"/>
          </a:p>
          <a:p>
            <a:pPr marL="457200" lvl="0" indent="-393700" algn="l" rtl="0">
              <a:lnSpc>
                <a:spcPct val="100000"/>
              </a:lnSpc>
              <a:spcBef>
                <a:spcPts val="0"/>
              </a:spcBef>
              <a:spcAft>
                <a:spcPts val="0"/>
              </a:spcAft>
              <a:buSzPts val="2600"/>
              <a:buChar char="•"/>
            </a:pPr>
            <a:r>
              <a:rPr lang="en-US" dirty="0"/>
              <a:t>Business plans help individuals clarify their vision, identify potential challenges, and make informed decisions.</a:t>
            </a:r>
            <a:endParaRPr dirty="0"/>
          </a:p>
        </p:txBody>
      </p:sp>
      <p:sp>
        <p:nvSpPr>
          <p:cNvPr id="178" name="Google Shape;178;g24f0ce045ab_0_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Clr>
                <a:schemeClr val="accent4"/>
              </a:buClr>
              <a:buSzPts val="3600"/>
              <a:buFont typeface="Calibri"/>
              <a:buNone/>
            </a:pPr>
            <a:r>
              <a:rPr lang="en-US" dirty="0"/>
              <a:t>Business Plan</a:t>
            </a:r>
            <a:endParaRPr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4f0ce045ab_0_5"/>
          <p:cNvSpPr txBox="1">
            <a:spLocks noGrp="1"/>
          </p:cNvSpPr>
          <p:nvPr>
            <p:ph type="body" idx="1"/>
          </p:nvPr>
        </p:nvSpPr>
        <p:spPr>
          <a:xfrm>
            <a:off x="457200" y="1032500"/>
            <a:ext cx="5943600" cy="3907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520"/>
              </a:spcBef>
              <a:spcAft>
                <a:spcPts val="0"/>
              </a:spcAft>
              <a:buNone/>
            </a:pPr>
            <a:r>
              <a:rPr lang="en-US" dirty="0"/>
              <a:t>The Coolest Cooler</a:t>
            </a:r>
            <a:endParaRPr dirty="0"/>
          </a:p>
          <a:p>
            <a:pPr marL="457200" lvl="0" indent="-355600" algn="l" rtl="0">
              <a:lnSpc>
                <a:spcPct val="100000"/>
              </a:lnSpc>
              <a:spcBef>
                <a:spcPts val="0"/>
              </a:spcBef>
              <a:spcAft>
                <a:spcPts val="0"/>
              </a:spcAft>
              <a:buSzPts val="2000"/>
              <a:buChar char="•"/>
            </a:pPr>
            <a:r>
              <a:rPr lang="en-US" dirty="0"/>
              <a:t>Just over $13 million raised through Kickstarter.</a:t>
            </a:r>
            <a:endParaRPr dirty="0"/>
          </a:p>
          <a:p>
            <a:pPr marL="457200" lvl="0" indent="-355600" algn="l" rtl="0">
              <a:lnSpc>
                <a:spcPct val="100000"/>
              </a:lnSpc>
              <a:spcBef>
                <a:spcPts val="0"/>
              </a:spcBef>
              <a:spcAft>
                <a:spcPts val="0"/>
              </a:spcAft>
              <a:buSzPts val="2000"/>
              <a:buChar char="•"/>
            </a:pPr>
            <a:r>
              <a:rPr lang="en-US" dirty="0"/>
              <a:t>The company struggled with development, pricing, production, and distribution.</a:t>
            </a:r>
            <a:endParaRPr dirty="0"/>
          </a:p>
          <a:p>
            <a:pPr marL="457200" lvl="0" indent="-355600" algn="l" rtl="0">
              <a:lnSpc>
                <a:spcPct val="100000"/>
              </a:lnSpc>
              <a:spcBef>
                <a:spcPts val="0"/>
              </a:spcBef>
              <a:spcAft>
                <a:spcPts val="0"/>
              </a:spcAft>
              <a:buSzPts val="2000"/>
              <a:buChar char="•"/>
            </a:pPr>
            <a:r>
              <a:rPr lang="en-US" dirty="0"/>
              <a:t>They had to sell their inventory to Amazon at a loss to pay debts.</a:t>
            </a:r>
            <a:endParaRPr dirty="0"/>
          </a:p>
          <a:p>
            <a:pPr marL="457200" lvl="0" indent="-355600" algn="l" rtl="0">
              <a:lnSpc>
                <a:spcPct val="100000"/>
              </a:lnSpc>
              <a:spcBef>
                <a:spcPts val="0"/>
              </a:spcBef>
              <a:spcAft>
                <a:spcPts val="0"/>
              </a:spcAft>
              <a:buSzPts val="2000"/>
              <a:buChar char="•"/>
            </a:pPr>
            <a:r>
              <a:rPr lang="en-US" dirty="0"/>
              <a:t>Very few original purchasers ever got their product.</a:t>
            </a:r>
            <a:endParaRPr dirty="0"/>
          </a:p>
          <a:p>
            <a:pPr marL="0" lvl="0" indent="0" algn="l" rtl="0">
              <a:lnSpc>
                <a:spcPct val="100000"/>
              </a:lnSpc>
              <a:spcBef>
                <a:spcPts val="0"/>
              </a:spcBef>
              <a:spcAft>
                <a:spcPts val="0"/>
              </a:spcAft>
              <a:buNone/>
            </a:pPr>
            <a:endParaRPr dirty="0"/>
          </a:p>
        </p:txBody>
      </p:sp>
      <p:sp>
        <p:nvSpPr>
          <p:cNvPr id="184" name="Google Shape;184;g24f0ce045ab_0_5"/>
          <p:cNvSpPr txBox="1">
            <a:spLocks noGrp="1"/>
          </p:cNvSpPr>
          <p:nvPr>
            <p:ph type="title"/>
          </p:nvPr>
        </p:nvSpPr>
        <p:spPr>
          <a:xfrm>
            <a:off x="457200" y="114122"/>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Failed Businesses</a:t>
            </a:r>
            <a:endParaRPr dirty="0"/>
          </a:p>
        </p:txBody>
      </p:sp>
      <p:pic>
        <p:nvPicPr>
          <p:cNvPr id="185" name="Google Shape;185;g24f0ce045ab_0_5"/>
          <p:cNvPicPr preferRelativeResize="0"/>
          <p:nvPr/>
        </p:nvPicPr>
        <p:blipFill rotWithShape="1">
          <a:blip r:embed="rId3">
            <a:alphaModFix/>
          </a:blip>
          <a:srcRect/>
          <a:stretch/>
        </p:blipFill>
        <p:spPr>
          <a:xfrm>
            <a:off x="6259275" y="1271800"/>
            <a:ext cx="2676399" cy="16727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31546c46fd_0_0"/>
          <p:cNvSpPr txBox="1">
            <a:spLocks noGrp="1"/>
          </p:cNvSpPr>
          <p:nvPr>
            <p:ph type="body" idx="1"/>
          </p:nvPr>
        </p:nvSpPr>
        <p:spPr>
          <a:xfrm>
            <a:off x="457200" y="1032500"/>
            <a:ext cx="5473800" cy="3907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dirty="0"/>
              <a:t>MoviePass</a:t>
            </a:r>
            <a:endParaRPr dirty="0"/>
          </a:p>
          <a:p>
            <a:pPr marL="457200" lvl="0" indent="-355600" algn="l" rtl="0">
              <a:lnSpc>
                <a:spcPct val="100000"/>
              </a:lnSpc>
              <a:spcBef>
                <a:spcPts val="0"/>
              </a:spcBef>
              <a:spcAft>
                <a:spcPts val="0"/>
              </a:spcAft>
              <a:buSzPts val="2000"/>
              <a:buChar char="•"/>
            </a:pPr>
            <a:r>
              <a:rPr lang="en-US" dirty="0"/>
              <a:t>$5 monthly subscription an individual can use to purchase unlimited movie tickets.</a:t>
            </a:r>
            <a:endParaRPr dirty="0"/>
          </a:p>
          <a:p>
            <a:pPr marL="457200" lvl="0" indent="-355600" algn="l" rtl="0">
              <a:lnSpc>
                <a:spcPct val="100000"/>
              </a:lnSpc>
              <a:spcBef>
                <a:spcPts val="0"/>
              </a:spcBef>
              <a:spcAft>
                <a:spcPts val="0"/>
              </a:spcAft>
              <a:buSzPts val="2000"/>
              <a:buChar char="•"/>
            </a:pPr>
            <a:r>
              <a:rPr lang="en-US" dirty="0"/>
              <a:t>Too many subscribers, lack of restrictions, and too low of a monthly fee caused the company to shut down with short notice.</a:t>
            </a:r>
            <a:endParaRPr dirty="0"/>
          </a:p>
        </p:txBody>
      </p:sp>
      <p:sp>
        <p:nvSpPr>
          <p:cNvPr id="191" name="Google Shape;191;g231546c46fd_0_0"/>
          <p:cNvSpPr txBox="1">
            <a:spLocks noGrp="1"/>
          </p:cNvSpPr>
          <p:nvPr>
            <p:ph type="title"/>
          </p:nvPr>
        </p:nvSpPr>
        <p:spPr>
          <a:xfrm>
            <a:off x="457200" y="114122"/>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US"/>
              <a:t>Failed Businesses</a:t>
            </a:r>
            <a:endParaRPr/>
          </a:p>
        </p:txBody>
      </p:sp>
      <p:pic>
        <p:nvPicPr>
          <p:cNvPr id="192" name="Google Shape;192;g231546c46fd_0_0"/>
          <p:cNvPicPr preferRelativeResize="0"/>
          <p:nvPr/>
        </p:nvPicPr>
        <p:blipFill rotWithShape="1">
          <a:blip r:embed="rId3">
            <a:alphaModFix/>
          </a:blip>
          <a:srcRect/>
          <a:stretch/>
        </p:blipFill>
        <p:spPr>
          <a:xfrm>
            <a:off x="6252975" y="1488250"/>
            <a:ext cx="2333174" cy="1749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4f0ce045ab_0_10"/>
          <p:cNvSpPr txBox="1">
            <a:spLocks noGrp="1"/>
          </p:cNvSpPr>
          <p:nvPr>
            <p:ph type="body" idx="1"/>
          </p:nvPr>
        </p:nvSpPr>
        <p:spPr>
          <a:xfrm>
            <a:off x="457200" y="993275"/>
            <a:ext cx="5499000" cy="40218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520"/>
              </a:spcBef>
              <a:spcAft>
                <a:spcPts val="0"/>
              </a:spcAft>
              <a:buNone/>
            </a:pPr>
            <a:r>
              <a:rPr lang="en-US" dirty="0"/>
              <a:t>Squatty Potty</a:t>
            </a:r>
            <a:endParaRPr dirty="0"/>
          </a:p>
          <a:p>
            <a:pPr marL="457200" lvl="0" indent="-346075" algn="l" rtl="0">
              <a:lnSpc>
                <a:spcPct val="100000"/>
              </a:lnSpc>
              <a:spcBef>
                <a:spcPts val="0"/>
              </a:spcBef>
              <a:spcAft>
                <a:spcPts val="0"/>
              </a:spcAft>
              <a:buSzPct val="76923"/>
              <a:buChar char="•"/>
            </a:pPr>
            <a:r>
              <a:rPr lang="en-US" dirty="0"/>
              <a:t>The company leveraged social media to create a viral video in 2015, which brought in $20 million in revenue.</a:t>
            </a:r>
            <a:endParaRPr dirty="0"/>
          </a:p>
          <a:p>
            <a:pPr marL="457200" lvl="0" indent="-346075" algn="l" rtl="0">
              <a:lnSpc>
                <a:spcPct val="100000"/>
              </a:lnSpc>
              <a:spcBef>
                <a:spcPts val="0"/>
              </a:spcBef>
              <a:spcAft>
                <a:spcPts val="0"/>
              </a:spcAft>
              <a:buSzPct val="76923"/>
              <a:buChar char="•"/>
            </a:pPr>
            <a:r>
              <a:rPr lang="en-US" dirty="0"/>
              <a:t>Advertising on medical talk shows raised another $174 million in revenue.</a:t>
            </a:r>
            <a:endParaRPr dirty="0"/>
          </a:p>
          <a:p>
            <a:pPr marL="457200" lvl="0" indent="-346075" algn="l" rtl="0">
              <a:lnSpc>
                <a:spcPct val="100000"/>
              </a:lnSpc>
              <a:spcBef>
                <a:spcPts val="0"/>
              </a:spcBef>
              <a:spcAft>
                <a:spcPts val="0"/>
              </a:spcAft>
              <a:buSzPct val="76923"/>
              <a:buChar char="•"/>
            </a:pPr>
            <a:r>
              <a:rPr lang="en-US" dirty="0"/>
              <a:t>This lifestyle product was advertised to have physical benefits and marketed toward a target audience of adult and elderly buyers.</a:t>
            </a:r>
            <a:endParaRPr dirty="0"/>
          </a:p>
          <a:p>
            <a:pPr marL="457200" lvl="0" indent="0" algn="l" rtl="0">
              <a:lnSpc>
                <a:spcPct val="100000"/>
              </a:lnSpc>
              <a:spcBef>
                <a:spcPts val="0"/>
              </a:spcBef>
              <a:spcAft>
                <a:spcPts val="0"/>
              </a:spcAft>
              <a:buNone/>
            </a:pPr>
            <a:endParaRPr dirty="0"/>
          </a:p>
        </p:txBody>
      </p:sp>
      <p:sp>
        <p:nvSpPr>
          <p:cNvPr id="198" name="Google Shape;198;g24f0ce045ab_0_10"/>
          <p:cNvSpPr txBox="1">
            <a:spLocks noGrp="1"/>
          </p:cNvSpPr>
          <p:nvPr>
            <p:ph type="title"/>
          </p:nvPr>
        </p:nvSpPr>
        <p:spPr>
          <a:xfrm>
            <a:off x="457200" y="-3"/>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US"/>
              <a:t>Successful Businesses</a:t>
            </a:r>
            <a:endParaRPr/>
          </a:p>
        </p:txBody>
      </p:sp>
      <p:pic>
        <p:nvPicPr>
          <p:cNvPr id="199" name="Google Shape;199;g24f0ce045ab_0_10"/>
          <p:cNvPicPr preferRelativeResize="0"/>
          <p:nvPr/>
        </p:nvPicPr>
        <p:blipFill rotWithShape="1">
          <a:blip r:embed="rId3">
            <a:alphaModFix/>
          </a:blip>
          <a:srcRect/>
          <a:stretch/>
        </p:blipFill>
        <p:spPr>
          <a:xfrm>
            <a:off x="6247925" y="1391825"/>
            <a:ext cx="2232225" cy="2232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231546c46fd_0_7"/>
          <p:cNvSpPr txBox="1">
            <a:spLocks noGrp="1"/>
          </p:cNvSpPr>
          <p:nvPr>
            <p:ph type="body" idx="1"/>
          </p:nvPr>
        </p:nvSpPr>
        <p:spPr>
          <a:xfrm>
            <a:off x="457200" y="993275"/>
            <a:ext cx="5717100" cy="4021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None/>
            </a:pPr>
            <a:r>
              <a:rPr lang="en-US" dirty="0"/>
              <a:t>Sleep Styler</a:t>
            </a:r>
            <a:endParaRPr dirty="0"/>
          </a:p>
          <a:p>
            <a:pPr marL="457200" lvl="0" indent="-355600" algn="l" rtl="0">
              <a:lnSpc>
                <a:spcPct val="100000"/>
              </a:lnSpc>
              <a:spcBef>
                <a:spcPts val="0"/>
              </a:spcBef>
              <a:spcAft>
                <a:spcPts val="0"/>
              </a:spcAft>
              <a:buSzPts val="2000"/>
              <a:buChar char="•"/>
            </a:pPr>
            <a:r>
              <a:rPr lang="en-US" dirty="0"/>
              <a:t>A foam overnight hair curler.</a:t>
            </a:r>
            <a:endParaRPr dirty="0"/>
          </a:p>
          <a:p>
            <a:pPr marL="457200" lvl="0" indent="-355600" algn="l" rtl="0">
              <a:lnSpc>
                <a:spcPct val="100000"/>
              </a:lnSpc>
              <a:spcBef>
                <a:spcPts val="0"/>
              </a:spcBef>
              <a:spcAft>
                <a:spcPts val="0"/>
              </a:spcAft>
              <a:buSzPts val="2000"/>
              <a:buChar char="•"/>
            </a:pPr>
            <a:r>
              <a:rPr lang="en-US" dirty="0"/>
              <a:t>The original product brought in $100 million in revenue.</a:t>
            </a:r>
            <a:endParaRPr dirty="0"/>
          </a:p>
          <a:p>
            <a:pPr marL="457200" lvl="0" indent="-355600" algn="l" rtl="0">
              <a:lnSpc>
                <a:spcPct val="100000"/>
              </a:lnSpc>
              <a:spcBef>
                <a:spcPts val="0"/>
              </a:spcBef>
              <a:spcAft>
                <a:spcPts val="0"/>
              </a:spcAft>
              <a:buSzPts val="2000"/>
              <a:buChar char="•"/>
            </a:pPr>
            <a:r>
              <a:rPr lang="en-US" dirty="0"/>
              <a:t>The product was so popular other companies began producing their own version.</a:t>
            </a:r>
            <a:endParaRPr dirty="0"/>
          </a:p>
          <a:p>
            <a:pPr marL="457200" lvl="0" indent="-355600" algn="l" rtl="0">
              <a:lnSpc>
                <a:spcPct val="100000"/>
              </a:lnSpc>
              <a:spcBef>
                <a:spcPts val="0"/>
              </a:spcBef>
              <a:spcAft>
                <a:spcPts val="0"/>
              </a:spcAft>
              <a:buSzPts val="2000"/>
              <a:buChar char="•"/>
            </a:pPr>
            <a:r>
              <a:rPr lang="en-US" dirty="0"/>
              <a:t>Social media and influencers were leveraged in the marketing of this product.</a:t>
            </a:r>
            <a:endParaRPr dirty="0"/>
          </a:p>
        </p:txBody>
      </p:sp>
      <p:sp>
        <p:nvSpPr>
          <p:cNvPr id="205" name="Google Shape;205;g231546c46fd_0_7"/>
          <p:cNvSpPr txBox="1">
            <a:spLocks noGrp="1"/>
          </p:cNvSpPr>
          <p:nvPr>
            <p:ph type="title"/>
          </p:nvPr>
        </p:nvSpPr>
        <p:spPr>
          <a:xfrm>
            <a:off x="457200" y="-3"/>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US" dirty="0"/>
              <a:t>Successful Businesses</a:t>
            </a:r>
            <a:endParaRPr dirty="0"/>
          </a:p>
        </p:txBody>
      </p:sp>
      <p:pic>
        <p:nvPicPr>
          <p:cNvPr id="206" name="Google Shape;206;g231546c46fd_0_7"/>
          <p:cNvPicPr preferRelativeResize="0"/>
          <p:nvPr/>
        </p:nvPicPr>
        <p:blipFill>
          <a:blip r:embed="rId3">
            <a:alphaModFix/>
          </a:blip>
          <a:stretch>
            <a:fillRect/>
          </a:stretch>
        </p:blipFill>
        <p:spPr>
          <a:xfrm>
            <a:off x="6224175" y="1263850"/>
            <a:ext cx="2335050" cy="2335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4f0ce045ab_0_15"/>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0"/>
              </a:spcBef>
              <a:spcAft>
                <a:spcPts val="0"/>
              </a:spcAft>
              <a:buSzPts val="2000"/>
              <a:buFont typeface="Calibri"/>
              <a:buChar char="•"/>
            </a:pPr>
            <a:r>
              <a:rPr lang="en-US" sz="2000" b="1" dirty="0"/>
              <a:t>Strategic Direction:</a:t>
            </a:r>
            <a:r>
              <a:rPr lang="en-US" sz="2000" dirty="0"/>
              <a:t> A business plan helps align the business's goals, strategies, and resources, providing a clear direction for growth and success.</a:t>
            </a:r>
            <a:endParaRPr sz="2000" dirty="0"/>
          </a:p>
          <a:p>
            <a:pPr marL="457200" lvl="0" indent="-355600" algn="l" rtl="0">
              <a:lnSpc>
                <a:spcPct val="100000"/>
              </a:lnSpc>
              <a:spcBef>
                <a:spcPts val="0"/>
              </a:spcBef>
              <a:spcAft>
                <a:spcPts val="0"/>
              </a:spcAft>
              <a:buSzPts val="2000"/>
              <a:buFont typeface="Calibri"/>
              <a:buChar char="•"/>
            </a:pPr>
            <a:r>
              <a:rPr lang="en-US" sz="2000" b="1" dirty="0"/>
              <a:t>Investor Confidence: </a:t>
            </a:r>
            <a:r>
              <a:rPr lang="en-US" sz="2000" dirty="0"/>
              <a:t>Investors and lenders are more likely to support a business with a solid plan, as it demonstrates the entrepreneur's commitment and ability to deliver.</a:t>
            </a:r>
            <a:endParaRPr sz="2000" dirty="0"/>
          </a:p>
          <a:p>
            <a:pPr marL="457200" lvl="0" indent="-355600" algn="l" rtl="0">
              <a:lnSpc>
                <a:spcPct val="100000"/>
              </a:lnSpc>
              <a:spcBef>
                <a:spcPts val="0"/>
              </a:spcBef>
              <a:spcAft>
                <a:spcPts val="0"/>
              </a:spcAft>
              <a:buSzPts val="2000"/>
              <a:buFont typeface="Calibri"/>
              <a:buChar char="•"/>
            </a:pPr>
            <a:r>
              <a:rPr lang="en-US" sz="2000" b="1" dirty="0"/>
              <a:t>Risk Management:</a:t>
            </a:r>
            <a:r>
              <a:rPr lang="en-US" sz="2000" dirty="0"/>
              <a:t> A business plan allows entrepreneurs to identify potential risks and develop contingency plans to mitigate them.</a:t>
            </a:r>
            <a:endParaRPr sz="2000" dirty="0"/>
          </a:p>
          <a:p>
            <a:pPr marL="457200" lvl="0" indent="-355600" algn="l" rtl="0">
              <a:lnSpc>
                <a:spcPct val="100000"/>
              </a:lnSpc>
              <a:spcBef>
                <a:spcPts val="0"/>
              </a:spcBef>
              <a:spcAft>
                <a:spcPts val="0"/>
              </a:spcAft>
              <a:buSzPts val="2000"/>
              <a:buFont typeface="Calibri"/>
              <a:buChar char="•"/>
            </a:pPr>
            <a:r>
              <a:rPr lang="en-US" sz="2000" b="1" dirty="0"/>
              <a:t>Financial Forecasting:</a:t>
            </a:r>
            <a:r>
              <a:rPr lang="en-US" sz="2000" dirty="0"/>
              <a:t> Through financial projections, a business plan helps entrepreneurs evaluate the financial feasibility of their ideas and make informed decisions.</a:t>
            </a:r>
            <a:endParaRPr sz="2000" dirty="0"/>
          </a:p>
        </p:txBody>
      </p:sp>
      <p:sp>
        <p:nvSpPr>
          <p:cNvPr id="212" name="Google Shape;212;g24f0ce045ab_0_1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US" dirty="0"/>
              <a:t>Benefits of a Well-Developed Business Plan</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ctrTitle"/>
          </p:nvPr>
        </p:nvSpPr>
        <p:spPr>
          <a:xfrm>
            <a:off x="644652" y="1007598"/>
            <a:ext cx="7851648" cy="1371600"/>
          </a:xfrm>
          <a:prstGeom prst="rect">
            <a:avLst/>
          </a:prstGeom>
          <a:noFill/>
          <a:ln>
            <a:noFill/>
          </a:ln>
        </p:spPr>
        <p:txBody>
          <a:bodyPr spcFirstLastPara="1" wrap="square" lIns="0" tIns="0" rIns="18275" bIns="0" anchor="b" anchorCtr="0">
            <a:noAutofit/>
          </a:bodyPr>
          <a:lstStyle/>
          <a:p>
            <a:pPr marL="0" lvl="0" indent="0" algn="l" rtl="0">
              <a:lnSpc>
                <a:spcPct val="100000"/>
              </a:lnSpc>
              <a:spcBef>
                <a:spcPts val="0"/>
              </a:spcBef>
              <a:spcAft>
                <a:spcPts val="0"/>
              </a:spcAft>
              <a:buClr>
                <a:schemeClr val="lt1"/>
              </a:buClr>
              <a:buSzPts val="5000"/>
              <a:buFont typeface="Calibri"/>
              <a:buNone/>
            </a:pPr>
            <a:r>
              <a:rPr lang="en-US" dirty="0"/>
              <a:t>Watch Out for Sharks!</a:t>
            </a:r>
            <a:endParaRPr dirty="0"/>
          </a:p>
        </p:txBody>
      </p:sp>
      <p:sp>
        <p:nvSpPr>
          <p:cNvPr id="95" name="Google Shape;95;p2"/>
          <p:cNvSpPr txBox="1">
            <a:spLocks noGrp="1"/>
          </p:cNvSpPr>
          <p:nvPr>
            <p:ph type="subTitle" idx="1"/>
          </p:nvPr>
        </p:nvSpPr>
        <p:spPr>
          <a:xfrm>
            <a:off x="644652" y="2400300"/>
            <a:ext cx="7854696" cy="1314450"/>
          </a:xfrm>
          <a:prstGeom prst="rect">
            <a:avLst/>
          </a:prstGeom>
          <a:noFill/>
          <a:ln>
            <a:noFill/>
          </a:ln>
        </p:spPr>
        <p:txBody>
          <a:bodyPr spcFirstLastPara="1" wrap="square" lIns="0" tIns="45700" rIns="18275" bIns="45700" anchor="t" anchorCtr="0">
            <a:normAutofit/>
          </a:bodyPr>
          <a:lstStyle/>
          <a:p>
            <a:pPr marL="0" marR="34288" lvl="0" indent="0" algn="l" rtl="0">
              <a:lnSpc>
                <a:spcPct val="100000"/>
              </a:lnSpc>
              <a:spcBef>
                <a:spcPts val="0"/>
              </a:spcBef>
              <a:spcAft>
                <a:spcPts val="0"/>
              </a:spcAft>
              <a:buSzPts val="2600"/>
              <a:buNone/>
            </a:pPr>
            <a:r>
              <a:rPr lang="en-US" dirty="0"/>
              <a:t>Draft a Business Plan Using Shark Tank</a:t>
            </a:r>
            <a:endParaRPr dirty="0"/>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5e152df6a8_0_30"/>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US" dirty="0"/>
              <a:t>Executive Summary</a:t>
            </a:r>
            <a:endParaRPr dirty="0"/>
          </a:p>
          <a:p>
            <a:pPr marL="457200" lvl="0" indent="-393700" algn="l" rtl="0">
              <a:spcBef>
                <a:spcPts val="0"/>
              </a:spcBef>
              <a:spcAft>
                <a:spcPts val="0"/>
              </a:spcAft>
              <a:buSzPts val="2600"/>
              <a:buChar char="•"/>
            </a:pPr>
            <a:r>
              <a:rPr lang="en-US" dirty="0"/>
              <a:t>Business Description</a:t>
            </a:r>
            <a:endParaRPr dirty="0"/>
          </a:p>
          <a:p>
            <a:pPr marL="457200" lvl="0" indent="-393700" algn="l" rtl="0">
              <a:spcBef>
                <a:spcPts val="0"/>
              </a:spcBef>
              <a:spcAft>
                <a:spcPts val="0"/>
              </a:spcAft>
              <a:buSzPts val="2600"/>
              <a:buChar char="•"/>
            </a:pPr>
            <a:r>
              <a:rPr lang="en-US" dirty="0"/>
              <a:t>Operations Plan</a:t>
            </a:r>
            <a:endParaRPr dirty="0"/>
          </a:p>
          <a:p>
            <a:pPr marL="457200" lvl="0" indent="-393700" algn="l" rtl="0">
              <a:spcBef>
                <a:spcPts val="0"/>
              </a:spcBef>
              <a:spcAft>
                <a:spcPts val="0"/>
              </a:spcAft>
              <a:buSzPts val="2600"/>
              <a:buChar char="•"/>
            </a:pPr>
            <a:r>
              <a:rPr lang="en-US" dirty="0"/>
              <a:t>Financial Plan</a:t>
            </a:r>
            <a:endParaRPr dirty="0"/>
          </a:p>
          <a:p>
            <a:pPr marL="457200" lvl="0" indent="-393700" algn="l" rtl="0">
              <a:spcBef>
                <a:spcPts val="0"/>
              </a:spcBef>
              <a:spcAft>
                <a:spcPts val="0"/>
              </a:spcAft>
              <a:buSzPts val="2600"/>
              <a:buChar char="•"/>
            </a:pPr>
            <a:r>
              <a:rPr lang="en-US" dirty="0"/>
              <a:t>Market Analysis</a:t>
            </a:r>
            <a:endParaRPr dirty="0"/>
          </a:p>
          <a:p>
            <a:pPr marL="457200" lvl="0" indent="-393700" algn="l" rtl="0">
              <a:spcBef>
                <a:spcPts val="0"/>
              </a:spcBef>
              <a:spcAft>
                <a:spcPts val="0"/>
              </a:spcAft>
              <a:buSzPts val="2600"/>
              <a:buChar char="•"/>
            </a:pPr>
            <a:r>
              <a:rPr lang="en-US" dirty="0"/>
              <a:t>Marketing Strategy</a:t>
            </a:r>
            <a:endParaRPr dirty="0"/>
          </a:p>
        </p:txBody>
      </p:sp>
      <p:sp>
        <p:nvSpPr>
          <p:cNvPr id="218" name="Google Shape;218;g25e152df6a8_0_30"/>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Essential Components of a Business Plan</a:t>
            </a:r>
            <a:endParaRPr dirty="0"/>
          </a:p>
        </p:txBody>
      </p:sp>
      <p:pic>
        <p:nvPicPr>
          <p:cNvPr id="219" name="Google Shape;219;g25e152df6a8_0_30"/>
          <p:cNvPicPr preferRelativeResize="0"/>
          <p:nvPr/>
        </p:nvPicPr>
        <p:blipFill>
          <a:blip r:embed="rId3">
            <a:alphaModFix/>
          </a:blip>
          <a:stretch>
            <a:fillRect/>
          </a:stretch>
        </p:blipFill>
        <p:spPr>
          <a:xfrm flipH="1">
            <a:off x="5735553" y="1634450"/>
            <a:ext cx="2139799" cy="2600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26a456b53d_1_15"/>
          <p:cNvSpPr txBox="1">
            <a:spLocks noGrp="1"/>
          </p:cNvSpPr>
          <p:nvPr>
            <p:ph type="body" idx="1"/>
          </p:nvPr>
        </p:nvSpPr>
        <p:spPr>
          <a:xfrm>
            <a:off x="457200" y="1147150"/>
            <a:ext cx="8408400" cy="35964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240"/>
              </a:spcBef>
              <a:spcAft>
                <a:spcPts val="0"/>
              </a:spcAft>
              <a:buSzPts val="2600"/>
              <a:buChar char="•"/>
            </a:pPr>
            <a:r>
              <a:rPr lang="en-US" dirty="0"/>
              <a:t>Each group will draw cards to determine the following about their business:</a:t>
            </a:r>
            <a:endParaRPr dirty="0"/>
          </a:p>
          <a:p>
            <a:pPr marL="914400" lvl="1" indent="-355600" algn="l" rtl="0">
              <a:lnSpc>
                <a:spcPct val="100000"/>
              </a:lnSpc>
              <a:spcBef>
                <a:spcPts val="0"/>
              </a:spcBef>
              <a:spcAft>
                <a:spcPts val="0"/>
              </a:spcAft>
              <a:buSzPts val="2000"/>
              <a:buChar char="•"/>
            </a:pPr>
            <a:r>
              <a:rPr lang="en-US" dirty="0"/>
              <a:t>Assets</a:t>
            </a:r>
            <a:endParaRPr dirty="0"/>
          </a:p>
          <a:p>
            <a:pPr marL="914400" lvl="1" indent="-355600" algn="l" rtl="0">
              <a:lnSpc>
                <a:spcPct val="100000"/>
              </a:lnSpc>
              <a:spcBef>
                <a:spcPts val="0"/>
              </a:spcBef>
              <a:spcAft>
                <a:spcPts val="0"/>
              </a:spcAft>
              <a:buSzPts val="2000"/>
              <a:buChar char="•"/>
            </a:pPr>
            <a:r>
              <a:rPr lang="en-US" dirty="0"/>
              <a:t>Liabilities</a:t>
            </a:r>
            <a:endParaRPr dirty="0"/>
          </a:p>
          <a:p>
            <a:pPr marL="457200" lvl="0" indent="-393700" algn="l" rtl="0">
              <a:lnSpc>
                <a:spcPct val="100000"/>
              </a:lnSpc>
              <a:spcBef>
                <a:spcPts val="0"/>
              </a:spcBef>
              <a:spcAft>
                <a:spcPts val="0"/>
              </a:spcAft>
              <a:buSzPts val="2600"/>
              <a:buChar char="•"/>
            </a:pPr>
            <a:r>
              <a:rPr lang="en-US" dirty="0"/>
              <a:t>Each group will have access to the resource library:</a:t>
            </a:r>
            <a:endParaRPr dirty="0"/>
          </a:p>
          <a:p>
            <a:pPr marL="914400" lvl="1" indent="-355600" algn="l" rtl="0">
              <a:lnSpc>
                <a:spcPct val="100000"/>
              </a:lnSpc>
              <a:spcBef>
                <a:spcPts val="0"/>
              </a:spcBef>
              <a:spcAft>
                <a:spcPts val="0"/>
              </a:spcAft>
              <a:buSzPts val="2000"/>
              <a:buChar char="•"/>
            </a:pPr>
            <a:r>
              <a:rPr lang="en-US" dirty="0"/>
              <a:t>Marketing options</a:t>
            </a:r>
            <a:endParaRPr dirty="0"/>
          </a:p>
          <a:p>
            <a:pPr marL="914400" lvl="1" indent="-355600" algn="l" rtl="0">
              <a:lnSpc>
                <a:spcPct val="100000"/>
              </a:lnSpc>
              <a:spcBef>
                <a:spcPts val="0"/>
              </a:spcBef>
              <a:spcAft>
                <a:spcPts val="0"/>
              </a:spcAft>
              <a:buSzPts val="2000"/>
              <a:buChar char="•"/>
            </a:pPr>
            <a:r>
              <a:rPr lang="en-US" dirty="0"/>
              <a:t>Retail space</a:t>
            </a:r>
            <a:endParaRPr dirty="0"/>
          </a:p>
          <a:p>
            <a:pPr marL="914400" lvl="1" indent="-355600" algn="l" rtl="0">
              <a:lnSpc>
                <a:spcPct val="100000"/>
              </a:lnSpc>
              <a:spcBef>
                <a:spcPts val="0"/>
              </a:spcBef>
              <a:spcAft>
                <a:spcPts val="0"/>
              </a:spcAft>
              <a:buSzPts val="2000"/>
              <a:buChar char="•"/>
            </a:pPr>
            <a:r>
              <a:rPr lang="en-US" dirty="0"/>
              <a:t>Pricing strategies</a:t>
            </a:r>
            <a:endParaRPr dirty="0"/>
          </a:p>
          <a:p>
            <a:pPr marL="914400" lvl="1" indent="-355600" algn="l" rtl="0">
              <a:lnSpc>
                <a:spcPct val="100000"/>
              </a:lnSpc>
              <a:spcBef>
                <a:spcPts val="0"/>
              </a:spcBef>
              <a:spcAft>
                <a:spcPts val="0"/>
              </a:spcAft>
              <a:buSzPts val="2000"/>
              <a:buChar char="•"/>
            </a:pPr>
            <a:r>
              <a:rPr lang="en-US" dirty="0"/>
              <a:t>Calculating markup</a:t>
            </a:r>
            <a:endParaRPr dirty="0"/>
          </a:p>
          <a:p>
            <a:pPr marL="914400" lvl="1" indent="-355600" algn="l" rtl="0">
              <a:lnSpc>
                <a:spcPct val="100000"/>
              </a:lnSpc>
              <a:spcBef>
                <a:spcPts val="0"/>
              </a:spcBef>
              <a:spcAft>
                <a:spcPts val="0"/>
              </a:spcAft>
              <a:buSzPts val="2000"/>
              <a:buChar char="•"/>
            </a:pPr>
            <a:r>
              <a:rPr lang="en-US" dirty="0"/>
              <a:t>Markup examples</a:t>
            </a:r>
            <a:endParaRPr dirty="0"/>
          </a:p>
          <a:p>
            <a:pPr marL="0" lvl="0" indent="0" algn="l" rtl="0">
              <a:lnSpc>
                <a:spcPct val="100000"/>
              </a:lnSpc>
              <a:spcBef>
                <a:spcPts val="240"/>
              </a:spcBef>
              <a:spcAft>
                <a:spcPts val="0"/>
              </a:spcAft>
              <a:buNone/>
            </a:pPr>
            <a:endParaRPr dirty="0"/>
          </a:p>
        </p:txBody>
      </p:sp>
      <p:sp>
        <p:nvSpPr>
          <p:cNvPr id="225" name="Google Shape;225;g226a456b53d_1_15"/>
          <p:cNvSpPr txBox="1">
            <a:spLocks noGrp="1"/>
          </p:cNvSpPr>
          <p:nvPr>
            <p:ph type="title"/>
          </p:nvPr>
        </p:nvSpPr>
        <p:spPr>
          <a:xfrm>
            <a:off x="280775" y="1461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Clr>
                <a:schemeClr val="accent4"/>
              </a:buClr>
              <a:buSzPts val="3600"/>
              <a:buFont typeface="Calibri"/>
              <a:buNone/>
            </a:pPr>
            <a:r>
              <a:rPr lang="en-US" dirty="0"/>
              <a:t>Building Out Your Business</a:t>
            </a:r>
            <a:endParaRPr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26a456b53d_1_25"/>
          <p:cNvSpPr txBox="1">
            <a:spLocks noGrp="1"/>
          </p:cNvSpPr>
          <p:nvPr>
            <p:ph type="body" idx="1"/>
          </p:nvPr>
        </p:nvSpPr>
        <p:spPr>
          <a:xfrm>
            <a:off x="457200" y="1309350"/>
            <a:ext cx="8419500" cy="34341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0"/>
              </a:spcBef>
              <a:spcAft>
                <a:spcPts val="0"/>
              </a:spcAft>
              <a:buSzPts val="2600"/>
              <a:buChar char="•"/>
            </a:pPr>
            <a:r>
              <a:rPr lang="en-US" dirty="0"/>
              <a:t>Transfer the information from your Asset and Liability cards to your group’s outline.</a:t>
            </a:r>
            <a:endParaRPr dirty="0"/>
          </a:p>
          <a:p>
            <a:pPr marL="457200" lvl="0" indent="-393700" algn="l" rtl="0">
              <a:lnSpc>
                <a:spcPct val="100000"/>
              </a:lnSpc>
              <a:spcBef>
                <a:spcPts val="0"/>
              </a:spcBef>
              <a:spcAft>
                <a:spcPts val="0"/>
              </a:spcAft>
              <a:buSzPts val="2600"/>
              <a:buChar char="•"/>
            </a:pPr>
            <a:r>
              <a:rPr lang="en-US" dirty="0"/>
              <a:t>Return the cards to me.</a:t>
            </a:r>
            <a:endParaRPr dirty="0"/>
          </a:p>
          <a:p>
            <a:pPr marL="457200" lvl="0" indent="-393700" algn="l" rtl="0">
              <a:lnSpc>
                <a:spcPct val="100000"/>
              </a:lnSpc>
              <a:spcBef>
                <a:spcPts val="0"/>
              </a:spcBef>
              <a:spcAft>
                <a:spcPts val="0"/>
              </a:spcAft>
              <a:buSzPts val="2600"/>
              <a:buChar char="•"/>
            </a:pPr>
            <a:r>
              <a:rPr lang="en-US" dirty="0"/>
              <a:t>Complete the remainder of the outline with your group.</a:t>
            </a:r>
            <a:endParaRPr dirty="0"/>
          </a:p>
          <a:p>
            <a:pPr marL="914400" lvl="1" indent="-355600" algn="l" rtl="0">
              <a:lnSpc>
                <a:spcPct val="100000"/>
              </a:lnSpc>
              <a:spcBef>
                <a:spcPts val="0"/>
              </a:spcBef>
              <a:spcAft>
                <a:spcPts val="0"/>
              </a:spcAft>
              <a:buSzPts val="2000"/>
              <a:buChar char="•"/>
            </a:pPr>
            <a:r>
              <a:rPr lang="en-US" dirty="0"/>
              <a:t>Use a web-based search engine for market research information.</a:t>
            </a:r>
            <a:endParaRPr dirty="0"/>
          </a:p>
          <a:p>
            <a:pPr marL="914400" lvl="1" indent="-355600" algn="l" rtl="0">
              <a:lnSpc>
                <a:spcPct val="100000"/>
              </a:lnSpc>
              <a:spcBef>
                <a:spcPts val="0"/>
              </a:spcBef>
              <a:spcAft>
                <a:spcPts val="0"/>
              </a:spcAft>
              <a:buSzPts val="2000"/>
              <a:buChar char="•"/>
            </a:pPr>
            <a:r>
              <a:rPr lang="en-US" dirty="0"/>
              <a:t>Use the resource library for all remaining sections.</a:t>
            </a:r>
            <a:endParaRPr dirty="0"/>
          </a:p>
        </p:txBody>
      </p:sp>
      <p:sp>
        <p:nvSpPr>
          <p:cNvPr id="231" name="Google Shape;231;g226a456b53d_1_2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Clr>
                <a:schemeClr val="accent4"/>
              </a:buClr>
              <a:buSzPts val="3600"/>
              <a:buFont typeface="Calibri"/>
              <a:buNone/>
            </a:pPr>
            <a:r>
              <a:rPr lang="en-US" dirty="0"/>
              <a:t>Business Plan Outline</a:t>
            </a:r>
            <a:endParaRPr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239b4d2848a_0_0"/>
          <p:cNvSpPr txBox="1">
            <a:spLocks noGrp="1"/>
          </p:cNvSpPr>
          <p:nvPr>
            <p:ph type="body" idx="1"/>
          </p:nvPr>
        </p:nvSpPr>
        <p:spPr>
          <a:xfrm>
            <a:off x="457200" y="1309350"/>
            <a:ext cx="8419500" cy="34341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240"/>
              </a:spcBef>
              <a:spcAft>
                <a:spcPts val="0"/>
              </a:spcAft>
              <a:buSzPts val="2600"/>
              <a:buChar char="•"/>
            </a:pPr>
            <a:r>
              <a:rPr lang="en-US" dirty="0"/>
              <a:t>Once you complete the outline, use the Business Plan Expectations handout to understand the format.</a:t>
            </a:r>
            <a:endParaRPr dirty="0"/>
          </a:p>
          <a:p>
            <a:pPr marL="457200" lvl="0" indent="-393700" algn="l" rtl="0">
              <a:lnSpc>
                <a:spcPct val="100000"/>
              </a:lnSpc>
              <a:spcBef>
                <a:spcPts val="0"/>
              </a:spcBef>
              <a:spcAft>
                <a:spcPts val="0"/>
              </a:spcAft>
              <a:buSzPts val="2600"/>
              <a:buChar char="•"/>
            </a:pPr>
            <a:r>
              <a:rPr lang="en-US" dirty="0"/>
              <a:t>Group member to-dos:</a:t>
            </a:r>
            <a:endParaRPr dirty="0"/>
          </a:p>
          <a:p>
            <a:pPr marL="914400" lvl="1" indent="-355600" algn="l" rtl="0">
              <a:spcBef>
                <a:spcPts val="0"/>
              </a:spcBef>
              <a:spcAft>
                <a:spcPts val="0"/>
              </a:spcAft>
              <a:buSzPts val="2000"/>
              <a:buChar char="•"/>
            </a:pPr>
            <a:r>
              <a:rPr lang="en-US" dirty="0"/>
              <a:t>All group members are expected to contribute equally.</a:t>
            </a:r>
            <a:endParaRPr dirty="0"/>
          </a:p>
          <a:p>
            <a:pPr marL="914400" lvl="1" indent="-355600" algn="l" rtl="0">
              <a:lnSpc>
                <a:spcPct val="100000"/>
              </a:lnSpc>
              <a:spcBef>
                <a:spcPts val="0"/>
              </a:spcBef>
              <a:spcAft>
                <a:spcPts val="0"/>
              </a:spcAft>
              <a:buSzPts val="2000"/>
              <a:buChar char="•"/>
            </a:pPr>
            <a:r>
              <a:rPr lang="en-US" dirty="0"/>
              <a:t>Report should be typed in a word processing tool.</a:t>
            </a:r>
            <a:endParaRPr dirty="0"/>
          </a:p>
          <a:p>
            <a:pPr marL="914400" lvl="1" indent="-355600" algn="l" rtl="0">
              <a:lnSpc>
                <a:spcPct val="100000"/>
              </a:lnSpc>
              <a:spcBef>
                <a:spcPts val="0"/>
              </a:spcBef>
              <a:spcAft>
                <a:spcPts val="0"/>
              </a:spcAft>
              <a:buSzPts val="2000"/>
              <a:buChar char="•"/>
            </a:pPr>
            <a:r>
              <a:rPr lang="en-US" dirty="0"/>
              <a:t>One original business plan should be submitted per group.</a:t>
            </a:r>
            <a:endParaRPr dirty="0"/>
          </a:p>
          <a:p>
            <a:pPr marL="914400" lvl="1" indent="-355600" algn="l" rtl="0">
              <a:lnSpc>
                <a:spcPct val="100000"/>
              </a:lnSpc>
              <a:spcBef>
                <a:spcPts val="0"/>
              </a:spcBef>
              <a:spcAft>
                <a:spcPts val="0"/>
              </a:spcAft>
              <a:buSzPts val="2000"/>
              <a:buChar char="•"/>
            </a:pPr>
            <a:r>
              <a:rPr lang="en-US" dirty="0"/>
              <a:t>One narrative should be submitted with all group members’ names attached.</a:t>
            </a:r>
            <a:endParaRPr dirty="0"/>
          </a:p>
        </p:txBody>
      </p:sp>
      <p:sp>
        <p:nvSpPr>
          <p:cNvPr id="237" name="Google Shape;237;g239b4d2848a_0_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Clr>
                <a:schemeClr val="accent4"/>
              </a:buClr>
              <a:buSzPts val="3600"/>
              <a:buFont typeface="Calibri"/>
              <a:buNone/>
            </a:pPr>
            <a:r>
              <a:rPr lang="en-US" dirty="0"/>
              <a:t>Creating Business Plans</a:t>
            </a:r>
            <a:endParaRPr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241"/>
        <p:cNvGrpSpPr/>
        <p:nvPr/>
      </p:nvGrpSpPr>
      <p:grpSpPr>
        <a:xfrm>
          <a:off x="0" y="0"/>
          <a:ext cx="0" cy="0"/>
          <a:chOff x="0" y="0"/>
          <a:chExt cx="0" cy="0"/>
        </a:xfrm>
      </p:grpSpPr>
      <p:sp>
        <p:nvSpPr>
          <p:cNvPr id="242" name="Google Shape;242;g226a456b53d_1_30"/>
          <p:cNvSpPr txBox="1">
            <a:spLocks noGrp="1"/>
          </p:cNvSpPr>
          <p:nvPr>
            <p:ph type="body" idx="1"/>
          </p:nvPr>
        </p:nvSpPr>
        <p:spPr>
          <a:xfrm>
            <a:off x="457200" y="1309350"/>
            <a:ext cx="8449200" cy="3434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240"/>
              </a:spcBef>
              <a:spcAft>
                <a:spcPts val="0"/>
              </a:spcAft>
              <a:buNone/>
            </a:pPr>
            <a:r>
              <a:rPr lang="en-US" dirty="0"/>
              <a:t>Using the Presentation Rubric, watch the Shark Tank pitch and grade the group.</a:t>
            </a:r>
            <a:endParaRPr dirty="0"/>
          </a:p>
        </p:txBody>
      </p:sp>
      <p:sp>
        <p:nvSpPr>
          <p:cNvPr id="243" name="Google Shape;243;g226a456b53d_1_3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Clr>
                <a:schemeClr val="accent4"/>
              </a:buClr>
              <a:buSzPts val="3600"/>
              <a:buFont typeface="Calibri"/>
              <a:buNone/>
            </a:pPr>
            <a:r>
              <a:rPr lang="en-US" dirty="0"/>
              <a:t>Group Presentations</a:t>
            </a:r>
            <a:endParaRPr dirty="0"/>
          </a:p>
        </p:txBody>
      </p:sp>
      <p:pic>
        <p:nvPicPr>
          <p:cNvPr id="244" name="Google Shape;244;g226a456b53d_1_30" descr="Chase Mitchell And Brian Bloch are seeking $150,000 for a 15% stake of Chill Systems&#10;&#10;From Season 12 Episode 17&#10;&#10;Watch Now: https://www.ctv.ca/shows/shark-tank &#10;&#10;Subscribe to Shark Tank Global for more from your favorite shows: https://www.youtube.com/channel/UCREgA-BmOocJ9Is_bZV6aJQ&#10;&#10;FOLLOW SHARK TANK&#10;Shark Tank Global Facebook - [https://www.facebook.com/GlobalSharkTank]&#10;&#10;About Shark Tank: The Sharks – tough, self-made, multi-millionaire and billionaire tycoons – continue their search to invest in the best businesses and products that America has to offer. The Sharks will once again give people from all walks of life the chance to chase the American dream and potentially secure business deals that could make them millionaires.&#10;&#10;#SharkTank #SharkTankUS #ChillSystems&#10;&#10;&quot;It Only Holds Three Cans?&quot;  | Shark Tank US | Shark Tank Global&#10;https://www.youtube.com/channel/UCREgA-BmOocJ9Is_bZV6aJQ" title="&quot;It Only Holds Three Cans?&quot; The Sharks Question Chill Systems | Shark Tank US | Shark Tank Global">
            <a:hlinkClick r:id="rId3"/>
          </p:cNvPr>
          <p:cNvPicPr preferRelativeResize="0"/>
          <p:nvPr/>
        </p:nvPicPr>
        <p:blipFill rotWithShape="1">
          <a:blip r:embed="rId4">
            <a:alphaModFix/>
          </a:blip>
          <a:srcRect/>
          <a:stretch/>
        </p:blipFill>
        <p:spPr>
          <a:xfrm>
            <a:off x="2308045" y="2298562"/>
            <a:ext cx="4527910" cy="2537691"/>
          </a:xfrm>
          <a:prstGeom prst="rect">
            <a:avLst/>
          </a:prstGeom>
          <a:noFill/>
          <a:ln>
            <a:noFill/>
          </a:ln>
        </p:spPr>
      </p:pic>
      <p:sp>
        <p:nvSpPr>
          <p:cNvPr id="245" name="Google Shape;245;g226a456b53d_1_30"/>
          <p:cNvSpPr txBox="1"/>
          <p:nvPr/>
        </p:nvSpPr>
        <p:spPr>
          <a:xfrm>
            <a:off x="3673050" y="4745875"/>
            <a:ext cx="17979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accent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Chill Systems Pitch</a:t>
            </a:r>
            <a:endParaRPr>
              <a:solidFill>
                <a:schemeClr val="accent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1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249"/>
        <p:cNvGrpSpPr/>
        <p:nvPr/>
      </p:nvGrpSpPr>
      <p:grpSpPr>
        <a:xfrm>
          <a:off x="0" y="0"/>
          <a:ext cx="0" cy="0"/>
          <a:chOff x="0" y="0"/>
          <a:chExt cx="0" cy="0"/>
        </a:xfrm>
      </p:grpSpPr>
      <p:sp>
        <p:nvSpPr>
          <p:cNvPr id="250" name="Google Shape;250;g24f0ce045ab_0_43"/>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520"/>
              </a:spcBef>
              <a:spcAft>
                <a:spcPts val="0"/>
              </a:spcAft>
              <a:buSzPts val="2600"/>
              <a:buChar char="•"/>
            </a:pPr>
            <a:r>
              <a:rPr lang="en-US" dirty="0"/>
              <a:t>What grade did the Shark Tank pitch receive?</a:t>
            </a:r>
            <a:endParaRPr dirty="0"/>
          </a:p>
          <a:p>
            <a:pPr marL="457200" lvl="0" indent="-393700" algn="l" rtl="0">
              <a:lnSpc>
                <a:spcPct val="100000"/>
              </a:lnSpc>
              <a:spcBef>
                <a:spcPts val="0"/>
              </a:spcBef>
              <a:spcAft>
                <a:spcPts val="0"/>
              </a:spcAft>
              <a:buSzPts val="2600"/>
              <a:buChar char="•"/>
            </a:pPr>
            <a:r>
              <a:rPr lang="en-US" dirty="0"/>
              <a:t>What went well?</a:t>
            </a:r>
            <a:endParaRPr dirty="0"/>
          </a:p>
          <a:p>
            <a:pPr marL="457200" lvl="0" indent="-393700" algn="l" rtl="0">
              <a:lnSpc>
                <a:spcPct val="100000"/>
              </a:lnSpc>
              <a:spcBef>
                <a:spcPts val="0"/>
              </a:spcBef>
              <a:spcAft>
                <a:spcPts val="0"/>
              </a:spcAft>
              <a:buSzPts val="2600"/>
              <a:buChar char="•"/>
            </a:pPr>
            <a:r>
              <a:rPr lang="en-US" dirty="0"/>
              <a:t>What could be improved?</a:t>
            </a:r>
            <a:endParaRPr dirty="0"/>
          </a:p>
        </p:txBody>
      </p:sp>
      <p:sp>
        <p:nvSpPr>
          <p:cNvPr id="251" name="Google Shape;251;g24f0ce045ab_0_4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US" dirty="0"/>
              <a:t>Reflect on Video</a:t>
            </a:r>
            <a:endParaRPr dirty="0"/>
          </a:p>
        </p:txBody>
      </p:sp>
      <p:pic>
        <p:nvPicPr>
          <p:cNvPr id="252" name="Google Shape;252;g24f0ce045ab_0_43"/>
          <p:cNvPicPr preferRelativeResize="0"/>
          <p:nvPr/>
        </p:nvPicPr>
        <p:blipFill>
          <a:blip r:embed="rId3">
            <a:alphaModFix/>
          </a:blip>
          <a:stretch>
            <a:fillRect/>
          </a:stretch>
        </p:blipFill>
        <p:spPr>
          <a:xfrm>
            <a:off x="4923281" y="2398374"/>
            <a:ext cx="2528749" cy="25684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256"/>
        <p:cNvGrpSpPr/>
        <p:nvPr/>
      </p:nvGrpSpPr>
      <p:grpSpPr>
        <a:xfrm>
          <a:off x="0" y="0"/>
          <a:ext cx="0" cy="0"/>
          <a:chOff x="0" y="0"/>
          <a:chExt cx="0" cy="0"/>
        </a:xfrm>
      </p:grpSpPr>
      <p:sp>
        <p:nvSpPr>
          <p:cNvPr id="257" name="Google Shape;257;g24f0ce045ab_0_48"/>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US" dirty="0"/>
              <a:t>Your business plan should be typed and in paragraph form.</a:t>
            </a:r>
            <a:endParaRPr dirty="0"/>
          </a:p>
          <a:p>
            <a:pPr marL="914400" lvl="1" indent="-355600" algn="l" rtl="0">
              <a:spcBef>
                <a:spcPts val="520"/>
              </a:spcBef>
              <a:spcAft>
                <a:spcPts val="0"/>
              </a:spcAft>
              <a:buSzPts val="2000"/>
              <a:buChar char="•"/>
            </a:pPr>
            <a:r>
              <a:rPr lang="en-US" dirty="0"/>
              <a:t>Follow the Business Plan Expectations handout.</a:t>
            </a:r>
            <a:endParaRPr dirty="0"/>
          </a:p>
          <a:p>
            <a:pPr marL="457200" lvl="0" indent="-393700" algn="l" rtl="0">
              <a:lnSpc>
                <a:spcPct val="100000"/>
              </a:lnSpc>
              <a:spcBef>
                <a:spcPts val="0"/>
              </a:spcBef>
              <a:spcAft>
                <a:spcPts val="0"/>
              </a:spcAft>
              <a:buSzPts val="2600"/>
              <a:buChar char="•"/>
            </a:pPr>
            <a:r>
              <a:rPr lang="en-US" dirty="0"/>
              <a:t>Your presentation should be in a digital format.</a:t>
            </a:r>
            <a:endParaRPr dirty="0"/>
          </a:p>
          <a:p>
            <a:pPr marL="457200" lvl="0" indent="-393700" algn="l" rtl="0">
              <a:lnSpc>
                <a:spcPct val="100000"/>
              </a:lnSpc>
              <a:spcBef>
                <a:spcPts val="0"/>
              </a:spcBef>
              <a:spcAft>
                <a:spcPts val="0"/>
              </a:spcAft>
              <a:buSzPts val="2600"/>
              <a:buChar char="•"/>
            </a:pPr>
            <a:r>
              <a:rPr lang="en-US" dirty="0"/>
              <a:t>Both will be turned in to the instructor.</a:t>
            </a:r>
            <a:endParaRPr dirty="0"/>
          </a:p>
        </p:txBody>
      </p:sp>
      <p:sp>
        <p:nvSpPr>
          <p:cNvPr id="258" name="Google Shape;258;g24f0ce045ab_0_48"/>
          <p:cNvSpPr txBox="1">
            <a:spLocks noGrp="1"/>
          </p:cNvSpPr>
          <p:nvPr>
            <p:ph type="title"/>
          </p:nvPr>
        </p:nvSpPr>
        <p:spPr>
          <a:xfrm>
            <a:off x="457200" y="307250"/>
            <a:ext cx="8523200" cy="857400"/>
          </a:xfrm>
          <a:prstGeom prst="rect">
            <a:avLst/>
          </a:prstGeom>
          <a:noFill/>
          <a:ln>
            <a:noFill/>
          </a:ln>
        </p:spPr>
        <p:txBody>
          <a:bodyPr spcFirstLastPara="1" wrap="square" lIns="0" tIns="45700" rIns="0" bIns="0" anchor="b" anchorCtr="0">
            <a:normAutofit fontScale="90000"/>
          </a:bodyPr>
          <a:lstStyle/>
          <a:p>
            <a:pPr marL="0" lvl="0" indent="0" algn="l" rtl="0">
              <a:lnSpc>
                <a:spcPct val="100000"/>
              </a:lnSpc>
              <a:spcBef>
                <a:spcPts val="0"/>
              </a:spcBef>
              <a:spcAft>
                <a:spcPts val="0"/>
              </a:spcAft>
              <a:buSzPct val="31528"/>
              <a:buNone/>
            </a:pPr>
            <a:r>
              <a:rPr lang="en-US" sz="3140" dirty="0"/>
              <a:t>Continue Working on Business Plans and Presentations</a:t>
            </a:r>
            <a:endParaRPr sz="3140" dirty="0"/>
          </a:p>
        </p:txBody>
      </p:sp>
      <p:pic>
        <p:nvPicPr>
          <p:cNvPr id="259" name="Google Shape;259;g24f0ce045ab_0_48"/>
          <p:cNvPicPr preferRelativeResize="0"/>
          <p:nvPr/>
        </p:nvPicPr>
        <p:blipFill>
          <a:blip r:embed="rId3">
            <a:alphaModFix/>
          </a:blip>
          <a:stretch>
            <a:fillRect/>
          </a:stretch>
        </p:blipFill>
        <p:spPr>
          <a:xfrm>
            <a:off x="6328426" y="3022250"/>
            <a:ext cx="2754299" cy="20282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263"/>
        <p:cNvGrpSpPr/>
        <p:nvPr/>
      </p:nvGrpSpPr>
      <p:grpSpPr>
        <a:xfrm>
          <a:off x="0" y="0"/>
          <a:ext cx="0" cy="0"/>
          <a:chOff x="0" y="0"/>
          <a:chExt cx="0" cy="0"/>
        </a:xfrm>
      </p:grpSpPr>
      <p:sp>
        <p:nvSpPr>
          <p:cNvPr id="264" name="Google Shape;264;g226a456b53d_1_35"/>
          <p:cNvSpPr txBox="1">
            <a:spLocks noGrp="1"/>
          </p:cNvSpPr>
          <p:nvPr>
            <p:ph type="body" idx="1"/>
          </p:nvPr>
        </p:nvSpPr>
        <p:spPr>
          <a:xfrm>
            <a:off x="457200" y="1141925"/>
            <a:ext cx="8463900" cy="34341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240"/>
              </a:spcBef>
              <a:spcAft>
                <a:spcPts val="0"/>
              </a:spcAft>
              <a:buSzPts val="2600"/>
              <a:buChar char="•"/>
            </a:pPr>
            <a:r>
              <a:rPr lang="en-US"/>
              <a:t>Business plans are typed and turned in.</a:t>
            </a:r>
            <a:endParaRPr/>
          </a:p>
          <a:p>
            <a:pPr marL="457200" lvl="0" indent="-393700" algn="l" rtl="0">
              <a:lnSpc>
                <a:spcPct val="100000"/>
              </a:lnSpc>
              <a:spcBef>
                <a:spcPts val="0"/>
              </a:spcBef>
              <a:spcAft>
                <a:spcPts val="0"/>
              </a:spcAft>
              <a:buSzPts val="2600"/>
              <a:buChar char="•"/>
            </a:pPr>
            <a:r>
              <a:rPr lang="en-US"/>
              <a:t>Group presentations are happening now.</a:t>
            </a:r>
            <a:endParaRPr/>
          </a:p>
        </p:txBody>
      </p:sp>
      <p:sp>
        <p:nvSpPr>
          <p:cNvPr id="265" name="Google Shape;265;g226a456b53d_1_35"/>
          <p:cNvSpPr txBox="1">
            <a:spLocks noGrp="1"/>
          </p:cNvSpPr>
          <p:nvPr>
            <p:ph type="title"/>
          </p:nvPr>
        </p:nvSpPr>
        <p:spPr>
          <a:xfrm>
            <a:off x="457200" y="1398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Clr>
                <a:schemeClr val="accent4"/>
              </a:buClr>
              <a:buSzPts val="3600"/>
              <a:buFont typeface="Calibri"/>
              <a:buNone/>
            </a:pPr>
            <a:r>
              <a:rPr lang="en-US" dirty="0"/>
              <a:t>Evaluate</a:t>
            </a:r>
            <a:endParaRPr dirty="0"/>
          </a:p>
        </p:txBody>
      </p:sp>
      <p:pic>
        <p:nvPicPr>
          <p:cNvPr id="266" name="Google Shape;266;g226a456b53d_1_35"/>
          <p:cNvPicPr preferRelativeResize="0"/>
          <p:nvPr/>
        </p:nvPicPr>
        <p:blipFill>
          <a:blip r:embed="rId3">
            <a:alphaModFix/>
          </a:blip>
          <a:stretch>
            <a:fillRect/>
          </a:stretch>
        </p:blipFill>
        <p:spPr>
          <a:xfrm>
            <a:off x="5470225" y="2321700"/>
            <a:ext cx="2597048" cy="2637776"/>
          </a:xfrm>
          <a:prstGeom prst="rect">
            <a:avLst/>
          </a:prstGeom>
          <a:noFill/>
          <a:ln>
            <a:noFill/>
          </a:ln>
        </p:spPr>
      </p:pic>
      <p:pic>
        <p:nvPicPr>
          <p:cNvPr id="267" name="Google Shape;267;g226a456b53d_1_35"/>
          <p:cNvPicPr preferRelativeResize="0"/>
          <p:nvPr/>
        </p:nvPicPr>
        <p:blipFill>
          <a:blip r:embed="rId4">
            <a:alphaModFix/>
          </a:blip>
          <a:stretch>
            <a:fillRect/>
          </a:stretch>
        </p:blipFill>
        <p:spPr>
          <a:xfrm>
            <a:off x="2641875" y="2249300"/>
            <a:ext cx="2289551" cy="2782574"/>
          </a:xfrm>
          <a:prstGeom prst="rect">
            <a:avLst/>
          </a:prstGeom>
          <a:noFill/>
          <a:ln>
            <a:noFill/>
          </a:ln>
        </p:spPr>
      </p:pic>
      <p:pic>
        <p:nvPicPr>
          <p:cNvPr id="268" name="Google Shape;268;g226a456b53d_1_35"/>
          <p:cNvPicPr preferRelativeResize="0"/>
          <p:nvPr/>
        </p:nvPicPr>
        <p:blipFill>
          <a:blip r:embed="rId5">
            <a:alphaModFix/>
          </a:blip>
          <a:stretch>
            <a:fillRect/>
          </a:stretch>
        </p:blipFill>
        <p:spPr>
          <a:xfrm>
            <a:off x="217700" y="2533625"/>
            <a:ext cx="2090151" cy="23866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272"/>
        <p:cNvGrpSpPr/>
        <p:nvPr/>
      </p:nvGrpSpPr>
      <p:grpSpPr>
        <a:xfrm>
          <a:off x="0" y="0"/>
          <a:ext cx="0" cy="0"/>
          <a:chOff x="0" y="0"/>
          <a:chExt cx="0" cy="0"/>
        </a:xfrm>
      </p:grpSpPr>
      <p:sp>
        <p:nvSpPr>
          <p:cNvPr id="273" name="Google Shape;273;g25e152df6a8_0_35"/>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520"/>
              </a:spcBef>
              <a:spcAft>
                <a:spcPts val="0"/>
              </a:spcAft>
              <a:buSzPts val="2600"/>
              <a:buChar char="•"/>
            </a:pPr>
            <a:r>
              <a:rPr lang="en-US"/>
              <a:t>Your business plan should be typed and in paragraph form.</a:t>
            </a:r>
            <a:endParaRPr/>
          </a:p>
          <a:p>
            <a:pPr marL="457200" lvl="0" indent="-393700" algn="l" rtl="0">
              <a:spcBef>
                <a:spcPts val="520"/>
              </a:spcBef>
              <a:spcAft>
                <a:spcPts val="0"/>
              </a:spcAft>
              <a:buSzPts val="2600"/>
              <a:buChar char="•"/>
            </a:pPr>
            <a:r>
              <a:rPr lang="en-US"/>
              <a:t>Follow the business plan format guidelines.</a:t>
            </a:r>
            <a:endParaRPr/>
          </a:p>
          <a:p>
            <a:pPr marL="0" lvl="0" indent="0" algn="l" rtl="0">
              <a:lnSpc>
                <a:spcPct val="100000"/>
              </a:lnSpc>
              <a:spcBef>
                <a:spcPts val="520"/>
              </a:spcBef>
              <a:spcAft>
                <a:spcPts val="0"/>
              </a:spcAft>
              <a:buNone/>
            </a:pPr>
            <a:endParaRPr/>
          </a:p>
          <a:p>
            <a:pPr marL="0" lvl="0" indent="0" algn="l" rtl="0">
              <a:lnSpc>
                <a:spcPct val="100000"/>
              </a:lnSpc>
              <a:spcBef>
                <a:spcPts val="0"/>
              </a:spcBef>
              <a:spcAft>
                <a:spcPts val="0"/>
              </a:spcAft>
              <a:buNone/>
            </a:pPr>
            <a:endParaRPr/>
          </a:p>
        </p:txBody>
      </p:sp>
      <p:pic>
        <p:nvPicPr>
          <p:cNvPr id="275" name="Google Shape;275;g25e152df6a8_0_35"/>
          <p:cNvPicPr preferRelativeResize="0"/>
          <p:nvPr/>
        </p:nvPicPr>
        <p:blipFill>
          <a:blip r:embed="rId3">
            <a:alphaModFix/>
          </a:blip>
          <a:stretch>
            <a:fillRect/>
          </a:stretch>
        </p:blipFill>
        <p:spPr>
          <a:xfrm>
            <a:off x="1035925" y="2634325"/>
            <a:ext cx="3142125" cy="2313824"/>
          </a:xfrm>
          <a:prstGeom prst="rect">
            <a:avLst/>
          </a:prstGeom>
          <a:noFill/>
          <a:ln>
            <a:noFill/>
          </a:ln>
        </p:spPr>
      </p:pic>
      <p:sp>
        <p:nvSpPr>
          <p:cNvPr id="4" name="Google Shape;258;g24f0ce045ab_0_48">
            <a:extLst>
              <a:ext uri="{FF2B5EF4-FFF2-40B4-BE49-F238E27FC236}">
                <a16:creationId xmlns:a16="http://schemas.microsoft.com/office/drawing/2014/main" id="{4295ACEE-FA61-03BC-1C35-6917F8719562}"/>
              </a:ext>
            </a:extLst>
          </p:cNvPr>
          <p:cNvSpPr txBox="1">
            <a:spLocks/>
          </p:cNvSpPr>
          <p:nvPr/>
        </p:nvSpPr>
        <p:spPr>
          <a:xfrm>
            <a:off x="457200" y="307250"/>
            <a:ext cx="7942729" cy="857400"/>
          </a:xfrm>
          <a:prstGeom prst="rect">
            <a:avLst/>
          </a:prstGeom>
          <a:noFill/>
          <a:ln>
            <a:noFill/>
          </a:ln>
        </p:spPr>
        <p:txBody>
          <a:bodyPr spcFirstLastPara="1" wrap="square" lIns="0" tIns="45700" rIns="0" bIns="0" anchor="b"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ct val="31528"/>
            </a:pPr>
            <a:r>
              <a:rPr lang="en-US" sz="3140" dirty="0"/>
              <a:t>Continue Working on Business Plans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279"/>
        <p:cNvGrpSpPr/>
        <p:nvPr/>
      </p:nvGrpSpPr>
      <p:grpSpPr>
        <a:xfrm>
          <a:off x="0" y="0"/>
          <a:ext cx="0" cy="0"/>
          <a:chOff x="0" y="0"/>
          <a:chExt cx="0" cy="0"/>
        </a:xfrm>
      </p:grpSpPr>
      <p:sp>
        <p:nvSpPr>
          <p:cNvPr id="280" name="Google Shape;280;g239a15d4291_0_5"/>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US" dirty="0"/>
              <a:t>Watch the video of entrepreneur Mark Cuban.</a:t>
            </a:r>
            <a:endParaRPr dirty="0"/>
          </a:p>
          <a:p>
            <a:pPr marL="457200" lvl="0" indent="-393700" algn="l" rtl="0">
              <a:spcBef>
                <a:spcPts val="0"/>
              </a:spcBef>
              <a:spcAft>
                <a:spcPts val="0"/>
              </a:spcAft>
              <a:buSzPts val="2600"/>
              <a:buChar char="•"/>
            </a:pPr>
            <a:r>
              <a:rPr lang="en-US" dirty="0"/>
              <a:t>Pay attention to:</a:t>
            </a:r>
            <a:endParaRPr dirty="0"/>
          </a:p>
          <a:p>
            <a:pPr marL="914400" lvl="1" indent="-355600" algn="l" rtl="0">
              <a:spcBef>
                <a:spcPts val="0"/>
              </a:spcBef>
              <a:spcAft>
                <a:spcPts val="0"/>
              </a:spcAft>
              <a:buSzPts val="2000"/>
              <a:buChar char="•"/>
            </a:pPr>
            <a:r>
              <a:rPr lang="en-US" dirty="0"/>
              <a:t>How Mark Cuban became an entrepreneur.</a:t>
            </a:r>
            <a:endParaRPr dirty="0"/>
          </a:p>
          <a:p>
            <a:pPr marL="914400" lvl="1" indent="-355600" algn="l" rtl="0">
              <a:spcBef>
                <a:spcPts val="0"/>
              </a:spcBef>
              <a:spcAft>
                <a:spcPts val="0"/>
              </a:spcAft>
              <a:buSzPts val="2000"/>
              <a:buChar char="•"/>
            </a:pPr>
            <a:r>
              <a:rPr lang="en-US" dirty="0"/>
              <a:t>What moves he made to reach his goals.</a:t>
            </a:r>
            <a:endParaRPr dirty="0"/>
          </a:p>
          <a:p>
            <a:pPr marL="914400" lvl="1" indent="-355600" algn="l" rtl="0">
              <a:spcBef>
                <a:spcPts val="0"/>
              </a:spcBef>
              <a:spcAft>
                <a:spcPts val="0"/>
              </a:spcAft>
              <a:buSzPts val="2000"/>
              <a:buChar char="•"/>
            </a:pPr>
            <a:r>
              <a:rPr lang="en-US" dirty="0"/>
              <a:t>What advice he gives people who want to be entrepreneurs. </a:t>
            </a:r>
            <a:endParaRPr dirty="0"/>
          </a:p>
          <a:p>
            <a:pPr marL="914400" lvl="1" indent="-355600" algn="l" rtl="0">
              <a:spcBef>
                <a:spcPts val="0"/>
              </a:spcBef>
              <a:spcAft>
                <a:spcPts val="0"/>
              </a:spcAft>
              <a:buSzPts val="2000"/>
              <a:buChar char="•"/>
            </a:pPr>
            <a:r>
              <a:rPr lang="en-US" dirty="0"/>
              <a:t>Any information that is surprising or interesting to you.</a:t>
            </a:r>
            <a:endParaRPr dirty="0"/>
          </a:p>
          <a:p>
            <a:pPr marL="0" lvl="0" indent="0" algn="l" rtl="0">
              <a:spcBef>
                <a:spcPts val="520"/>
              </a:spcBef>
              <a:spcAft>
                <a:spcPts val="0"/>
              </a:spcAft>
              <a:buNone/>
            </a:pPr>
            <a:endParaRPr dirty="0"/>
          </a:p>
        </p:txBody>
      </p:sp>
      <p:sp>
        <p:nvSpPr>
          <p:cNvPr id="281" name="Google Shape;281;g239a15d4291_0_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What Do You Meme?</a:t>
            </a:r>
            <a:endParaRPr/>
          </a:p>
        </p:txBody>
      </p:sp>
      <p:pic>
        <p:nvPicPr>
          <p:cNvPr id="282" name="Google Shape;282;g239a15d4291_0_5"/>
          <p:cNvPicPr preferRelativeResize="0"/>
          <p:nvPr/>
        </p:nvPicPr>
        <p:blipFill>
          <a:blip r:embed="rId3">
            <a:alphaModFix/>
          </a:blip>
          <a:stretch>
            <a:fillRect/>
          </a:stretch>
        </p:blipFill>
        <p:spPr>
          <a:xfrm>
            <a:off x="6984400" y="143775"/>
            <a:ext cx="2021500" cy="1717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FF"/>
              </a:buClr>
              <a:buSzPts val="5000"/>
              <a:buFont typeface="Calibri"/>
              <a:buNone/>
            </a:pPr>
            <a:r>
              <a:rPr lang="en-US" dirty="0"/>
              <a:t>Essential Question</a:t>
            </a:r>
            <a:endParaRPr dirty="0"/>
          </a:p>
        </p:txBody>
      </p:sp>
      <p:sp>
        <p:nvSpPr>
          <p:cNvPr id="102" name="Google Shape;102;p3"/>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dirty="0"/>
              <a:t>What is necessary to develop a business plan?</a:t>
            </a:r>
            <a:endParaRPr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78"/>
        <p:cNvGrpSpPr/>
        <p:nvPr/>
      </p:nvGrpSpPr>
      <p:grpSpPr>
        <a:xfrm>
          <a:off x="0" y="0"/>
          <a:ext cx="0" cy="0"/>
          <a:chOff x="0" y="0"/>
          <a:chExt cx="0" cy="0"/>
        </a:xfrm>
      </p:grpSpPr>
      <p:sp>
        <p:nvSpPr>
          <p:cNvPr id="79" name="Google Shape;79;g27c1dfa3029_0_4"/>
          <p:cNvSpPr txBox="1">
            <a:spLocks noGrp="1"/>
          </p:cNvSpPr>
          <p:nvPr>
            <p:ph type="body" idx="1"/>
          </p:nvPr>
        </p:nvSpPr>
        <p:spPr>
          <a:xfrm>
            <a:off x="525425" y="4743448"/>
            <a:ext cx="6892960" cy="342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100"/>
              <a:buNone/>
            </a:pPr>
            <a:r>
              <a:rPr lang="en-US" sz="1400" u="sng" dirty="0">
                <a:solidFill>
                  <a:srgbClr val="1C3C58"/>
                </a:solidFill>
                <a:hlinkClick r:id="rId3"/>
              </a:rPr>
              <a:t>Mark Cuban On Becoming An Entrepreneur (Full Video)</a:t>
            </a:r>
            <a:endParaRPr sz="1400" dirty="0">
              <a:solidFill>
                <a:srgbClr val="1C3C58"/>
              </a:solidFill>
            </a:endParaRPr>
          </a:p>
        </p:txBody>
      </p:sp>
      <p:sp>
        <p:nvSpPr>
          <p:cNvPr id="80" name="Google Shape;80;g27c1dfa3029_0_4"/>
          <p:cNvSpPr txBox="1">
            <a:spLocks noGrp="1"/>
          </p:cNvSpPr>
          <p:nvPr>
            <p:ph type="title"/>
          </p:nvPr>
        </p:nvSpPr>
        <p:spPr>
          <a:xfrm>
            <a:off x="457200" y="146225"/>
            <a:ext cx="8229600" cy="575100"/>
          </a:xfrm>
          <a:prstGeom prst="rect">
            <a:avLst/>
          </a:prstGeom>
          <a:noFill/>
          <a:ln>
            <a:noFill/>
          </a:ln>
        </p:spPr>
        <p:txBody>
          <a:bodyPr spcFirstLastPara="1" wrap="square" lIns="0" tIns="45700" rIns="0" bIns="0" anchor="b" anchorCtr="0">
            <a:normAutofit fontScale="90000"/>
          </a:bodyPr>
          <a:lstStyle/>
          <a:p>
            <a:pPr marL="0" lvl="0" indent="0" algn="l" rtl="0">
              <a:lnSpc>
                <a:spcPct val="100000"/>
              </a:lnSpc>
              <a:spcBef>
                <a:spcPts val="0"/>
              </a:spcBef>
              <a:spcAft>
                <a:spcPts val="0"/>
              </a:spcAft>
              <a:buSzPct val="100000"/>
              <a:buNone/>
            </a:pPr>
            <a:r>
              <a:rPr lang="en-US" dirty="0"/>
              <a:t>ICAP: Becoming an Entrepreneur (Full Video)</a:t>
            </a:r>
            <a:endParaRPr dirty="0"/>
          </a:p>
        </p:txBody>
      </p:sp>
      <p:pic>
        <p:nvPicPr>
          <p:cNvPr id="81" name="Google Shape;81;g27c1dfa3029_0_4">
            <a:hlinkClick r:id="rId3"/>
          </p:cNvPr>
          <p:cNvPicPr preferRelativeResize="0"/>
          <p:nvPr/>
        </p:nvPicPr>
        <p:blipFill>
          <a:blip r:embed="rId4">
            <a:alphaModFix/>
          </a:blip>
          <a:stretch>
            <a:fillRect/>
          </a:stretch>
        </p:blipFill>
        <p:spPr>
          <a:xfrm>
            <a:off x="525425" y="794200"/>
            <a:ext cx="6892959" cy="3880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78"/>
        <p:cNvGrpSpPr/>
        <p:nvPr/>
      </p:nvGrpSpPr>
      <p:grpSpPr>
        <a:xfrm>
          <a:off x="0" y="0"/>
          <a:ext cx="0" cy="0"/>
          <a:chOff x="0" y="0"/>
          <a:chExt cx="0" cy="0"/>
        </a:xfrm>
      </p:grpSpPr>
      <p:sp>
        <p:nvSpPr>
          <p:cNvPr id="79" name="Google Shape;79;g27c1dfa3029_0_4"/>
          <p:cNvSpPr txBox="1">
            <a:spLocks noGrp="1"/>
          </p:cNvSpPr>
          <p:nvPr>
            <p:ph type="body" idx="1"/>
          </p:nvPr>
        </p:nvSpPr>
        <p:spPr>
          <a:xfrm>
            <a:off x="525425" y="4743448"/>
            <a:ext cx="6892960" cy="342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100"/>
              <a:buNone/>
            </a:pPr>
            <a:r>
              <a:rPr lang="en-US" sz="1400" u="sng" dirty="0">
                <a:solidFill>
                  <a:srgbClr val="1C3C58"/>
                </a:solidFill>
                <a:hlinkClick r:id="rId3"/>
              </a:rPr>
              <a:t>Mark Cuban: Becoming an Entrepreneur</a:t>
            </a:r>
            <a:endParaRPr sz="1400" dirty="0">
              <a:solidFill>
                <a:srgbClr val="1C3C58"/>
              </a:solidFill>
            </a:endParaRPr>
          </a:p>
        </p:txBody>
      </p:sp>
      <p:sp>
        <p:nvSpPr>
          <p:cNvPr id="80" name="Google Shape;80;g27c1dfa3029_0_4"/>
          <p:cNvSpPr txBox="1">
            <a:spLocks noGrp="1"/>
          </p:cNvSpPr>
          <p:nvPr>
            <p:ph type="title"/>
          </p:nvPr>
        </p:nvSpPr>
        <p:spPr>
          <a:xfrm>
            <a:off x="457200" y="146225"/>
            <a:ext cx="8229600" cy="575100"/>
          </a:xfrm>
          <a:prstGeom prst="rect">
            <a:avLst/>
          </a:prstGeom>
          <a:noFill/>
          <a:ln>
            <a:noFill/>
          </a:ln>
        </p:spPr>
        <p:txBody>
          <a:bodyPr spcFirstLastPara="1" wrap="square" lIns="0" tIns="45700" rIns="0" bIns="0" anchor="b" anchorCtr="0">
            <a:normAutofit fontScale="90000"/>
          </a:bodyPr>
          <a:lstStyle/>
          <a:p>
            <a:pPr marL="0" lvl="0" indent="0" algn="l" rtl="0">
              <a:lnSpc>
                <a:spcPct val="100000"/>
              </a:lnSpc>
              <a:spcBef>
                <a:spcPts val="0"/>
              </a:spcBef>
              <a:spcAft>
                <a:spcPts val="0"/>
              </a:spcAft>
              <a:buSzPct val="100000"/>
              <a:buNone/>
            </a:pPr>
            <a:r>
              <a:rPr lang="en-US" dirty="0"/>
              <a:t>ICAP: Becoming an Entrepreneur</a:t>
            </a:r>
            <a:endParaRPr dirty="0"/>
          </a:p>
        </p:txBody>
      </p:sp>
      <p:pic>
        <p:nvPicPr>
          <p:cNvPr id="81" name="Google Shape;81;g27c1dfa3029_0_4">
            <a:hlinkClick r:id="rId3"/>
          </p:cNvPr>
          <p:cNvPicPr preferRelativeResize="0"/>
          <p:nvPr/>
        </p:nvPicPr>
        <p:blipFill>
          <a:blip r:embed="rId4">
            <a:alphaModFix/>
          </a:blip>
          <a:stretch>
            <a:fillRect/>
          </a:stretch>
        </p:blipFill>
        <p:spPr>
          <a:xfrm>
            <a:off x="525425" y="794200"/>
            <a:ext cx="6892959" cy="3880700"/>
          </a:xfrm>
          <a:prstGeom prst="rect">
            <a:avLst/>
          </a:prstGeom>
          <a:noFill/>
          <a:ln>
            <a:noFill/>
          </a:ln>
        </p:spPr>
      </p:pic>
    </p:spTree>
    <p:extLst>
      <p:ext uri="{BB962C8B-B14F-4D97-AF65-F5344CB8AC3E}">
        <p14:creationId xmlns:p14="http://schemas.microsoft.com/office/powerpoint/2010/main" val="1559548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85"/>
        <p:cNvGrpSpPr/>
        <p:nvPr/>
      </p:nvGrpSpPr>
      <p:grpSpPr>
        <a:xfrm>
          <a:off x="0" y="0"/>
          <a:ext cx="0" cy="0"/>
          <a:chOff x="0" y="0"/>
          <a:chExt cx="0" cy="0"/>
        </a:xfrm>
      </p:grpSpPr>
      <p:sp>
        <p:nvSpPr>
          <p:cNvPr id="86" name="Google Shape;86;g239a15d4291_0_0"/>
          <p:cNvSpPr txBox="1">
            <a:spLocks noGrp="1"/>
          </p:cNvSpPr>
          <p:nvPr>
            <p:ph type="body" idx="1"/>
          </p:nvPr>
        </p:nvSpPr>
        <p:spPr>
          <a:xfrm>
            <a:off x="525424" y="4743448"/>
            <a:ext cx="6892959" cy="342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100"/>
              <a:buNone/>
            </a:pPr>
            <a:r>
              <a:rPr lang="en-US" sz="1400" u="sng" dirty="0">
                <a:solidFill>
                  <a:srgbClr val="1C3C58"/>
                </a:solidFill>
                <a:hlinkClick r:id="rId3"/>
              </a:rPr>
              <a:t>Mark Cuban: The Journey</a:t>
            </a:r>
            <a:endParaRPr sz="1400" dirty="0">
              <a:solidFill>
                <a:srgbClr val="1C3C58"/>
              </a:solidFill>
            </a:endParaRPr>
          </a:p>
        </p:txBody>
      </p:sp>
      <p:sp>
        <p:nvSpPr>
          <p:cNvPr id="87" name="Google Shape;87;g239a15d4291_0_0"/>
          <p:cNvSpPr txBox="1">
            <a:spLocks noGrp="1"/>
          </p:cNvSpPr>
          <p:nvPr>
            <p:ph type="title"/>
          </p:nvPr>
        </p:nvSpPr>
        <p:spPr>
          <a:xfrm>
            <a:off x="457200" y="146225"/>
            <a:ext cx="8229600" cy="575100"/>
          </a:xfrm>
          <a:prstGeom prst="rect">
            <a:avLst/>
          </a:prstGeom>
          <a:noFill/>
          <a:ln>
            <a:noFill/>
          </a:ln>
        </p:spPr>
        <p:txBody>
          <a:bodyPr spcFirstLastPara="1" wrap="square" lIns="0" tIns="45700" rIns="0" bIns="0" anchor="b" anchorCtr="0">
            <a:normAutofit fontScale="90000"/>
          </a:bodyPr>
          <a:lstStyle/>
          <a:p>
            <a:pPr marL="0" lvl="0" indent="0" algn="l" rtl="0">
              <a:lnSpc>
                <a:spcPct val="100000"/>
              </a:lnSpc>
              <a:spcBef>
                <a:spcPts val="0"/>
              </a:spcBef>
              <a:spcAft>
                <a:spcPts val="0"/>
              </a:spcAft>
              <a:buSzPct val="100000"/>
              <a:buNone/>
            </a:pPr>
            <a:r>
              <a:rPr lang="en-US" dirty="0"/>
              <a:t>ICAP: The Journey</a:t>
            </a:r>
            <a:endParaRPr dirty="0"/>
          </a:p>
        </p:txBody>
      </p:sp>
      <p:pic>
        <p:nvPicPr>
          <p:cNvPr id="88" name="Google Shape;88;g239a15d4291_0_0">
            <a:hlinkClick r:id="rId3"/>
          </p:cNvPr>
          <p:cNvPicPr preferRelativeResize="0"/>
          <p:nvPr/>
        </p:nvPicPr>
        <p:blipFill>
          <a:blip r:embed="rId4">
            <a:alphaModFix/>
          </a:blip>
          <a:stretch>
            <a:fillRect/>
          </a:stretch>
        </p:blipFill>
        <p:spPr>
          <a:xfrm>
            <a:off x="525425" y="794200"/>
            <a:ext cx="6892959" cy="3880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92"/>
        <p:cNvGrpSpPr/>
        <p:nvPr/>
      </p:nvGrpSpPr>
      <p:grpSpPr>
        <a:xfrm>
          <a:off x="0" y="0"/>
          <a:ext cx="0" cy="0"/>
          <a:chOff x="0" y="0"/>
          <a:chExt cx="0" cy="0"/>
        </a:xfrm>
      </p:grpSpPr>
      <p:sp>
        <p:nvSpPr>
          <p:cNvPr id="93" name="Google Shape;93;g27c1dfa3029_0_18"/>
          <p:cNvSpPr txBox="1">
            <a:spLocks noGrp="1"/>
          </p:cNvSpPr>
          <p:nvPr>
            <p:ph type="body" idx="1"/>
          </p:nvPr>
        </p:nvSpPr>
        <p:spPr>
          <a:xfrm>
            <a:off x="525424" y="4743448"/>
            <a:ext cx="6892960" cy="342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100"/>
              <a:buNone/>
            </a:pPr>
            <a:r>
              <a:rPr lang="en-US" sz="1400" u="sng" dirty="0">
                <a:solidFill>
                  <a:srgbClr val="1C3C58"/>
                </a:solidFill>
                <a:hlinkClick r:id="rId3"/>
              </a:rPr>
              <a:t>Mark Cuban: The Business of Basketball and Shark Tank</a:t>
            </a:r>
            <a:endParaRPr sz="1400" dirty="0">
              <a:solidFill>
                <a:srgbClr val="1C3C58"/>
              </a:solidFill>
            </a:endParaRPr>
          </a:p>
        </p:txBody>
      </p:sp>
      <p:sp>
        <p:nvSpPr>
          <p:cNvPr id="94" name="Google Shape;94;g27c1dfa3029_0_18"/>
          <p:cNvSpPr txBox="1">
            <a:spLocks noGrp="1"/>
          </p:cNvSpPr>
          <p:nvPr>
            <p:ph type="title"/>
          </p:nvPr>
        </p:nvSpPr>
        <p:spPr>
          <a:xfrm>
            <a:off x="457200" y="146225"/>
            <a:ext cx="8229600" cy="575100"/>
          </a:xfrm>
          <a:prstGeom prst="rect">
            <a:avLst/>
          </a:prstGeom>
          <a:noFill/>
          <a:ln>
            <a:noFill/>
          </a:ln>
        </p:spPr>
        <p:txBody>
          <a:bodyPr spcFirstLastPara="1" wrap="square" lIns="0" tIns="45700" rIns="0" bIns="0" anchor="b" anchorCtr="0">
            <a:normAutofit fontScale="90000"/>
          </a:bodyPr>
          <a:lstStyle/>
          <a:p>
            <a:pPr marL="0" lvl="0" indent="0" algn="l" rtl="0">
              <a:lnSpc>
                <a:spcPct val="100000"/>
              </a:lnSpc>
              <a:spcBef>
                <a:spcPts val="0"/>
              </a:spcBef>
              <a:spcAft>
                <a:spcPts val="0"/>
              </a:spcAft>
              <a:buSzPct val="100000"/>
              <a:buNone/>
            </a:pPr>
            <a:r>
              <a:rPr lang="en-US" dirty="0"/>
              <a:t>ICAP: The Business of Basketball and Shark Tank</a:t>
            </a:r>
            <a:endParaRPr dirty="0"/>
          </a:p>
        </p:txBody>
      </p:sp>
      <p:pic>
        <p:nvPicPr>
          <p:cNvPr id="95" name="Google Shape;95;g27c1dfa3029_0_18">
            <a:hlinkClick r:id="rId3"/>
          </p:cNvPr>
          <p:cNvPicPr preferRelativeResize="0"/>
          <p:nvPr/>
        </p:nvPicPr>
        <p:blipFill>
          <a:blip r:embed="rId4">
            <a:alphaModFix/>
          </a:blip>
          <a:stretch>
            <a:fillRect/>
          </a:stretch>
        </p:blipFill>
        <p:spPr>
          <a:xfrm>
            <a:off x="525425" y="794200"/>
            <a:ext cx="6892959" cy="3880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99"/>
        <p:cNvGrpSpPr/>
        <p:nvPr/>
      </p:nvGrpSpPr>
      <p:grpSpPr>
        <a:xfrm>
          <a:off x="0" y="0"/>
          <a:ext cx="0" cy="0"/>
          <a:chOff x="0" y="0"/>
          <a:chExt cx="0" cy="0"/>
        </a:xfrm>
      </p:grpSpPr>
      <p:sp>
        <p:nvSpPr>
          <p:cNvPr id="100" name="Google Shape;100;g27c1dfa3029_0_25"/>
          <p:cNvSpPr txBox="1">
            <a:spLocks noGrp="1"/>
          </p:cNvSpPr>
          <p:nvPr>
            <p:ph type="body" idx="1"/>
          </p:nvPr>
        </p:nvSpPr>
        <p:spPr>
          <a:xfrm>
            <a:off x="525425" y="4743448"/>
            <a:ext cx="6892960" cy="342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100"/>
              <a:buNone/>
            </a:pPr>
            <a:r>
              <a:rPr lang="en-US" sz="1400" u="sng" dirty="0">
                <a:solidFill>
                  <a:srgbClr val="1C3C58"/>
                </a:solidFill>
                <a:hlinkClick r:id="rId3"/>
              </a:rPr>
              <a:t>Mark Cuban: Conclusion</a:t>
            </a:r>
            <a:endParaRPr sz="1400" dirty="0">
              <a:solidFill>
                <a:srgbClr val="1C3C58"/>
              </a:solidFill>
            </a:endParaRPr>
          </a:p>
        </p:txBody>
      </p:sp>
      <p:sp>
        <p:nvSpPr>
          <p:cNvPr id="101" name="Google Shape;101;g27c1dfa3029_0_25"/>
          <p:cNvSpPr txBox="1">
            <a:spLocks noGrp="1"/>
          </p:cNvSpPr>
          <p:nvPr>
            <p:ph type="title"/>
          </p:nvPr>
        </p:nvSpPr>
        <p:spPr>
          <a:xfrm>
            <a:off x="457200" y="146225"/>
            <a:ext cx="8229600" cy="575100"/>
          </a:xfrm>
          <a:prstGeom prst="rect">
            <a:avLst/>
          </a:prstGeom>
          <a:noFill/>
          <a:ln>
            <a:noFill/>
          </a:ln>
        </p:spPr>
        <p:txBody>
          <a:bodyPr spcFirstLastPara="1" wrap="square" lIns="0" tIns="45700" rIns="0" bIns="0" anchor="b" anchorCtr="0">
            <a:normAutofit fontScale="90000"/>
          </a:bodyPr>
          <a:lstStyle/>
          <a:p>
            <a:pPr marL="0" lvl="0" indent="0" algn="l" rtl="0">
              <a:lnSpc>
                <a:spcPct val="100000"/>
              </a:lnSpc>
              <a:spcBef>
                <a:spcPts val="0"/>
              </a:spcBef>
              <a:spcAft>
                <a:spcPts val="0"/>
              </a:spcAft>
              <a:buSzPct val="100000"/>
              <a:buNone/>
            </a:pPr>
            <a:r>
              <a:rPr lang="en-US"/>
              <a:t>ICAP: Conclusion</a:t>
            </a:r>
            <a:endParaRPr/>
          </a:p>
        </p:txBody>
      </p:sp>
      <p:pic>
        <p:nvPicPr>
          <p:cNvPr id="102" name="Google Shape;102;g27c1dfa3029_0_25">
            <a:hlinkClick r:id="rId3"/>
          </p:cNvPr>
          <p:cNvPicPr preferRelativeResize="0"/>
          <p:nvPr/>
        </p:nvPicPr>
        <p:blipFill>
          <a:blip r:embed="rId4">
            <a:alphaModFix/>
          </a:blip>
          <a:stretch>
            <a:fillRect/>
          </a:stretch>
        </p:blipFill>
        <p:spPr>
          <a:xfrm>
            <a:off x="525425" y="794200"/>
            <a:ext cx="6892959" cy="3880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321"/>
        <p:cNvGrpSpPr/>
        <p:nvPr/>
      </p:nvGrpSpPr>
      <p:grpSpPr>
        <a:xfrm>
          <a:off x="0" y="0"/>
          <a:ext cx="0" cy="0"/>
          <a:chOff x="0" y="0"/>
          <a:chExt cx="0" cy="0"/>
        </a:xfrm>
      </p:grpSpPr>
      <p:sp>
        <p:nvSpPr>
          <p:cNvPr id="322" name="Google Shape;322;g239a15d4291_0_10"/>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US" dirty="0"/>
              <a:t>Create a Meme that shows your reaction to the video you just watched.</a:t>
            </a:r>
          </a:p>
          <a:p>
            <a:pPr marL="457200" lvl="0" indent="-393700" algn="l" rtl="0">
              <a:spcBef>
                <a:spcPts val="520"/>
              </a:spcBef>
              <a:spcAft>
                <a:spcPts val="0"/>
              </a:spcAft>
              <a:buSzPts val="2600"/>
              <a:buChar char="•"/>
            </a:pPr>
            <a:r>
              <a:rPr lang="en-US" u="sng" dirty="0">
                <a:solidFill>
                  <a:srgbClr val="0B5394"/>
                </a:solidFill>
                <a:hlinkClick r:id="rId3">
                  <a:extLst>
                    <a:ext uri="{A12FA001-AC4F-418D-AE19-62706E023703}">
                      <ahyp:hlinkClr xmlns:ahyp="http://schemas.microsoft.com/office/drawing/2018/hyperlinkcolor" val="tx"/>
                    </a:ext>
                  </a:extLst>
                </a:hlinkClick>
              </a:rPr>
              <a:t>https://imgflip.com/</a:t>
            </a:r>
            <a:endParaRPr dirty="0">
              <a:solidFill>
                <a:srgbClr val="0B5394"/>
              </a:solidFill>
            </a:endParaRPr>
          </a:p>
          <a:p>
            <a:pPr marL="457200" lvl="0" indent="-393700" algn="l" rtl="0">
              <a:spcBef>
                <a:spcPts val="0"/>
              </a:spcBef>
              <a:spcAft>
                <a:spcPts val="0"/>
              </a:spcAft>
              <a:buSzPts val="2600"/>
              <a:buChar char="•"/>
            </a:pPr>
            <a:r>
              <a:rPr lang="en-US" dirty="0"/>
              <a:t>Be ready to share your meme and rationale with the class.</a:t>
            </a:r>
            <a:endParaRPr dirty="0"/>
          </a:p>
        </p:txBody>
      </p:sp>
      <p:sp>
        <p:nvSpPr>
          <p:cNvPr id="323" name="Google Shape;323;g239a15d4291_0_10"/>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Creating and Sharing Memes</a:t>
            </a:r>
            <a:endParaRPr/>
          </a:p>
        </p:txBody>
      </p:sp>
      <p:pic>
        <p:nvPicPr>
          <p:cNvPr id="324" name="Google Shape;324;g239a15d4291_0_10"/>
          <p:cNvPicPr preferRelativeResize="0"/>
          <p:nvPr/>
        </p:nvPicPr>
        <p:blipFill>
          <a:blip r:embed="rId4">
            <a:alphaModFix/>
          </a:blip>
          <a:stretch>
            <a:fillRect/>
          </a:stretch>
        </p:blipFill>
        <p:spPr>
          <a:xfrm>
            <a:off x="4204025" y="2992525"/>
            <a:ext cx="2441851" cy="2074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FF"/>
              </a:buClr>
              <a:buSzPts val="5000"/>
              <a:buFont typeface="Calibri"/>
              <a:buNone/>
            </a:pPr>
            <a:r>
              <a:rPr lang="en-US" dirty="0"/>
              <a:t>Lesson Objectives</a:t>
            </a:r>
            <a:endParaRPr dirty="0"/>
          </a:p>
        </p:txBody>
      </p:sp>
      <p:sp>
        <p:nvSpPr>
          <p:cNvPr id="108" name="Google Shape;108;p4"/>
          <p:cNvSpPr txBox="1">
            <a:spLocks noGrp="1"/>
          </p:cNvSpPr>
          <p:nvPr>
            <p:ph type="body" idx="1"/>
          </p:nvPr>
        </p:nvSpPr>
        <p:spPr>
          <a:xfrm>
            <a:off x="530351" y="2028497"/>
            <a:ext cx="8430769" cy="2343717"/>
          </a:xfrm>
          <a:prstGeom prst="rect">
            <a:avLst/>
          </a:prstGeom>
          <a:noFill/>
          <a:ln>
            <a:noFill/>
          </a:ln>
        </p:spPr>
        <p:txBody>
          <a:bodyPr spcFirstLastPara="1" wrap="square" lIns="45700" tIns="45700" rIns="45700" bIns="45700" anchor="t" anchorCtr="0">
            <a:noAutofit/>
          </a:bodyPr>
          <a:lstStyle/>
          <a:p>
            <a:pPr marL="457200" lvl="0" indent="-387350" algn="l" rtl="0">
              <a:lnSpc>
                <a:spcPct val="100000"/>
              </a:lnSpc>
              <a:spcBef>
                <a:spcPts val="0"/>
              </a:spcBef>
              <a:spcAft>
                <a:spcPts val="0"/>
              </a:spcAft>
              <a:buSzPts val="2500"/>
              <a:buFont typeface="Noto Sans Symbols"/>
              <a:buChar char="●"/>
            </a:pPr>
            <a:r>
              <a:rPr lang="en-US" dirty="0"/>
              <a:t>Brainstorm and synthesize business ideas</a:t>
            </a:r>
            <a:endParaRPr dirty="0"/>
          </a:p>
          <a:p>
            <a:pPr marL="457200" lvl="0" indent="-387350" algn="l" rtl="0">
              <a:lnSpc>
                <a:spcPct val="100000"/>
              </a:lnSpc>
              <a:spcBef>
                <a:spcPts val="0"/>
              </a:spcBef>
              <a:spcAft>
                <a:spcPts val="0"/>
              </a:spcAft>
              <a:buSzPts val="2500"/>
              <a:buFont typeface="Calibri"/>
              <a:buChar char="●"/>
            </a:pPr>
            <a:r>
              <a:rPr lang="en-US" dirty="0"/>
              <a:t>Understand the benefits of a well-developed business plan</a:t>
            </a:r>
            <a:endParaRPr dirty="0"/>
          </a:p>
          <a:p>
            <a:pPr marL="457200" lvl="0" indent="-387350" algn="l" rtl="0">
              <a:lnSpc>
                <a:spcPct val="100000"/>
              </a:lnSpc>
              <a:spcBef>
                <a:spcPts val="0"/>
              </a:spcBef>
              <a:spcAft>
                <a:spcPts val="0"/>
              </a:spcAft>
              <a:buSzPts val="2500"/>
              <a:buFont typeface="Calibri"/>
              <a:buChar char="●"/>
            </a:pPr>
            <a:r>
              <a:rPr lang="en-US" dirty="0"/>
              <a:t>Research, complete, and pitch a business plan</a:t>
            </a:r>
            <a:endParaRPr dirty="0"/>
          </a:p>
          <a:p>
            <a:pPr marL="0" lvl="0" indent="0" algn="l" rtl="0">
              <a:lnSpc>
                <a:spcPct val="100000"/>
              </a:lnSpc>
              <a:spcBef>
                <a:spcPts val="0"/>
              </a:spcBef>
              <a:spcAft>
                <a:spcPts val="0"/>
              </a:spcAft>
              <a:buNone/>
            </a:pPr>
            <a:endParaRPr sz="25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6"/>
          <p:cNvSpPr txBox="1">
            <a:spLocks noGrp="1"/>
          </p:cNvSpPr>
          <p:nvPr>
            <p:ph type="title"/>
          </p:nvPr>
        </p:nvSpPr>
        <p:spPr>
          <a:xfrm>
            <a:off x="457200" y="307250"/>
            <a:ext cx="8566500" cy="857400"/>
          </a:xfrm>
          <a:prstGeom prst="rect">
            <a:avLst/>
          </a:prstGeom>
          <a:noFill/>
          <a:ln>
            <a:noFill/>
          </a:ln>
        </p:spPr>
        <p:txBody>
          <a:bodyPr spcFirstLastPara="1" wrap="square" lIns="0" tIns="45700" rIns="0" bIns="0" anchor="b" anchorCtr="0">
            <a:normAutofit fontScale="90000"/>
          </a:bodyPr>
          <a:lstStyle/>
          <a:p>
            <a:pPr marL="0" lvl="0" indent="0" algn="l" rtl="0">
              <a:lnSpc>
                <a:spcPct val="100000"/>
              </a:lnSpc>
              <a:spcBef>
                <a:spcPts val="0"/>
              </a:spcBef>
              <a:spcAft>
                <a:spcPts val="0"/>
              </a:spcAft>
              <a:buClr>
                <a:schemeClr val="accent4"/>
              </a:buClr>
              <a:buSzPct val="100000"/>
              <a:buFont typeface="Calibri"/>
              <a:buNone/>
            </a:pPr>
            <a:r>
              <a:rPr lang="en-US" dirty="0"/>
              <a:t>While watching the video, reflect on the handout.</a:t>
            </a:r>
            <a:endParaRPr dirty="0"/>
          </a:p>
        </p:txBody>
      </p:sp>
      <p:pic>
        <p:nvPicPr>
          <p:cNvPr id="114" name="Google Shape;114;p26" descr="Aaron Krause is seeking $100,000 for 10% stake in Scrub Daddy&#10;&#10;From Season 4 Episode 7&#10;&#10;Watch The Entire Series on Google Play: https://play.google.com/store/tv/show?id=FV7PwP5B-nU&amp;cdid=tvseason-E1PGOJ1VJ8Q&amp;hl=en_US&amp;gl=US&#10;&#10;Subscribe to Shark Tank Global for more from your favorite shows: https://www.youtube.com/channel/UCREgA-BmOocJ9Is_bZV6aJQ&#10;&#10;FOLLOW SHARK TANK&#10;Shark Tank Global Facebook - [https://www.facebook.com/GlobalSharkTank]&#10;&#10;About Shark Tank: The Sharks – tough, self-made, multi-millionaire and billionaire tycoons – continue their search to invest in the best businesses and products that America has to offer. The Sharks will once again give people from all walks of life the chance to chase the American dream and potentially secure business deals that could make them millionaires.&#10;&#10;#SharkTank #SharkTankUS #ScrubDaddy&#10;&#10;The Shark Battle Each Other for a Deal With Scrub Daddy  | Shark Tank US | Shark Tank Global&#10;https://www.youtube.com/channel/UCREgA-BmOocJ9Is_bZV6aJQ" title="A Bidding War Breaks Out During Scrub Daddy's Pitch | Shark Tank US | Shark Tank Global">
            <a:hlinkClick r:id="rId3"/>
          </p:cNvPr>
          <p:cNvPicPr preferRelativeResize="0"/>
          <p:nvPr/>
        </p:nvPicPr>
        <p:blipFill rotWithShape="1">
          <a:blip r:embed="rId4">
            <a:alphaModFix/>
          </a:blip>
          <a:srcRect/>
          <a:stretch/>
        </p:blipFill>
        <p:spPr>
          <a:xfrm>
            <a:off x="1477688" y="1358378"/>
            <a:ext cx="6188625" cy="3481100"/>
          </a:xfrm>
          <a:prstGeom prst="rect">
            <a:avLst/>
          </a:prstGeom>
          <a:noFill/>
          <a:ln>
            <a:noFill/>
          </a:ln>
        </p:spPr>
      </p:pic>
      <p:sp>
        <p:nvSpPr>
          <p:cNvPr id="115" name="Google Shape;115;p26"/>
          <p:cNvSpPr txBox="1"/>
          <p:nvPr/>
        </p:nvSpPr>
        <p:spPr>
          <a:xfrm>
            <a:off x="3324000" y="4791275"/>
            <a:ext cx="2832900" cy="41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dirty="0">
                <a:solidFill>
                  <a:schemeClr val="accent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Scrub Daddy’s Pitch </a:t>
            </a:r>
            <a:endParaRPr dirty="0">
              <a:solidFill>
                <a:schemeClr val="accent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g226a6ccce6a_0_2" descr="Alex Bertelli &amp; Clay Banks are seeking $500,000 for a 6% stake of their door security wedge, Haven Lock.&#10;&#10;From Season 10 Episode 18&#10;&#10;Watch The Entire Series on Google Play: https://play.google.com/store/tv/show?id=FV7PwP5B-nU&amp;cdid=tvseason-E1PGOJ1VJ8Q&amp;hl=en_US&amp;gl=US&#10;&#10;Subscribe to Shark Tank Global for more from your favorite shows: https://www.youtube.com/channel/UCREgA-BmOocJ9Is_bZV6aJQ&#10;&#10;FOLLOW SHARK TANK&#10;Shark Tank Global Facebook - [https://www.facebook.com/GlobalSharkTank]&#10;&#10;About Shark Tank: The Sharks – tough, self-made, multi-millionaire and billionaire tycoons – continue their search to invest in the best businesses and products that America has to offer. The Sharks will once again give people from all walks of life the chance to chase the American dream and potentially secure business deals that could make them millionaires.&#10;&#10;#SharkTank #SharkTankUS #HavenLocks&#10;&#10;&quot;Best Pitch Ever!&quot; With Haven | Shark Tank US | Shark Tank Global&#10;https://www.youtube.com/channel/UCREgA-BmOocJ9Is_bZV6aJQ" title="The &quot;Best Pitch Ever!&quot; On Shark Tank With Haven | Shark Tank US | Shark Tank Global">
            <a:hlinkClick r:id="rId3"/>
          </p:cNvPr>
          <p:cNvPicPr preferRelativeResize="0"/>
          <p:nvPr/>
        </p:nvPicPr>
        <p:blipFill rotWithShape="1">
          <a:blip r:embed="rId4">
            <a:alphaModFix/>
          </a:blip>
          <a:srcRect/>
          <a:stretch/>
        </p:blipFill>
        <p:spPr>
          <a:xfrm>
            <a:off x="1477700" y="1285212"/>
            <a:ext cx="6188600" cy="3481088"/>
          </a:xfrm>
          <a:prstGeom prst="rect">
            <a:avLst/>
          </a:prstGeom>
          <a:noFill/>
          <a:ln>
            <a:noFill/>
          </a:ln>
        </p:spPr>
      </p:pic>
      <p:sp>
        <p:nvSpPr>
          <p:cNvPr id="121" name="Google Shape;121;g226a6ccce6a_0_2"/>
          <p:cNvSpPr txBox="1">
            <a:spLocks noGrp="1"/>
          </p:cNvSpPr>
          <p:nvPr>
            <p:ph type="title"/>
          </p:nvPr>
        </p:nvSpPr>
        <p:spPr>
          <a:xfrm>
            <a:off x="457200" y="307250"/>
            <a:ext cx="8566500" cy="857400"/>
          </a:xfrm>
          <a:prstGeom prst="rect">
            <a:avLst/>
          </a:prstGeom>
          <a:noFill/>
          <a:ln>
            <a:noFill/>
          </a:ln>
        </p:spPr>
        <p:txBody>
          <a:bodyPr spcFirstLastPara="1" wrap="square" lIns="0" tIns="45700" rIns="0" bIns="0" anchor="b" anchorCtr="0">
            <a:normAutofit fontScale="90000"/>
          </a:bodyPr>
          <a:lstStyle/>
          <a:p>
            <a:pPr marL="0" lvl="0" indent="0" algn="l" rtl="0">
              <a:lnSpc>
                <a:spcPct val="100000"/>
              </a:lnSpc>
              <a:spcBef>
                <a:spcPts val="0"/>
              </a:spcBef>
              <a:spcAft>
                <a:spcPts val="0"/>
              </a:spcAft>
              <a:buClr>
                <a:schemeClr val="accent4"/>
              </a:buClr>
              <a:buSzPct val="100000"/>
              <a:buFont typeface="Calibri"/>
              <a:buNone/>
            </a:pPr>
            <a:r>
              <a:rPr lang="en-US"/>
              <a:t>While watching the video, reflect on the handout.</a:t>
            </a:r>
            <a:endParaRPr/>
          </a:p>
        </p:txBody>
      </p:sp>
      <p:sp>
        <p:nvSpPr>
          <p:cNvPr id="122" name="Google Shape;122;g226a6ccce6a_0_2"/>
          <p:cNvSpPr txBox="1"/>
          <p:nvPr/>
        </p:nvSpPr>
        <p:spPr>
          <a:xfrm>
            <a:off x="3545850" y="4766300"/>
            <a:ext cx="20523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dirty="0">
                <a:solidFill>
                  <a:schemeClr val="accent2"/>
                </a:solidFill>
                <a:latin typeface="Calibri"/>
                <a:ea typeface="Calibri"/>
                <a:cs typeface="Calibri"/>
                <a:sym typeface="Calibri"/>
                <a:hlinkClick r:id="rId5"/>
              </a:rPr>
              <a:t>Haven</a:t>
            </a:r>
            <a:r>
              <a:rPr lang="en-US" dirty="0">
                <a:solidFill>
                  <a:schemeClr val="accent2"/>
                </a:solidFill>
                <a:latin typeface="Calibri"/>
                <a:ea typeface="Calibri"/>
                <a:cs typeface="Calibri"/>
                <a:sym typeface="Calibri"/>
                <a:hlinkClick r:id="rId5"/>
              </a:rPr>
              <a:t>’s Pitch </a:t>
            </a:r>
            <a:endParaRPr dirty="0">
              <a:solidFill>
                <a:schemeClr val="accent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26a6ccce6a_0_11"/>
          <p:cNvSpPr txBox="1">
            <a:spLocks noGrp="1"/>
          </p:cNvSpPr>
          <p:nvPr>
            <p:ph type="title"/>
          </p:nvPr>
        </p:nvSpPr>
        <p:spPr>
          <a:xfrm>
            <a:off x="457200" y="307250"/>
            <a:ext cx="8566500" cy="857400"/>
          </a:xfrm>
          <a:prstGeom prst="rect">
            <a:avLst/>
          </a:prstGeom>
          <a:noFill/>
          <a:ln>
            <a:noFill/>
          </a:ln>
        </p:spPr>
        <p:txBody>
          <a:bodyPr spcFirstLastPara="1" wrap="square" lIns="0" tIns="45700" rIns="0" bIns="0" anchor="b" anchorCtr="0">
            <a:normAutofit fontScale="90000"/>
          </a:bodyPr>
          <a:lstStyle/>
          <a:p>
            <a:pPr marL="0" lvl="0" indent="0" algn="l" rtl="0">
              <a:lnSpc>
                <a:spcPct val="100000"/>
              </a:lnSpc>
              <a:spcBef>
                <a:spcPts val="0"/>
              </a:spcBef>
              <a:spcAft>
                <a:spcPts val="0"/>
              </a:spcAft>
              <a:buClr>
                <a:schemeClr val="accent4"/>
              </a:buClr>
              <a:buSzPct val="100000"/>
              <a:buFont typeface="Calibri"/>
              <a:buNone/>
            </a:pPr>
            <a:r>
              <a:rPr lang="en-US" dirty="0"/>
              <a:t>While watching the video, reflect on the handout.</a:t>
            </a:r>
            <a:endParaRPr dirty="0"/>
          </a:p>
        </p:txBody>
      </p:sp>
      <p:pic>
        <p:nvPicPr>
          <p:cNvPr id="128" name="Google Shape;128;g226a6ccce6a_0_11" title="Shark Tank   Worst Pitch Ever #1   Ionic Ear">
            <a:hlinkClick r:id="rId3"/>
          </p:cNvPr>
          <p:cNvPicPr preferRelativeResize="0"/>
          <p:nvPr/>
        </p:nvPicPr>
        <p:blipFill rotWithShape="1">
          <a:blip r:embed="rId4">
            <a:alphaModFix/>
          </a:blip>
          <a:srcRect/>
          <a:stretch/>
        </p:blipFill>
        <p:spPr>
          <a:xfrm>
            <a:off x="1477700" y="1325675"/>
            <a:ext cx="6188600" cy="3481088"/>
          </a:xfrm>
          <a:prstGeom prst="rect">
            <a:avLst/>
          </a:prstGeom>
          <a:noFill/>
          <a:ln>
            <a:noFill/>
          </a:ln>
        </p:spPr>
      </p:pic>
      <p:sp>
        <p:nvSpPr>
          <p:cNvPr id="129" name="Google Shape;129;g226a6ccce6a_0_11"/>
          <p:cNvSpPr txBox="1"/>
          <p:nvPr/>
        </p:nvSpPr>
        <p:spPr>
          <a:xfrm>
            <a:off x="3886300" y="4747025"/>
            <a:ext cx="2033100" cy="3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accent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Ionic Ear’s Pitch</a:t>
            </a:r>
            <a:endParaRPr>
              <a:solidFill>
                <a:schemeClr val="accent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26a456b53d_1_0"/>
          <p:cNvSpPr txBox="1">
            <a:spLocks noGrp="1"/>
          </p:cNvSpPr>
          <p:nvPr>
            <p:ph type="body" idx="1"/>
          </p:nvPr>
        </p:nvSpPr>
        <p:spPr>
          <a:xfrm>
            <a:off x="457200" y="1309350"/>
            <a:ext cx="7761300" cy="34341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240"/>
              </a:spcBef>
              <a:spcAft>
                <a:spcPts val="0"/>
              </a:spcAft>
              <a:buNone/>
            </a:pPr>
            <a:r>
              <a:rPr lang="en-US" dirty="0"/>
              <a:t>Write one idea for each of the following prompts on a separate sticky note:</a:t>
            </a:r>
            <a:endParaRPr dirty="0"/>
          </a:p>
          <a:p>
            <a:pPr marL="457200" lvl="0" indent="-393700" algn="l" rtl="0">
              <a:lnSpc>
                <a:spcPct val="100000"/>
              </a:lnSpc>
              <a:spcBef>
                <a:spcPts val="240"/>
              </a:spcBef>
              <a:spcAft>
                <a:spcPts val="0"/>
              </a:spcAft>
              <a:buSzPts val="2600"/>
              <a:buChar char="•"/>
            </a:pPr>
            <a:r>
              <a:rPr lang="en-US" dirty="0"/>
              <a:t>A problem that you see in your community.</a:t>
            </a:r>
            <a:endParaRPr dirty="0"/>
          </a:p>
          <a:p>
            <a:pPr marL="457200" lvl="0" indent="-393700" algn="l" rtl="0">
              <a:lnSpc>
                <a:spcPct val="100000"/>
              </a:lnSpc>
              <a:spcBef>
                <a:spcPts val="0"/>
              </a:spcBef>
              <a:spcAft>
                <a:spcPts val="0"/>
              </a:spcAft>
              <a:buSzPts val="2600"/>
              <a:buChar char="•"/>
            </a:pPr>
            <a:r>
              <a:rPr lang="en-US" dirty="0"/>
              <a:t>A situation people encounter that can be made easier with an invention.</a:t>
            </a:r>
            <a:endParaRPr dirty="0"/>
          </a:p>
          <a:p>
            <a:pPr marL="457200" lvl="0" indent="-393700" algn="l" rtl="0">
              <a:lnSpc>
                <a:spcPct val="100000"/>
              </a:lnSpc>
              <a:spcBef>
                <a:spcPts val="0"/>
              </a:spcBef>
              <a:spcAft>
                <a:spcPts val="0"/>
              </a:spcAft>
              <a:buSzPts val="2600"/>
              <a:buChar char="•"/>
            </a:pPr>
            <a:r>
              <a:rPr lang="en-US" dirty="0"/>
              <a:t>An idea for something that can make a lot of money.</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When you are done, place your sticky notes on the corresponding posters.</a:t>
            </a:r>
            <a:endParaRPr dirty="0"/>
          </a:p>
        </p:txBody>
      </p:sp>
      <p:sp>
        <p:nvSpPr>
          <p:cNvPr id="135" name="Google Shape;135;g226a456b53d_1_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Clr>
                <a:schemeClr val="accent4"/>
              </a:buClr>
              <a:buSzPts val="3600"/>
              <a:buFont typeface="Calibri"/>
              <a:buNone/>
            </a:pPr>
            <a:r>
              <a:rPr lang="en-US" dirty="0"/>
              <a:t>Collective Brain Dump</a:t>
            </a:r>
            <a:endParaRPr dirty="0"/>
          </a:p>
        </p:txBody>
      </p:sp>
      <p:pic>
        <p:nvPicPr>
          <p:cNvPr id="136" name="Google Shape;136;g226a456b53d_1_0"/>
          <p:cNvPicPr preferRelativeResize="0"/>
          <p:nvPr/>
        </p:nvPicPr>
        <p:blipFill rotWithShape="1">
          <a:blip r:embed="rId3">
            <a:alphaModFix/>
          </a:blip>
          <a:srcRect/>
          <a:stretch/>
        </p:blipFill>
        <p:spPr>
          <a:xfrm>
            <a:off x="7671875" y="163925"/>
            <a:ext cx="1472126" cy="14721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226a456b53d_1_5"/>
          <p:cNvSpPr txBox="1">
            <a:spLocks noGrp="1"/>
          </p:cNvSpPr>
          <p:nvPr>
            <p:ph type="body" idx="1"/>
          </p:nvPr>
        </p:nvSpPr>
        <p:spPr>
          <a:xfrm>
            <a:off x="457200" y="1309350"/>
            <a:ext cx="8400600" cy="3434100"/>
          </a:xfrm>
          <a:prstGeom prst="rect">
            <a:avLst/>
          </a:prstGeom>
          <a:noFill/>
          <a:ln>
            <a:noFill/>
          </a:ln>
        </p:spPr>
        <p:txBody>
          <a:bodyPr spcFirstLastPara="1" wrap="square" lIns="91425" tIns="45700" rIns="91425" bIns="45700" anchor="t" anchorCtr="0">
            <a:normAutofit/>
          </a:bodyPr>
          <a:lstStyle/>
          <a:p>
            <a:pPr marL="0" lvl="0" indent="0" algn="l" rtl="0">
              <a:spcBef>
                <a:spcPts val="240"/>
              </a:spcBef>
              <a:spcAft>
                <a:spcPts val="0"/>
              </a:spcAft>
              <a:buNone/>
            </a:pPr>
            <a:r>
              <a:rPr lang="en-US" dirty="0"/>
              <a:t>In groups of four:</a:t>
            </a:r>
            <a:endParaRPr dirty="0"/>
          </a:p>
          <a:p>
            <a:pPr marL="457200" lvl="0" indent="-393700" algn="l" rtl="0">
              <a:lnSpc>
                <a:spcPct val="100000"/>
              </a:lnSpc>
              <a:spcBef>
                <a:spcPts val="240"/>
              </a:spcBef>
              <a:spcAft>
                <a:spcPts val="0"/>
              </a:spcAft>
              <a:buSzPts val="2600"/>
              <a:buChar char="•"/>
            </a:pPr>
            <a:r>
              <a:rPr lang="en-US" dirty="0"/>
              <a:t>Go to each of the three posters.</a:t>
            </a:r>
            <a:endParaRPr dirty="0"/>
          </a:p>
          <a:p>
            <a:pPr marL="457200" lvl="0" indent="-393700" algn="l" rtl="0">
              <a:lnSpc>
                <a:spcPct val="100000"/>
              </a:lnSpc>
              <a:spcBef>
                <a:spcPts val="240"/>
              </a:spcBef>
              <a:spcAft>
                <a:spcPts val="0"/>
              </a:spcAft>
              <a:buSzPts val="2600"/>
              <a:buChar char="•"/>
            </a:pPr>
            <a:r>
              <a:rPr lang="en-US" dirty="0"/>
              <a:t>Read all the ideas.</a:t>
            </a:r>
            <a:endParaRPr dirty="0"/>
          </a:p>
          <a:p>
            <a:pPr marL="457200" lvl="0" indent="-393700" algn="l" rtl="0">
              <a:lnSpc>
                <a:spcPct val="100000"/>
              </a:lnSpc>
              <a:spcBef>
                <a:spcPts val="0"/>
              </a:spcBef>
              <a:spcAft>
                <a:spcPts val="0"/>
              </a:spcAft>
              <a:buSzPts val="2600"/>
              <a:buChar char="•"/>
            </a:pPr>
            <a:r>
              <a:rPr lang="en-US" dirty="0"/>
              <a:t>Take one sticky note from each poster</a:t>
            </a:r>
            <a:endParaRPr dirty="0"/>
          </a:p>
          <a:p>
            <a:pPr marL="457200" lvl="0" indent="0" algn="l" rtl="0">
              <a:lnSpc>
                <a:spcPct val="100000"/>
              </a:lnSpc>
              <a:spcBef>
                <a:spcPts val="0"/>
              </a:spcBef>
              <a:spcAft>
                <a:spcPts val="0"/>
              </a:spcAft>
              <a:buNone/>
            </a:pPr>
            <a:r>
              <a:rPr lang="en-US" dirty="0"/>
              <a:t>back to your group.</a:t>
            </a:r>
            <a:endParaRPr dirty="0"/>
          </a:p>
        </p:txBody>
      </p:sp>
      <p:sp>
        <p:nvSpPr>
          <p:cNvPr id="142" name="Google Shape;142;g226a456b53d_1_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Clr>
                <a:schemeClr val="accent4"/>
              </a:buClr>
              <a:buSzPts val="3600"/>
              <a:buFont typeface="Calibri"/>
              <a:buNone/>
            </a:pPr>
            <a:r>
              <a:rPr lang="en-US" dirty="0"/>
              <a:t>Gallery Walk</a:t>
            </a:r>
            <a:endParaRPr dirty="0"/>
          </a:p>
        </p:txBody>
      </p:sp>
      <p:pic>
        <p:nvPicPr>
          <p:cNvPr id="143" name="Google Shape;143;g226a456b53d_1_5"/>
          <p:cNvPicPr preferRelativeResize="0"/>
          <p:nvPr/>
        </p:nvPicPr>
        <p:blipFill rotWithShape="1">
          <a:blip r:embed="rId3">
            <a:alphaModFix/>
          </a:blip>
          <a:srcRect/>
          <a:stretch/>
        </p:blipFill>
        <p:spPr>
          <a:xfrm flipH="1">
            <a:off x="5783724" y="219298"/>
            <a:ext cx="3074076" cy="1555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3093</TotalTime>
  <Words>1960</Words>
  <Application>Microsoft Office PowerPoint</Application>
  <PresentationFormat>On-screen Show (16:9)</PresentationFormat>
  <Paragraphs>179</Paragraphs>
  <Slides>35</Slides>
  <Notes>35</Notes>
  <HiddenSlides>12</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35</vt:i4>
      </vt:variant>
    </vt:vector>
  </HeadingPairs>
  <TitlesOfParts>
    <vt:vector size="40" baseType="lpstr">
      <vt:lpstr>Arial</vt:lpstr>
      <vt:lpstr>Calibri</vt:lpstr>
      <vt:lpstr>Noto Sans Symbols</vt:lpstr>
      <vt:lpstr>LEARN theme</vt:lpstr>
      <vt:lpstr>LEARN theme</vt:lpstr>
      <vt:lpstr>PowerPoint Presentation</vt:lpstr>
      <vt:lpstr>Watch Out for Sharks!</vt:lpstr>
      <vt:lpstr>Essential Question</vt:lpstr>
      <vt:lpstr>Lesson Objectives</vt:lpstr>
      <vt:lpstr>While watching the video, reflect on the handout.</vt:lpstr>
      <vt:lpstr>While watching the video, reflect on the handout.</vt:lpstr>
      <vt:lpstr>While watching the video, reflect on the handout.</vt:lpstr>
      <vt:lpstr>Collective Brain Dump</vt:lpstr>
      <vt:lpstr>Gallery Walk</vt:lpstr>
      <vt:lpstr>Company Brainstorming</vt:lpstr>
      <vt:lpstr>Sharing Company Ideas</vt:lpstr>
      <vt:lpstr>Mathematical Models</vt:lpstr>
      <vt:lpstr>Mathematical Models</vt:lpstr>
      <vt:lpstr>Business Plan</vt:lpstr>
      <vt:lpstr>Failed Businesses</vt:lpstr>
      <vt:lpstr>Failed Businesses</vt:lpstr>
      <vt:lpstr>Successful Businesses</vt:lpstr>
      <vt:lpstr>Successful Businesses</vt:lpstr>
      <vt:lpstr>Benefits of a Well-Developed Business Plan</vt:lpstr>
      <vt:lpstr>Essential Components of a Business Plan</vt:lpstr>
      <vt:lpstr>Building Out Your Business</vt:lpstr>
      <vt:lpstr>Business Plan Outline</vt:lpstr>
      <vt:lpstr>Creating Business Plans</vt:lpstr>
      <vt:lpstr>Group Presentations</vt:lpstr>
      <vt:lpstr>Reflect on Video</vt:lpstr>
      <vt:lpstr>Continue Working on Business Plans and Presentations</vt:lpstr>
      <vt:lpstr>Evaluate</vt:lpstr>
      <vt:lpstr>PowerPoint Presentation</vt:lpstr>
      <vt:lpstr>What Do You Meme?</vt:lpstr>
      <vt:lpstr>ICAP: Becoming an Entrepreneur (Full Video)</vt:lpstr>
      <vt:lpstr>ICAP: Becoming an Entrepreneur</vt:lpstr>
      <vt:lpstr>ICAP: The Journey</vt:lpstr>
      <vt:lpstr>ICAP: The Business of Basketball and Shark Tank</vt:lpstr>
      <vt:lpstr>ICAP: Conclusion</vt:lpstr>
      <vt:lpstr>Creating and Sharing Memes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Watch Out for Sharks!</dc:title>
  <dc:creator>K20 Center</dc:creator>
  <cp:lastModifiedBy>K20 Center</cp:lastModifiedBy>
  <cp:revision>3</cp:revision>
  <dcterms:created xsi:type="dcterms:W3CDTF">2022-10-07T18:54:01Z</dcterms:created>
  <dcterms:modified xsi:type="dcterms:W3CDTF">2023-09-13T17:36:00Z</dcterms:modified>
</cp:coreProperties>
</file>