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K/QChXtYiQRpBdvYnzow4m9RZ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2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urston, Taylor L." userId="6cf13253-0ac0-42f9-a3f6-8deb29daa184" providerId="ADAL" clId="{266A430D-01F8-4644-B13D-CB4616E2D29D}"/>
    <pc:docChg chg="custSel modSld">
      <pc:chgData name="Thurston, Taylor L." userId="6cf13253-0ac0-42f9-a3f6-8deb29daa184" providerId="ADAL" clId="{266A430D-01F8-4644-B13D-CB4616E2D29D}" dt="2023-09-06T19:31:41.511" v="27" actId="20577"/>
      <pc:docMkLst>
        <pc:docMk/>
      </pc:docMkLst>
      <pc:sldChg chg="modSp mod">
        <pc:chgData name="Thurston, Taylor L." userId="6cf13253-0ac0-42f9-a3f6-8deb29daa184" providerId="ADAL" clId="{266A430D-01F8-4644-B13D-CB4616E2D29D}" dt="2023-09-06T19:26:28.647" v="3" actId="20577"/>
        <pc:sldMkLst>
          <pc:docMk/>
          <pc:sldMk cId="0" sldId="257"/>
        </pc:sldMkLst>
        <pc:spChg chg="mod">
          <ac:chgData name="Thurston, Taylor L." userId="6cf13253-0ac0-42f9-a3f6-8deb29daa184" providerId="ADAL" clId="{266A430D-01F8-4644-B13D-CB4616E2D29D}" dt="2023-09-06T19:26:28.647" v="3" actId="20577"/>
          <ac:spMkLst>
            <pc:docMk/>
            <pc:sldMk cId="0" sldId="257"/>
            <ac:spMk id="94" creationId="{00000000-0000-0000-0000-000000000000}"/>
          </ac:spMkLst>
        </pc:spChg>
      </pc:sldChg>
      <pc:sldChg chg="modSp mod">
        <pc:chgData name="Thurston, Taylor L." userId="6cf13253-0ac0-42f9-a3f6-8deb29daa184" providerId="ADAL" clId="{266A430D-01F8-4644-B13D-CB4616E2D29D}" dt="2023-09-06T19:31:24.774" v="7" actId="20577"/>
        <pc:sldMkLst>
          <pc:docMk/>
          <pc:sldMk cId="0" sldId="258"/>
        </pc:sldMkLst>
        <pc:spChg chg="mod">
          <ac:chgData name="Thurston, Taylor L." userId="6cf13253-0ac0-42f9-a3f6-8deb29daa184" providerId="ADAL" clId="{266A430D-01F8-4644-B13D-CB4616E2D29D}" dt="2023-09-06T19:31:24.774" v="7" actId="20577"/>
          <ac:spMkLst>
            <pc:docMk/>
            <pc:sldMk cId="0" sldId="258"/>
            <ac:spMk id="100" creationId="{00000000-0000-0000-0000-000000000000}"/>
          </ac:spMkLst>
        </pc:spChg>
      </pc:sldChg>
      <pc:sldChg chg="modSp mod">
        <pc:chgData name="Thurston, Taylor L." userId="6cf13253-0ac0-42f9-a3f6-8deb29daa184" providerId="ADAL" clId="{266A430D-01F8-4644-B13D-CB4616E2D29D}" dt="2023-09-06T19:31:27.346" v="9" actId="20577"/>
        <pc:sldMkLst>
          <pc:docMk/>
          <pc:sldMk cId="0" sldId="259"/>
        </pc:sldMkLst>
        <pc:spChg chg="mod">
          <ac:chgData name="Thurston, Taylor L." userId="6cf13253-0ac0-42f9-a3f6-8deb29daa184" providerId="ADAL" clId="{266A430D-01F8-4644-B13D-CB4616E2D29D}" dt="2023-09-06T19:31:27.346" v="9" actId="20577"/>
          <ac:spMkLst>
            <pc:docMk/>
            <pc:sldMk cId="0" sldId="259"/>
            <ac:spMk id="106" creationId="{00000000-0000-0000-0000-000000000000}"/>
          </ac:spMkLst>
        </pc:spChg>
      </pc:sldChg>
      <pc:sldChg chg="modSp mod">
        <pc:chgData name="Thurston, Taylor L." userId="6cf13253-0ac0-42f9-a3f6-8deb29daa184" providerId="ADAL" clId="{266A430D-01F8-4644-B13D-CB4616E2D29D}" dt="2023-09-06T19:31:41.511" v="27" actId="20577"/>
        <pc:sldMkLst>
          <pc:docMk/>
          <pc:sldMk cId="0" sldId="260"/>
        </pc:sldMkLst>
        <pc:spChg chg="mod">
          <ac:chgData name="Thurston, Taylor L." userId="6cf13253-0ac0-42f9-a3f6-8deb29daa184" providerId="ADAL" clId="{266A430D-01F8-4644-B13D-CB4616E2D29D}" dt="2023-09-06T19:31:41.511" v="27" actId="20577"/>
          <ac:spMkLst>
            <pc:docMk/>
            <pc:sldMk cId="0" sldId="260"/>
            <ac:spMk id="1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edeeefd3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5edeeefd3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2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59" name="Google Shape;59;p2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66" name="Google Shape;66;p2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4" name="Google Shape;14;p17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" name="Google Shape;2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2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Watch Out for Sharks!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Business Plans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Company Name and Introduction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Product Description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398463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5edeeefd3d_0_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What kind of investment do you want from the sharks?</a:t>
            </a:r>
            <a:endParaRPr dirty="0"/>
          </a:p>
        </p:txBody>
      </p:sp>
      <p:sp>
        <p:nvSpPr>
          <p:cNvPr id="113" name="Google Shape;113;g25edeeefd3d_0_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For example: do you need money to increase your workforce, create a new product, or expand access to new markets?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Market Research</a:t>
            </a:r>
            <a:endParaRPr/>
          </a:p>
        </p:txBody>
      </p:sp>
      <p:sp>
        <p:nvSpPr>
          <p:cNvPr id="119" name="Google Shape;119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7402606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Marketing Strategy</a:t>
            </a:r>
            <a:endParaRPr/>
          </a:p>
        </p:txBody>
      </p:sp>
      <p:sp>
        <p:nvSpPr>
          <p:cNvPr id="125" name="Google Shape;125;p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7402606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Financial Plan</a:t>
            </a:r>
            <a:endParaRPr/>
          </a:p>
        </p:txBody>
      </p:sp>
      <p:sp>
        <p:nvSpPr>
          <p:cNvPr id="131" name="Google Shape;131;p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7402606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Conclusion</a:t>
            </a:r>
            <a:endParaRPr/>
          </a:p>
        </p:txBody>
      </p:sp>
      <p:sp>
        <p:nvSpPr>
          <p:cNvPr id="137" name="Google Shape;137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398463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(16:9)</PresentationFormat>
  <Paragraphs>10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LEARN theme</vt:lpstr>
      <vt:lpstr>LEARN theme</vt:lpstr>
      <vt:lpstr>PowerPoint Presentation</vt:lpstr>
      <vt:lpstr>Watch Out for Sharks!</vt:lpstr>
      <vt:lpstr>Company Name and Introduction</vt:lpstr>
      <vt:lpstr>Product Description</vt:lpstr>
      <vt:lpstr>What kind of investment do you want from the sharks?</vt:lpstr>
      <vt:lpstr>Market Research</vt:lpstr>
      <vt:lpstr>Marketing Strategy</vt:lpstr>
      <vt:lpstr>Financial Plan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 Out for Sharks!</dc:title>
  <dc:creator>K20 Center</dc:creator>
  <cp:lastModifiedBy>K20 Center</cp:lastModifiedBy>
  <cp:revision>1</cp:revision>
  <dcterms:created xsi:type="dcterms:W3CDTF">2023-07-17T16:24:51Z</dcterms:created>
  <dcterms:modified xsi:type="dcterms:W3CDTF">2023-09-06T19:31:50Z</dcterms:modified>
</cp:coreProperties>
</file>