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3" r:id="rId4"/>
    <p:sldId id="285" r:id="rId5"/>
    <p:sldId id="286" r:id="rId6"/>
    <p:sldId id="291" r:id="rId7"/>
    <p:sldId id="287" r:id="rId8"/>
    <p:sldId id="288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83" d="100"/>
          <a:sy n="83" d="100"/>
        </p:scale>
        <p:origin x="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Brunch Box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Brunch in a Box</a:t>
            </a:r>
          </a:p>
        </p:txBody>
      </p:sp>
      <p:pic>
        <p:nvPicPr>
          <p:cNvPr id="7" name="Picture 6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9BE9A8E3-4F95-2A02-9737-A69CC8752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are Raymond, Rose, and Rustam. We have all worked in restaurants that serve breakfast.</a:t>
            </a:r>
          </a:p>
          <a:p>
            <a:r>
              <a:rPr lang="en-US" dirty="0"/>
              <a:t>In Norman, our food truck will be serving food at:</a:t>
            </a:r>
          </a:p>
          <a:p>
            <a:pPr lvl="1"/>
            <a:r>
              <a:rPr lang="en-US" dirty="0"/>
              <a:t>Schools</a:t>
            </a:r>
          </a:p>
          <a:p>
            <a:pPr lvl="1"/>
            <a:r>
              <a:rPr lang="en-US" dirty="0"/>
              <a:t>Offices</a:t>
            </a:r>
          </a:p>
          <a:p>
            <a:pPr lvl="1"/>
            <a:r>
              <a:rPr lang="en-US" dirty="0"/>
              <a:t>Local food-truck events</a:t>
            </a:r>
          </a:p>
          <a:p>
            <a:pPr lvl="1"/>
            <a:r>
              <a:rPr lang="en-US" dirty="0"/>
              <a:t>Sporting events</a:t>
            </a:r>
          </a:p>
          <a:p>
            <a:pPr lvl="1"/>
            <a:r>
              <a:rPr lang="en-US" dirty="0"/>
              <a:t>Catering (private) events</a:t>
            </a:r>
          </a:p>
          <a:p>
            <a:r>
              <a:rPr lang="en-US" dirty="0"/>
              <a:t>There are not enough food truck options for brunch foods.</a:t>
            </a:r>
          </a:p>
          <a:p>
            <a:pPr lvl="1"/>
            <a:r>
              <a:rPr lang="en-US" dirty="0"/>
              <a:t>This should solve that problem and make a lot of money.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Description: </a:t>
            </a:r>
            <a:r>
              <a:rPr lang="en-US" i="1" dirty="0"/>
              <a:t>Brunch Box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Boxes Available Each Day ($12 each):</a:t>
            </a:r>
          </a:p>
          <a:p>
            <a:pPr lvl="1"/>
            <a:r>
              <a:rPr lang="en-US" dirty="0"/>
              <a:t>Hearty Option</a:t>
            </a:r>
          </a:p>
          <a:p>
            <a:pPr lvl="1"/>
            <a:r>
              <a:rPr lang="en-US" dirty="0"/>
              <a:t>Healthy Option</a:t>
            </a:r>
          </a:p>
          <a:p>
            <a:pPr lvl="1"/>
            <a:r>
              <a:rPr lang="en-US" dirty="0"/>
              <a:t>Vegan/GF Option</a:t>
            </a:r>
          </a:p>
          <a:p>
            <a:r>
              <a:rPr lang="en-US" dirty="0"/>
              <a:t>Each box </a:t>
            </a:r>
            <a:r>
              <a:rPr lang="en-US"/>
              <a:t>will include </a:t>
            </a:r>
            <a:r>
              <a:rPr lang="en-US" dirty="0"/>
              <a:t>a main dish, side, </a:t>
            </a:r>
            <a:r>
              <a:rPr lang="en-US"/>
              <a:t>and beverage.</a:t>
            </a:r>
            <a:endParaRPr lang="en-US" dirty="0"/>
          </a:p>
          <a:p>
            <a:r>
              <a:rPr lang="en-US" dirty="0"/>
              <a:t>We’ll be the first food truck selling brunch.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Description: </a:t>
            </a:r>
            <a:r>
              <a:rPr lang="en-US" i="1" dirty="0"/>
              <a:t>Brunch in a Box</a:t>
            </a:r>
          </a:p>
        </p:txBody>
      </p:sp>
    </p:spTree>
    <p:extLst>
      <p:ext uri="{BB962C8B-B14F-4D97-AF65-F5344CB8AC3E}">
        <p14:creationId xmlns:p14="http://schemas.microsoft.com/office/powerpoint/2010/main" val="20047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Audience:</a:t>
            </a:r>
          </a:p>
          <a:p>
            <a:pPr lvl="1"/>
            <a:r>
              <a:rPr lang="en-US" dirty="0"/>
              <a:t>Young people</a:t>
            </a:r>
          </a:p>
          <a:p>
            <a:pPr lvl="1"/>
            <a:r>
              <a:rPr lang="en-US" dirty="0"/>
              <a:t>Families</a:t>
            </a:r>
          </a:p>
          <a:p>
            <a:r>
              <a:rPr lang="en-US" dirty="0"/>
              <a:t>We are going to </a:t>
            </a:r>
            <a:r>
              <a:rPr lang="en-US" b="1" dirty="0"/>
              <a:t>spend $6,000</a:t>
            </a:r>
            <a:r>
              <a:rPr lang="en-US" dirty="0"/>
              <a:t> = $500(12) to have ads on YouTube.</a:t>
            </a:r>
          </a:p>
          <a:p>
            <a:r>
              <a:rPr lang="en-US" dirty="0"/>
              <a:t>We’re also going to </a:t>
            </a:r>
            <a:r>
              <a:rPr lang="en-US" b="1" dirty="0"/>
              <a:t>spend $19,200</a:t>
            </a:r>
            <a:r>
              <a:rPr lang="en-US" dirty="0"/>
              <a:t> = $1,600(12) on social media like Facebook and Instagram.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Strategy: Spread the Word</a:t>
            </a:r>
          </a:p>
        </p:txBody>
      </p:sp>
    </p:spTree>
    <p:extLst>
      <p:ext uri="{BB962C8B-B14F-4D97-AF65-F5344CB8AC3E}">
        <p14:creationId xmlns:p14="http://schemas.microsoft.com/office/powerpoint/2010/main" val="8184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Marketing Costs: $25,200</a:t>
            </a:r>
          </a:p>
          <a:p>
            <a:r>
              <a:rPr lang="en-US" dirty="0"/>
              <a:t>Property Costs: $50,000</a:t>
            </a:r>
          </a:p>
          <a:p>
            <a:r>
              <a:rPr lang="en-US" dirty="0"/>
              <a:t>Salary: $50,000 (</a:t>
            </a:r>
            <a:r>
              <a:rPr lang="en-US" dirty="0" err="1"/>
              <a:t>x3</a:t>
            </a:r>
            <a:r>
              <a:rPr lang="en-US" dirty="0"/>
              <a:t> employees) = $150,000</a:t>
            </a:r>
          </a:p>
          <a:p>
            <a:r>
              <a:rPr lang="en-US" dirty="0"/>
              <a:t>Employee Health Insurance: $500 (</a:t>
            </a:r>
            <a:r>
              <a:rPr lang="en-US" dirty="0" err="1"/>
              <a:t>x3</a:t>
            </a:r>
            <a:r>
              <a:rPr lang="en-US" dirty="0"/>
              <a:t> employees) = $1,500</a:t>
            </a:r>
          </a:p>
          <a:p>
            <a:r>
              <a:rPr lang="en-US" dirty="0"/>
              <a:t>Commercial Property Insurance: $50,000 (1%) = $500</a:t>
            </a:r>
          </a:p>
          <a:p>
            <a:r>
              <a:rPr lang="en-US" dirty="0"/>
              <a:t>Liability Insurance: $50(12) = $600</a:t>
            </a:r>
          </a:p>
          <a:p>
            <a:r>
              <a:rPr lang="en-US" dirty="0"/>
              <a:t>Cost per item: $6 per box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Plan: Annual Expenses</a:t>
            </a:r>
          </a:p>
        </p:txBody>
      </p:sp>
    </p:spTree>
    <p:extLst>
      <p:ext uri="{BB962C8B-B14F-4D97-AF65-F5344CB8AC3E}">
        <p14:creationId xmlns:p14="http://schemas.microsoft.com/office/powerpoint/2010/main" val="38078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Show Me the Money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F527C-9854-960D-DE78-FADA15A50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9E0B-BE41-6CAE-3CBA-E2D0C568361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Selling Price: $12.00 / box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22A07-70F3-B07B-347E-8EC36D8006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Total Fixed Expenses: $227,800</a:t>
            </a:r>
          </a:p>
          <a:p>
            <a:r>
              <a:rPr lang="en-US" dirty="0"/>
              <a:t>Variable Expenses: $6 / box</a:t>
            </a:r>
          </a:p>
        </p:txBody>
      </p:sp>
    </p:spTree>
    <p:extLst>
      <p:ext uri="{BB962C8B-B14F-4D97-AF65-F5344CB8AC3E}">
        <p14:creationId xmlns:p14="http://schemas.microsoft.com/office/powerpoint/2010/main" val="37514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Profit = (Selling Price)(# of items) – (Fixed + Variable Expenses)</a:t>
            </a:r>
          </a:p>
          <a:p>
            <a:r>
              <a:rPr lang="en-US" dirty="0"/>
              <a:t>P = (12.00)(n) – (227,800 + </a:t>
            </a:r>
            <a:r>
              <a:rPr lang="en-US" dirty="0" err="1"/>
              <a:t>6.00n</a:t>
            </a:r>
            <a:r>
              <a:rPr lang="en-US" dirty="0"/>
              <a:t>)</a:t>
            </a:r>
          </a:p>
          <a:p>
            <a:r>
              <a:rPr lang="en-US" dirty="0"/>
              <a:t>0 = </a:t>
            </a:r>
            <a:r>
              <a:rPr lang="en-US" dirty="0" err="1"/>
              <a:t>6n</a:t>
            </a:r>
            <a:r>
              <a:rPr lang="en-US" dirty="0"/>
              <a:t> – 227,800</a:t>
            </a:r>
          </a:p>
          <a:p>
            <a:r>
              <a:rPr lang="en-US" dirty="0"/>
              <a:t>n = 37,966.67</a:t>
            </a:r>
          </a:p>
          <a:p>
            <a:endParaRPr lang="en-US" dirty="0"/>
          </a:p>
          <a:p>
            <a:r>
              <a:rPr lang="en-US" dirty="0"/>
              <a:t>I would need to sell 37,967 items to break even.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Is It Profitable?</a:t>
            </a:r>
          </a:p>
        </p:txBody>
      </p:sp>
    </p:spTree>
    <p:extLst>
      <p:ext uri="{BB962C8B-B14F-4D97-AF65-F5344CB8AC3E}">
        <p14:creationId xmlns:p14="http://schemas.microsoft.com/office/powerpoint/2010/main" val="2849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19CE6B8C-85FD-0349-5EFD-0C7A9887D51F}"/>
              </a:ext>
            </a:extLst>
          </p:cNvPr>
          <p:cNvSpPr txBox="1">
            <a:spLocks/>
          </p:cNvSpPr>
          <p:nvPr/>
        </p:nvSpPr>
        <p:spPr>
          <a:xfrm>
            <a:off x="457200" y="1603208"/>
            <a:ext cx="8229600" cy="3140241"/>
          </a:xfrm>
          <a:prstGeom prst="rect">
            <a:avLst/>
          </a:prstGeom>
        </p:spPr>
        <p:txBody>
          <a:bodyPr vert="horz" lIns="45718" tIns="45718" rIns="45718" bIns="45718" anchor="t">
            <a:normAutofit/>
          </a:bodyPr>
          <a:lstStyle>
            <a:lvl1pPr marL="398463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3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operate for 1 year, it is going to cost $227,800 plus $6 for every brunch box we sell.</a:t>
            </a:r>
          </a:p>
          <a:p>
            <a:r>
              <a:rPr lang="en-US" dirty="0"/>
              <a:t>Since we need to sell 37,967 to break even. Our minimum expense would be $455,602 for the first year. Then we start making profit.</a:t>
            </a:r>
          </a:p>
          <a:p>
            <a:r>
              <a:rPr lang="en-US" dirty="0"/>
              <a:t>We’re asking for a </a:t>
            </a:r>
            <a:r>
              <a:rPr lang="en-US" b="1" dirty="0"/>
              <a:t>$455,602 investment</a:t>
            </a:r>
            <a:br>
              <a:rPr lang="en-US" b="1" dirty="0"/>
            </a:br>
            <a:r>
              <a:rPr lang="en-US" dirty="0"/>
              <a:t>for </a:t>
            </a:r>
            <a:r>
              <a:rPr lang="en-US" b="1" dirty="0"/>
              <a:t>50% of the profit (after breaking even)</a:t>
            </a:r>
            <a:r>
              <a:rPr lang="en-US" dirty="0"/>
              <a:t>.</a:t>
            </a:r>
          </a:p>
        </p:txBody>
      </p:sp>
      <p:sp>
        <p:nvSpPr>
          <p:cNvPr id="9" name="Title 18">
            <a:extLst>
              <a:ext uri="{FF2B5EF4-FFF2-40B4-BE49-F238E27FC236}">
                <a16:creationId xmlns:a16="http://schemas.microsoft.com/office/drawing/2014/main" id="{48A6771F-52AE-3EE5-0D6E-A35AA601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998" y="400051"/>
            <a:ext cx="6567801" cy="881204"/>
          </a:xfrm>
        </p:spPr>
        <p:txBody>
          <a:bodyPr>
            <a:normAutofit/>
          </a:bodyPr>
          <a:lstStyle/>
          <a:p>
            <a:r>
              <a:rPr lang="en-US" dirty="0"/>
              <a:t>Is It Worth It?</a:t>
            </a:r>
          </a:p>
        </p:txBody>
      </p:sp>
      <p:pic>
        <p:nvPicPr>
          <p:cNvPr id="2" name="Picture 1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FA658600-4F54-5533-0F13-B1CE9FC0C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583</TotalTime>
  <Words>398</Words>
  <Application>Microsoft Office PowerPoint</Application>
  <PresentationFormat>On-screen Show (16:9)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Brunch Box</vt:lpstr>
      <vt:lpstr>Business Description: Brunch Box</vt:lpstr>
      <vt:lpstr>Product Description: Brunch in a Box</vt:lpstr>
      <vt:lpstr>Marketing Strategy: Spread the Word</vt:lpstr>
      <vt:lpstr>Operations Plan: Annual Expenses</vt:lpstr>
      <vt:lpstr>Financial Plan: Show Me the Money</vt:lpstr>
      <vt:lpstr>Financial Plan: Is It Profitable?</vt:lpstr>
      <vt:lpstr>Is It Worth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Eike, Michell L.</cp:lastModifiedBy>
  <cp:revision>9</cp:revision>
  <dcterms:created xsi:type="dcterms:W3CDTF">2024-01-26T19:47:31Z</dcterms:created>
  <dcterms:modified xsi:type="dcterms:W3CDTF">2024-02-14T14:23:07Z</dcterms:modified>
</cp:coreProperties>
</file>