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73" r:id="rId4"/>
    <p:sldId id="285" r:id="rId5"/>
    <p:sldId id="286" r:id="rId6"/>
    <p:sldId id="291" r:id="rId7"/>
    <p:sldId id="287" r:id="rId8"/>
    <p:sldId id="288" r:id="rId9"/>
    <p:sldId id="29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92" autoAdjust="0"/>
    <p:restoredTop sz="94607"/>
  </p:normalViewPr>
  <p:slideViewPr>
    <p:cSldViewPr snapToGrid="0" snapToObjects="1">
      <p:cViewPr varScale="1">
        <p:scale>
          <a:sx n="170" d="100"/>
          <a:sy n="170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Empresa</a:t>
            </a:r>
            <a:r>
              <a:rPr lang="en-US" dirty="0"/>
              <a:t>}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}</a:t>
            </a:r>
          </a:p>
        </p:txBody>
      </p:sp>
      <p:pic>
        <p:nvPicPr>
          <p:cNvPr id="7" name="Picture 6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9BE9A8E3-4F95-2A02-9737-A69CC8752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Preséntense</a:t>
            </a:r>
            <a:r>
              <a:rPr lang="en-US" dirty="0"/>
              <a:t> y </a:t>
            </a:r>
            <a:r>
              <a:rPr lang="en-US" dirty="0" err="1"/>
              <a:t>presenten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.</a:t>
            </a:r>
          </a:p>
          <a:p>
            <a:r>
              <a:rPr lang="en-US" dirty="0" err="1"/>
              <a:t>Indiquen</a:t>
            </a:r>
            <a:r>
              <a:rPr lang="en-US" dirty="0"/>
              <a:t> </a:t>
            </a:r>
            <a:r>
              <a:rPr lang="en-US" dirty="0" err="1"/>
              <a:t>dónde</a:t>
            </a:r>
            <a:r>
              <a:rPr lang="en-US" dirty="0"/>
              <a:t> se </a:t>
            </a:r>
            <a:r>
              <a:rPr lang="en-US" dirty="0" err="1"/>
              <a:t>ubicará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.</a:t>
            </a:r>
          </a:p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intentan</a:t>
            </a:r>
            <a:r>
              <a:rPr lang="en-US" dirty="0"/>
              <a:t> resolver?</a:t>
            </a:r>
          </a:p>
          <a:p>
            <a:r>
              <a:rPr lang="en-US" dirty="0"/>
              <a:t>¿</a:t>
            </a:r>
            <a:r>
              <a:rPr lang="en-US" dirty="0" err="1"/>
              <a:t>Cuántos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tendrán</a:t>
            </a:r>
            <a:r>
              <a:rPr lang="en-US" dirty="0"/>
              <a:t>?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Descripción</a:t>
            </a:r>
            <a:r>
              <a:rPr lang="en-US" dirty="0"/>
              <a:t> de la </a:t>
            </a:r>
            <a:r>
              <a:rPr lang="en-US" dirty="0" err="1"/>
              <a:t>Empresa</a:t>
            </a:r>
            <a:r>
              <a:rPr lang="en-US" dirty="0"/>
              <a:t>: </a:t>
            </a:r>
            <a:r>
              <a:rPr lang="en-US" i="1" dirty="0"/>
              <a:t>[</a:t>
            </a:r>
            <a:r>
              <a:rPr lang="en-US" i="1" dirty="0" err="1"/>
              <a:t>Nombre</a:t>
            </a:r>
            <a:r>
              <a:rPr lang="en-US" i="1" dirty="0"/>
              <a:t> de </a:t>
            </a:r>
            <a:r>
              <a:rPr lang="en-US" i="1" dirty="0" err="1"/>
              <a:t>Empresa</a:t>
            </a:r>
            <a:r>
              <a:rPr lang="en-US" i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?</a:t>
            </a:r>
          </a:p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diferencia</a:t>
            </a:r>
            <a:r>
              <a:rPr lang="en-US" dirty="0"/>
              <a:t> de sus </a:t>
            </a:r>
            <a:r>
              <a:rPr lang="en-US" dirty="0" err="1"/>
              <a:t>competidores</a:t>
            </a:r>
            <a:r>
              <a:rPr lang="en-US" dirty="0"/>
              <a:t>?</a:t>
            </a:r>
          </a:p>
          <a:p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es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precio</a:t>
            </a:r>
            <a:r>
              <a:rPr lang="en-US" dirty="0"/>
              <a:t> de </a:t>
            </a:r>
            <a:r>
              <a:rPr lang="en-US" dirty="0" err="1"/>
              <a:t>venta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/</a:t>
            </a:r>
            <a:r>
              <a:rPr lang="en-US" dirty="0" err="1"/>
              <a:t>servicio</a:t>
            </a:r>
            <a:r>
              <a:rPr lang="en-US" dirty="0"/>
              <a:t>?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Descripción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/</a:t>
            </a:r>
            <a:r>
              <a:rPr lang="en-US" dirty="0" err="1"/>
              <a:t>Servicio</a:t>
            </a:r>
            <a:r>
              <a:rPr lang="en-US" dirty="0"/>
              <a:t>: </a:t>
            </a:r>
            <a:r>
              <a:rPr lang="en-US" i="1" dirty="0"/>
              <a:t>[</a:t>
            </a:r>
            <a:r>
              <a:rPr lang="en-US" i="1" dirty="0" err="1"/>
              <a:t>Nombre</a:t>
            </a:r>
            <a:r>
              <a:rPr lang="en-US" i="1" dirty="0"/>
              <a:t> del </a:t>
            </a:r>
            <a:r>
              <a:rPr lang="en-US" i="1" dirty="0" err="1"/>
              <a:t>Producto</a:t>
            </a:r>
            <a:r>
              <a:rPr lang="en-US" i="1" dirty="0"/>
              <a:t>/</a:t>
            </a:r>
            <a:r>
              <a:rPr lang="en-US" i="1" dirty="0" err="1"/>
              <a:t>Servicio</a:t>
            </a:r>
            <a:r>
              <a:rPr lang="en-US" i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047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Quién</a:t>
            </a:r>
            <a:r>
              <a:rPr lang="en-US" dirty="0"/>
              <a:t> es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?</a:t>
            </a:r>
          </a:p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planean</a:t>
            </a:r>
            <a:r>
              <a:rPr lang="en-US" dirty="0"/>
              <a:t> </a:t>
            </a:r>
            <a:r>
              <a:rPr lang="en-US" dirty="0" err="1"/>
              <a:t>promocionar</a:t>
            </a:r>
            <a:r>
              <a:rPr lang="en-US" dirty="0"/>
              <a:t> o </a:t>
            </a:r>
            <a:r>
              <a:rPr lang="en-US" dirty="0" err="1"/>
              <a:t>anunciar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y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?</a:t>
            </a:r>
          </a:p>
          <a:p>
            <a:r>
              <a:rPr lang="en-US" dirty="0"/>
              <a:t>¿</a:t>
            </a:r>
            <a:r>
              <a:rPr lang="en-US" dirty="0" err="1"/>
              <a:t>Cuánto</a:t>
            </a:r>
            <a:r>
              <a:rPr lang="en-US" dirty="0"/>
              <a:t> </a:t>
            </a:r>
            <a:r>
              <a:rPr lang="en-US" dirty="0" err="1"/>
              <a:t>esperan</a:t>
            </a:r>
            <a:r>
              <a:rPr lang="en-US" dirty="0"/>
              <a:t> que </a:t>
            </a:r>
            <a:r>
              <a:rPr lang="en-US" dirty="0" err="1"/>
              <a:t>cueste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publicidad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Estrategia</a:t>
            </a:r>
            <a:r>
              <a:rPr lang="en-US" dirty="0"/>
              <a:t> de Marketing: </a:t>
            </a:r>
            <a:r>
              <a:rPr lang="en-US" dirty="0" err="1"/>
              <a:t>Difundiendo</a:t>
            </a:r>
            <a:r>
              <a:rPr lang="en-US" dirty="0"/>
              <a:t> la Palabra</a:t>
            </a:r>
          </a:p>
        </p:txBody>
      </p:sp>
    </p:spTree>
    <p:extLst>
      <p:ext uri="{BB962C8B-B14F-4D97-AF65-F5344CB8AC3E}">
        <p14:creationId xmlns:p14="http://schemas.microsoft.com/office/powerpoint/2010/main" val="81840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Gastos</a:t>
            </a:r>
            <a:r>
              <a:rPr lang="en-US" dirty="0"/>
              <a:t> de Marketing: $</a:t>
            </a:r>
          </a:p>
          <a:p>
            <a:r>
              <a:rPr lang="en-US" dirty="0" err="1"/>
              <a:t>Gastos</a:t>
            </a:r>
            <a:r>
              <a:rPr lang="en-US" dirty="0"/>
              <a:t> de </a:t>
            </a:r>
            <a:r>
              <a:rPr lang="en-US" dirty="0" err="1"/>
              <a:t>Propiedad</a:t>
            </a:r>
            <a:r>
              <a:rPr lang="en-US" dirty="0"/>
              <a:t>: $</a:t>
            </a:r>
          </a:p>
          <a:p>
            <a:r>
              <a:rPr lang="en-US" dirty="0" err="1"/>
              <a:t>Salario</a:t>
            </a:r>
            <a:r>
              <a:rPr lang="en-US" dirty="0"/>
              <a:t>: $</a:t>
            </a:r>
          </a:p>
          <a:p>
            <a:r>
              <a:rPr lang="en-US" dirty="0"/>
              <a:t>Seguro Médico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: $</a:t>
            </a:r>
          </a:p>
          <a:p>
            <a:r>
              <a:rPr lang="en-US" dirty="0"/>
              <a:t>Seguro de </a:t>
            </a:r>
            <a:r>
              <a:rPr lang="en-US" dirty="0" err="1"/>
              <a:t>Propiedad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: $</a:t>
            </a:r>
          </a:p>
          <a:p>
            <a:r>
              <a:rPr lang="en-US" dirty="0"/>
              <a:t>Seguro de </a:t>
            </a:r>
            <a:r>
              <a:rPr lang="en-US" dirty="0" err="1"/>
              <a:t>Responsabilidad</a:t>
            </a:r>
            <a:r>
              <a:rPr lang="en-US" dirty="0"/>
              <a:t> Civil: $</a:t>
            </a:r>
          </a:p>
          <a:p>
            <a:r>
              <a:rPr lang="en-US" dirty="0" err="1"/>
              <a:t>Coste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artículo</a:t>
            </a:r>
            <a:r>
              <a:rPr lang="en-US" dirty="0"/>
              <a:t>: $</a:t>
            </a:r>
          </a:p>
          <a:p>
            <a:pPr lvl="1"/>
            <a:r>
              <a:rPr lang="en-US" dirty="0"/>
              <a:t>¿</a:t>
            </a:r>
            <a:r>
              <a:rPr lang="en-US" dirty="0" err="1"/>
              <a:t>Cuánto</a:t>
            </a:r>
            <a:r>
              <a:rPr lang="en-US" dirty="0"/>
              <a:t> les cuesta </a:t>
            </a:r>
            <a:r>
              <a:rPr lang="en-US" dirty="0" err="1"/>
              <a:t>fabricar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/</a:t>
            </a:r>
            <a:r>
              <a:rPr lang="en-US" dirty="0" err="1"/>
              <a:t>servicio</a:t>
            </a:r>
            <a:r>
              <a:rPr lang="en-US" dirty="0"/>
              <a:t>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de </a:t>
            </a:r>
            <a:r>
              <a:rPr lang="en-US" dirty="0" err="1"/>
              <a:t>Operaciones</a:t>
            </a:r>
            <a:r>
              <a:rPr lang="en-US" dirty="0"/>
              <a:t>: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Anuales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</a:t>
            </a:r>
            <a:r>
              <a:rPr lang="en-US" dirty="0" err="1"/>
              <a:t>Financiero</a:t>
            </a:r>
            <a:r>
              <a:rPr lang="en-US" dirty="0"/>
              <a:t>: </a:t>
            </a:r>
            <a:r>
              <a:rPr lang="en-US" dirty="0" err="1"/>
              <a:t>Enséñame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Dinero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F527C-9854-960D-DE78-FADA15A50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Ingresos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E9E0B-BE41-6CAE-3CBA-E2D0C568361D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Gastos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/>
              <a:t>Precio</a:t>
            </a:r>
            <a:r>
              <a:rPr lang="en-US" dirty="0"/>
              <a:t> de </a:t>
            </a:r>
            <a:r>
              <a:rPr lang="en-US" dirty="0" err="1"/>
              <a:t>Venta</a:t>
            </a:r>
            <a:r>
              <a:rPr lang="en-US" dirty="0"/>
              <a:t>: $___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artículo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22A07-70F3-B07B-347E-8EC36D8006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Fijos</a:t>
            </a:r>
            <a:r>
              <a:rPr lang="en-US" dirty="0"/>
              <a:t> </a:t>
            </a:r>
            <a:r>
              <a:rPr lang="en-US" dirty="0" err="1"/>
              <a:t>Totales</a:t>
            </a:r>
            <a:r>
              <a:rPr lang="en-US" dirty="0"/>
              <a:t>: $___</a:t>
            </a:r>
          </a:p>
          <a:p>
            <a:r>
              <a:rPr lang="en-US" dirty="0" err="1"/>
              <a:t>Gastos</a:t>
            </a:r>
            <a:r>
              <a:rPr lang="en-US" dirty="0"/>
              <a:t> Variables: $___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artículo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0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es </a:t>
            </a:r>
            <a:r>
              <a:rPr lang="en-US" dirty="0" err="1"/>
              <a:t>tu</a:t>
            </a:r>
            <a:r>
              <a:rPr lang="en-US" dirty="0"/>
              <a:t> punto de </a:t>
            </a:r>
            <a:r>
              <a:rPr lang="en-US" dirty="0" err="1"/>
              <a:t>equilibrio</a:t>
            </a:r>
            <a:r>
              <a:rPr lang="en-US" dirty="0"/>
              <a:t>?</a:t>
            </a:r>
          </a:p>
          <a:p>
            <a:r>
              <a:rPr lang="en-US" dirty="0" err="1"/>
              <a:t>Muestren</a:t>
            </a:r>
            <a:r>
              <a:rPr lang="en-US" dirty="0"/>
              <a:t> sus </a:t>
            </a:r>
            <a:r>
              <a:rPr lang="en-US" dirty="0" err="1"/>
              <a:t>cálculos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Financiero</a:t>
            </a:r>
            <a:r>
              <a:rPr lang="en-US" dirty="0"/>
              <a:t>: ¿Es </a:t>
            </a:r>
            <a:r>
              <a:rPr lang="en-US" dirty="0" err="1"/>
              <a:t>Beneficioso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99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19CE6B8C-85FD-0349-5EFD-0C7A9887D51F}"/>
              </a:ext>
            </a:extLst>
          </p:cNvPr>
          <p:cNvSpPr txBox="1">
            <a:spLocks/>
          </p:cNvSpPr>
          <p:nvPr/>
        </p:nvSpPr>
        <p:spPr>
          <a:xfrm>
            <a:off x="457200" y="1603208"/>
            <a:ext cx="8229600" cy="3140241"/>
          </a:xfrm>
          <a:prstGeom prst="rect">
            <a:avLst/>
          </a:prstGeom>
        </p:spPr>
        <p:txBody>
          <a:bodyPr vert="horz" lIns="45718" tIns="45718" rIns="45718" bIns="45718" anchor="t">
            <a:normAutofit lnSpcReduction="10000"/>
          </a:bodyPr>
          <a:lstStyle>
            <a:lvl1pPr marL="398463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3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inversion </a:t>
            </a:r>
            <a:r>
              <a:rPr lang="en-US" dirty="0" err="1"/>
              <a:t>piden</a:t>
            </a:r>
            <a:r>
              <a:rPr lang="en-US" dirty="0"/>
              <a:t>?</a:t>
            </a:r>
          </a:p>
          <a:p>
            <a:r>
              <a:rPr lang="en-US" dirty="0" err="1"/>
              <a:t>Muestren</a:t>
            </a:r>
            <a:r>
              <a:rPr lang="en-US" dirty="0"/>
              <a:t> sus </a:t>
            </a:r>
            <a:r>
              <a:rPr lang="en-US" dirty="0" err="1"/>
              <a:t>cálculos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i="1" dirty="0"/>
              <a:t>Para </a:t>
            </a:r>
            <a:r>
              <a:rPr lang="en-US" i="1" dirty="0" err="1"/>
              <a:t>operar</a:t>
            </a:r>
            <a:r>
              <a:rPr lang="en-US" i="1" dirty="0"/>
              <a:t> </a:t>
            </a:r>
            <a:r>
              <a:rPr lang="en-US" i="1" dirty="0" err="1"/>
              <a:t>por</a:t>
            </a:r>
            <a:r>
              <a:rPr lang="en-US" i="1" dirty="0"/>
              <a:t> 1 </a:t>
            </a:r>
            <a:r>
              <a:rPr lang="en-US" i="1" dirty="0" err="1"/>
              <a:t>año</a:t>
            </a:r>
            <a:r>
              <a:rPr lang="en-US" i="1" dirty="0"/>
              <a:t>, </a:t>
            </a:r>
            <a:r>
              <a:rPr lang="en-US" i="1" dirty="0" err="1"/>
              <a:t>costará</a:t>
            </a:r>
            <a:r>
              <a:rPr lang="en-US" i="1" dirty="0"/>
              <a:t> _____ para </a:t>
            </a:r>
            <a:r>
              <a:rPr lang="en-US" i="1" dirty="0" err="1"/>
              <a:t>alcanzar</a:t>
            </a:r>
            <a:r>
              <a:rPr lang="en-US" i="1" dirty="0"/>
              <a:t> </a:t>
            </a:r>
            <a:r>
              <a:rPr lang="en-US" i="1" dirty="0" err="1"/>
              <a:t>el</a:t>
            </a:r>
            <a:r>
              <a:rPr lang="en-US" i="1" dirty="0"/>
              <a:t> punto de </a:t>
            </a:r>
            <a:r>
              <a:rPr lang="en-US" i="1" dirty="0" err="1"/>
              <a:t>equilibrio</a:t>
            </a:r>
            <a:r>
              <a:rPr lang="en-US" i="1" dirty="0"/>
              <a:t>.</a:t>
            </a:r>
          </a:p>
          <a:p>
            <a:r>
              <a:rPr lang="en-US" i="1" dirty="0"/>
              <a:t>Estamos </a:t>
            </a:r>
            <a:r>
              <a:rPr lang="en-US" i="1" dirty="0" err="1"/>
              <a:t>pidiendo</a:t>
            </a:r>
            <a:r>
              <a:rPr lang="en-US" i="1" dirty="0"/>
              <a:t> ___ </a:t>
            </a:r>
            <a:r>
              <a:rPr lang="en-US" i="1" dirty="0" err="1"/>
              <a:t>por</a:t>
            </a:r>
            <a:r>
              <a:rPr lang="en-US" i="1" dirty="0"/>
              <a:t> </a:t>
            </a:r>
            <a:r>
              <a:rPr lang="en-US" i="1" dirty="0" err="1"/>
              <a:t>el</a:t>
            </a:r>
            <a:r>
              <a:rPr lang="en-US" i="1" dirty="0"/>
              <a:t> 50% de </a:t>
            </a:r>
            <a:r>
              <a:rPr lang="en-US" i="1" dirty="0" err="1"/>
              <a:t>ganancias</a:t>
            </a:r>
            <a:br>
              <a:rPr lang="en-US" i="1" dirty="0"/>
            </a:br>
            <a:r>
              <a:rPr lang="en-US" i="1" dirty="0"/>
              <a:t>(</a:t>
            </a:r>
            <a:r>
              <a:rPr lang="en-US" i="1" dirty="0" err="1"/>
              <a:t>después</a:t>
            </a:r>
            <a:r>
              <a:rPr lang="en-US" i="1" dirty="0"/>
              <a:t> de </a:t>
            </a:r>
            <a:r>
              <a:rPr lang="en-US" i="1" dirty="0" err="1"/>
              <a:t>alcanzar</a:t>
            </a:r>
            <a:r>
              <a:rPr lang="en-US" i="1" dirty="0"/>
              <a:t> </a:t>
            </a:r>
            <a:r>
              <a:rPr lang="en-US" i="1" dirty="0" err="1"/>
              <a:t>el</a:t>
            </a:r>
            <a:r>
              <a:rPr lang="en-US" i="1" dirty="0"/>
              <a:t> punto de </a:t>
            </a:r>
            <a:r>
              <a:rPr lang="en-US" i="1" dirty="0" err="1"/>
              <a:t>equilibrio</a:t>
            </a:r>
            <a:r>
              <a:rPr lang="en-US" i="1" dirty="0"/>
              <a:t>).</a:t>
            </a:r>
          </a:p>
        </p:txBody>
      </p:sp>
      <p:sp>
        <p:nvSpPr>
          <p:cNvPr id="9" name="Title 18">
            <a:extLst>
              <a:ext uri="{FF2B5EF4-FFF2-40B4-BE49-F238E27FC236}">
                <a16:creationId xmlns:a16="http://schemas.microsoft.com/office/drawing/2014/main" id="{48A6771F-52AE-3EE5-0D6E-A35AA601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998" y="400051"/>
            <a:ext cx="6567801" cy="881204"/>
          </a:xfrm>
        </p:spPr>
        <p:txBody>
          <a:bodyPr>
            <a:normAutofit/>
          </a:bodyPr>
          <a:lstStyle/>
          <a:p>
            <a:r>
              <a:rPr lang="en-US" dirty="0"/>
              <a:t>¿Vale la Pena?</a:t>
            </a:r>
          </a:p>
        </p:txBody>
      </p:sp>
      <p:pic>
        <p:nvPicPr>
          <p:cNvPr id="2" name="Picture 1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FA658600-4F54-5533-0F13-B1CE9FC0C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747</TotalTime>
  <Words>271</Words>
  <Application>Microsoft Macintosh PowerPoint</Application>
  <PresentationFormat>On-screen Show (16:9)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{Nombre de Empresa}</vt:lpstr>
      <vt:lpstr>Descripción de la Empresa: [Nombre de Empresa]</vt:lpstr>
      <vt:lpstr>Descripción del Producto/Servicio: [Nombre del Producto/Servicio]</vt:lpstr>
      <vt:lpstr>Estrategia de Marketing: Difundiendo la Palabra</vt:lpstr>
      <vt:lpstr>Plan de Operaciones: Gastos Anuales</vt:lpstr>
      <vt:lpstr>Plan Financiero: Enséñame el Dinero</vt:lpstr>
      <vt:lpstr>Plan Financiero: ¿Es Beneficioso?</vt:lpstr>
      <vt:lpstr>¿Vale la Pena?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K20 Center</dc:creator>
  <cp:keywords/>
  <dc:description/>
  <cp:lastModifiedBy>Gracia, Ann M.</cp:lastModifiedBy>
  <cp:revision>18</cp:revision>
  <dcterms:created xsi:type="dcterms:W3CDTF">2024-01-26T19:47:31Z</dcterms:created>
  <dcterms:modified xsi:type="dcterms:W3CDTF">2024-08-14T19:39:52Z</dcterms:modified>
  <cp:category/>
</cp:coreProperties>
</file>