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1"/>
  </p:notesMasterIdLst>
  <p:sldIdLst>
    <p:sldId id="276" r:id="rId2"/>
    <p:sldId id="256" r:id="rId3"/>
    <p:sldId id="273" r:id="rId4"/>
    <p:sldId id="285" r:id="rId5"/>
    <p:sldId id="286" r:id="rId6"/>
    <p:sldId id="291" r:id="rId7"/>
    <p:sldId id="287" r:id="rId8"/>
    <p:sldId id="288" r:id="rId9"/>
    <p:sldId id="290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07"/>
  </p:normalViewPr>
  <p:slideViewPr>
    <p:cSldViewPr snapToGrid="0" snapToObjects="1">
      <p:cViewPr varScale="1">
        <p:scale>
          <a:sx n="170" d="100"/>
          <a:sy n="170" d="100"/>
        </p:scale>
        <p:origin x="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{Company Name}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{Product Name}</a:t>
            </a:r>
          </a:p>
        </p:txBody>
      </p:sp>
      <p:pic>
        <p:nvPicPr>
          <p:cNvPr id="7" name="Picture 6" descr="Cartoon of animals sitting in a classroom&#10;&#10;Description automatically generated">
            <a:extLst>
              <a:ext uri="{FF2B5EF4-FFF2-40B4-BE49-F238E27FC236}">
                <a16:creationId xmlns:a16="http://schemas.microsoft.com/office/drawing/2014/main" id="{9BE9A8E3-4F95-2A02-9737-A69CC8752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87" y="231192"/>
            <a:ext cx="1776673" cy="137201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Introduce yourselves and your company.</a:t>
            </a:r>
          </a:p>
          <a:p>
            <a:r>
              <a:rPr lang="en-US" dirty="0"/>
              <a:t>Share where your business will be located.</a:t>
            </a:r>
          </a:p>
          <a:p>
            <a:r>
              <a:rPr lang="en-US" dirty="0"/>
              <a:t>What problem are you trying to solve?</a:t>
            </a:r>
          </a:p>
          <a:p>
            <a:r>
              <a:rPr lang="en-US" dirty="0"/>
              <a:t>How many employees will you have?</a:t>
            </a:r>
          </a:p>
          <a:p>
            <a:r>
              <a:rPr lang="en-US" dirty="0"/>
              <a:t> </a:t>
            </a:r>
          </a:p>
          <a:p>
            <a:pPr lvl="1"/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Description: </a:t>
            </a:r>
            <a:r>
              <a:rPr lang="en-US" i="1" dirty="0"/>
              <a:t>[Company Name]</a:t>
            </a:r>
          </a:p>
        </p:txBody>
      </p:sp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product?</a:t>
            </a:r>
          </a:p>
          <a:p>
            <a:r>
              <a:rPr lang="en-US" dirty="0"/>
              <a:t>How is it different from your competitors?</a:t>
            </a:r>
          </a:p>
          <a:p>
            <a:r>
              <a:rPr lang="en-US" dirty="0"/>
              <a:t>What is the selling price of your product/service?</a:t>
            </a:r>
          </a:p>
          <a:p>
            <a:r>
              <a:rPr lang="en-US" dirty="0"/>
              <a:t> </a:t>
            </a:r>
          </a:p>
          <a:p>
            <a:pPr lvl="1"/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Product/Service Description: </a:t>
            </a:r>
            <a:r>
              <a:rPr lang="en-US" i="1" dirty="0"/>
              <a:t>[Item Name]</a:t>
            </a:r>
          </a:p>
        </p:txBody>
      </p:sp>
    </p:spTree>
    <p:extLst>
      <p:ext uri="{BB962C8B-B14F-4D97-AF65-F5344CB8AC3E}">
        <p14:creationId xmlns:p14="http://schemas.microsoft.com/office/powerpoint/2010/main" val="200478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your target audience?</a:t>
            </a:r>
          </a:p>
          <a:p>
            <a:r>
              <a:rPr lang="en-US" dirty="0"/>
              <a:t>How do you plan to promote or advertise your company and product?</a:t>
            </a:r>
          </a:p>
          <a:p>
            <a:r>
              <a:rPr lang="en-US" dirty="0"/>
              <a:t>How much do you expect this type of advertising to cost?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Strategy: Spread the Word</a:t>
            </a:r>
          </a:p>
        </p:txBody>
      </p:sp>
    </p:spTree>
    <p:extLst>
      <p:ext uri="{BB962C8B-B14F-4D97-AF65-F5344CB8AC3E}">
        <p14:creationId xmlns:p14="http://schemas.microsoft.com/office/powerpoint/2010/main" val="81840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Marketing Costs: $</a:t>
            </a:r>
          </a:p>
          <a:p>
            <a:r>
              <a:rPr lang="en-US" dirty="0"/>
              <a:t>Property Costs: $</a:t>
            </a:r>
          </a:p>
          <a:p>
            <a:r>
              <a:rPr lang="en-US" dirty="0"/>
              <a:t>Salary: $</a:t>
            </a:r>
          </a:p>
          <a:p>
            <a:r>
              <a:rPr lang="en-US" dirty="0"/>
              <a:t>Employee Health Insurance: $</a:t>
            </a:r>
          </a:p>
          <a:p>
            <a:r>
              <a:rPr lang="en-US" dirty="0"/>
              <a:t>Commercial Property Insurance: $</a:t>
            </a:r>
          </a:p>
          <a:p>
            <a:r>
              <a:rPr lang="en-US" dirty="0"/>
              <a:t>Liability Insurance: $</a:t>
            </a:r>
          </a:p>
          <a:p>
            <a:r>
              <a:rPr lang="en-US" dirty="0"/>
              <a:t>Cost per item: $</a:t>
            </a:r>
          </a:p>
          <a:p>
            <a:pPr lvl="1"/>
            <a:r>
              <a:rPr lang="en-US" dirty="0"/>
              <a:t>How much does it cost you to make the product/service?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Plan: Annual Expenses</a:t>
            </a:r>
          </a:p>
        </p:txBody>
      </p:sp>
    </p:spTree>
    <p:extLst>
      <p:ext uri="{BB962C8B-B14F-4D97-AF65-F5344CB8AC3E}">
        <p14:creationId xmlns:p14="http://schemas.microsoft.com/office/powerpoint/2010/main" val="380784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Plan: Show Me the Money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F527C-9854-960D-DE78-FADA15A50B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Revenue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E9E0B-BE41-6CAE-3CBA-E2D0C568361D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Expenses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Selling Price: $___ per item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22A07-70F3-B07B-347E-8EC36D80064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Total Fixed Expenses: $___</a:t>
            </a:r>
          </a:p>
          <a:p>
            <a:r>
              <a:rPr lang="en-US" dirty="0"/>
              <a:t>Variable Expenses: $___ per item</a:t>
            </a:r>
          </a:p>
        </p:txBody>
      </p:sp>
    </p:spTree>
    <p:extLst>
      <p:ext uri="{BB962C8B-B14F-4D97-AF65-F5344CB8AC3E}">
        <p14:creationId xmlns:p14="http://schemas.microsoft.com/office/powerpoint/2010/main" val="375140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break-even point?</a:t>
            </a:r>
          </a:p>
          <a:p>
            <a:r>
              <a:rPr lang="en-US" dirty="0"/>
              <a:t>Show your calculations.</a:t>
            </a:r>
          </a:p>
          <a:p>
            <a:pPr lvl="1"/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Plan: Is It Profitable?</a:t>
            </a:r>
          </a:p>
        </p:txBody>
      </p:sp>
    </p:spTree>
    <p:extLst>
      <p:ext uri="{BB962C8B-B14F-4D97-AF65-F5344CB8AC3E}">
        <p14:creationId xmlns:p14="http://schemas.microsoft.com/office/powerpoint/2010/main" val="284996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9">
            <a:extLst>
              <a:ext uri="{FF2B5EF4-FFF2-40B4-BE49-F238E27FC236}">
                <a16:creationId xmlns:a16="http://schemas.microsoft.com/office/drawing/2014/main" id="{19CE6B8C-85FD-0349-5EFD-0C7A9887D51F}"/>
              </a:ext>
            </a:extLst>
          </p:cNvPr>
          <p:cNvSpPr txBox="1">
            <a:spLocks/>
          </p:cNvSpPr>
          <p:nvPr/>
        </p:nvSpPr>
        <p:spPr>
          <a:xfrm>
            <a:off x="457200" y="1603208"/>
            <a:ext cx="8229600" cy="3140241"/>
          </a:xfrm>
          <a:prstGeom prst="rect">
            <a:avLst/>
          </a:prstGeom>
        </p:spPr>
        <p:txBody>
          <a:bodyPr vert="horz" lIns="45718" tIns="45718" rIns="45718" bIns="45718" anchor="t">
            <a:normAutofit lnSpcReduction="10000"/>
          </a:bodyPr>
          <a:lstStyle>
            <a:lvl1pPr marL="398463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35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05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05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investment are you asking for?</a:t>
            </a:r>
          </a:p>
          <a:p>
            <a:r>
              <a:rPr lang="en-US" dirty="0"/>
              <a:t>Show your calculations.</a:t>
            </a:r>
          </a:p>
          <a:p>
            <a:endParaRPr lang="en-US" dirty="0"/>
          </a:p>
          <a:p>
            <a:r>
              <a:rPr lang="en-US" i="1" dirty="0"/>
              <a:t>To operate for 1 year, it is going to cost _____ to break even.</a:t>
            </a:r>
          </a:p>
          <a:p>
            <a:r>
              <a:rPr lang="en-US" i="1" dirty="0"/>
              <a:t>We’re asking for ___ for 50% of the profit</a:t>
            </a:r>
            <a:br>
              <a:rPr lang="en-US" i="1" dirty="0"/>
            </a:br>
            <a:r>
              <a:rPr lang="en-US" i="1" dirty="0"/>
              <a:t>(after breaking even).</a:t>
            </a:r>
          </a:p>
        </p:txBody>
      </p:sp>
      <p:sp>
        <p:nvSpPr>
          <p:cNvPr id="9" name="Title 18">
            <a:extLst>
              <a:ext uri="{FF2B5EF4-FFF2-40B4-BE49-F238E27FC236}">
                <a16:creationId xmlns:a16="http://schemas.microsoft.com/office/drawing/2014/main" id="{48A6771F-52AE-3EE5-0D6E-A35AA6012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998" y="400051"/>
            <a:ext cx="6567801" cy="881204"/>
          </a:xfrm>
        </p:spPr>
        <p:txBody>
          <a:bodyPr>
            <a:normAutofit/>
          </a:bodyPr>
          <a:lstStyle/>
          <a:p>
            <a:r>
              <a:rPr lang="en-US" dirty="0"/>
              <a:t>Is It Worth It?</a:t>
            </a:r>
          </a:p>
        </p:txBody>
      </p:sp>
      <p:pic>
        <p:nvPicPr>
          <p:cNvPr id="2" name="Picture 1" descr="Cartoon of animals sitting in a classroom&#10;&#10;Description automatically generated">
            <a:extLst>
              <a:ext uri="{FF2B5EF4-FFF2-40B4-BE49-F238E27FC236}">
                <a16:creationId xmlns:a16="http://schemas.microsoft.com/office/drawing/2014/main" id="{FA658600-4F54-5533-0F13-B1CE9FC0C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87" y="231192"/>
            <a:ext cx="1776673" cy="137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29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718</TotalTime>
  <Words>258</Words>
  <Application>Microsoft Macintosh PowerPoint</Application>
  <PresentationFormat>On-screen Show (16:9)</PresentationFormat>
  <Paragraphs>44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 2</vt:lpstr>
      <vt:lpstr>LEARN theme</vt:lpstr>
      <vt:lpstr>PowerPoint Presentation</vt:lpstr>
      <vt:lpstr>{Company Name}</vt:lpstr>
      <vt:lpstr>Business Description: [Company Name]</vt:lpstr>
      <vt:lpstr>Product/Service Description: [Item Name]</vt:lpstr>
      <vt:lpstr>Marketing Strategy: Spread the Word</vt:lpstr>
      <vt:lpstr>Operations Plan: Annual Expenses</vt:lpstr>
      <vt:lpstr>Financial Plan: Show Me the Money</vt:lpstr>
      <vt:lpstr>Financial Plan: Is It Profitable?</vt:lpstr>
      <vt:lpstr>Is It Worth It?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Gracia, Ann M.</cp:lastModifiedBy>
  <cp:revision>12</cp:revision>
  <dcterms:created xsi:type="dcterms:W3CDTF">2024-01-26T19:47:31Z</dcterms:created>
  <dcterms:modified xsi:type="dcterms:W3CDTF">2024-08-14T19:39:30Z</dcterms:modified>
</cp:coreProperties>
</file>