
<file path=[Content_Types].xml><?xml version="1.0" encoding="utf-8"?>
<Types xmlns="http://schemas.openxmlformats.org/package/2006/content-types">
  <Default Extension="fntdata" ContentType="application/x-fontdata"/>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comments/comment1.xml" ContentType="application/vnd.openxmlformats-officedocument.presentationml.comments+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embedTrueTypeFonts="1" saveSubsetFonts="1" autoCompressPictures="0">
  <p:sldMasterIdLst>
    <p:sldMasterId id="2147483664" r:id="rId1"/>
    <p:sldMasterId id="2147483665" r:id="rId2"/>
  </p:sldMasterIdLst>
  <p:notesMasterIdLst>
    <p:notesMasterId r:id="rId13"/>
  </p:notesMasterIdLst>
  <p:sldIdLst>
    <p:sldId id="256" r:id="rId3"/>
    <p:sldId id="257" r:id="rId4"/>
    <p:sldId id="258" r:id="rId5"/>
    <p:sldId id="259" r:id="rId6"/>
    <p:sldId id="260" r:id="rId7"/>
    <p:sldId id="261" r:id="rId8"/>
    <p:sldId id="262" r:id="rId9"/>
    <p:sldId id="263" r:id="rId10"/>
    <p:sldId id="264" r:id="rId11"/>
    <p:sldId id="265" r:id="rId12"/>
  </p:sldIdLst>
  <p:sldSz cx="9144000" cy="5143500" type="screen16x9"/>
  <p:notesSz cx="6858000" cy="9144000"/>
  <p:embeddedFontLst>
    <p:embeddedFont>
      <p:font typeface="Constantia" panose="02030602050306030303" pitchFamily="18" charset="0"/>
      <p:regular r:id="rId14"/>
      <p:bold r:id="rId15"/>
      <p:italic r:id="rId16"/>
      <p:boldItalic r:id="rId17"/>
    </p:embeddedFont>
    <p:embeddedFont>
      <p:font typeface="Georgia" panose="02040502050405020303" pitchFamily="18" charset="0"/>
      <p:regular r:id="rId18"/>
      <p:bold r:id="rId19"/>
      <p:italic r:id="rId20"/>
      <p:boldItalic r:id="rId21"/>
    </p:embeddedFont>
  </p:embeddedFontLst>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Brittany Bowens" initials="" lastIdx="1" clrIdx="0"/>
</p:cmAuthorLst>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9" d="100"/>
          <a:sy n="119" d="100"/>
        </p:scale>
        <p:origin x="418"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notesMaster" Target="notesMasters/notesMaster1.xml"/><Relationship Id="rId18" Type="http://schemas.openxmlformats.org/officeDocument/2006/relationships/font" Target="fonts/font5.fntdata"/><Relationship Id="rId26" Type="http://schemas.openxmlformats.org/officeDocument/2006/relationships/tableStyles" Target="tableStyles.xml"/><Relationship Id="rId3" Type="http://schemas.openxmlformats.org/officeDocument/2006/relationships/slide" Target="slides/slide1.xml"/><Relationship Id="rId21" Type="http://schemas.openxmlformats.org/officeDocument/2006/relationships/font" Target="fonts/font8.fntdata"/><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font" Target="fonts/font4.fntdata"/><Relationship Id="rId25" Type="http://schemas.openxmlformats.org/officeDocument/2006/relationships/theme" Target="theme/theme1.xml"/><Relationship Id="rId2" Type="http://schemas.openxmlformats.org/officeDocument/2006/relationships/slideMaster" Target="slideMasters/slideMaster2.xml"/><Relationship Id="rId16" Type="http://schemas.openxmlformats.org/officeDocument/2006/relationships/font" Target="fonts/font3.fntdata"/><Relationship Id="rId20" Type="http://schemas.openxmlformats.org/officeDocument/2006/relationships/font" Target="fonts/font7.fntdata"/><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viewProps" Target="viewProps.xml"/><Relationship Id="rId5" Type="http://schemas.openxmlformats.org/officeDocument/2006/relationships/slide" Target="slides/slide3.xml"/><Relationship Id="rId15" Type="http://schemas.openxmlformats.org/officeDocument/2006/relationships/font" Target="fonts/font2.fntdata"/><Relationship Id="rId23" Type="http://schemas.openxmlformats.org/officeDocument/2006/relationships/presProps" Target="presProps.xml"/><Relationship Id="rId10" Type="http://schemas.openxmlformats.org/officeDocument/2006/relationships/slide" Target="slides/slide8.xml"/><Relationship Id="rId19" Type="http://schemas.openxmlformats.org/officeDocument/2006/relationships/font" Target="fonts/font6.fntdata"/><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font" Target="fonts/font1.fntdata"/><Relationship Id="rId22" Type="http://schemas.openxmlformats.org/officeDocument/2006/relationships/commentAuthors" Target="commentAuthors.xml"/></Relationships>
</file>

<file path=ppt/comments/comment1.xml><?xml version="1.0" encoding="utf-8"?>
<p:cmLst xmlns:a="http://schemas.openxmlformats.org/drawingml/2006/main" xmlns:r="http://schemas.openxmlformats.org/officeDocument/2006/relationships" xmlns:p="http://schemas.openxmlformats.org/presentationml/2006/main">
  <p:cm authorId="0" dt="2021-01-05T19:00:19.516" idx="1">
    <p:pos x="6000" y="0"/>
    <p:text>@adsmith@ou.edu May add the image for the claim card here</p:text>
  </p:cm>
</p:cmLst>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lt1"/>
        </a:solidFill>
        <a:effectLst/>
      </p:bgPr>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lvl1pPr marL="457200" marR="0" lvl="0"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1pPr>
            <a:lvl2pPr marL="914400" marR="0" lvl="1"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2pPr>
            <a:lvl3pPr marL="1371600" marR="0" lvl="2"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3pPr>
            <a:lvl4pPr marL="1828800" marR="0" lvl="3"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4pPr>
            <a:lvl5pPr marL="2286000" marR="0" lvl="4"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5pPr>
            <a:lvl6pPr marL="2743200" marR="0" lvl="5"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6pPr>
            <a:lvl7pPr marL="3200400" marR="0" lvl="6"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7pPr>
            <a:lvl8pPr marL="3657600" marR="0" lvl="7"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8pPr>
            <a:lvl9pPr marL="4114800" marR="0" lvl="8" indent="-228600" algn="l" rtl="0">
              <a:spcBef>
                <a:spcPts val="0"/>
              </a:spcBef>
              <a:spcAft>
                <a:spcPts val="0"/>
              </a:spcAft>
              <a:buSzPts val="1400"/>
              <a:buNone/>
              <a:defRPr sz="1100" b="0" i="0" u="none" strike="noStrike" cap="none">
                <a:solidFill>
                  <a:schemeClr val="dk1"/>
                </a:solidFill>
                <a:latin typeface="Arial"/>
                <a:ea typeface="Arial"/>
                <a:cs typeface="Arial"/>
                <a:sym typeface="Arial"/>
              </a:defRPr>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1"/>
        <p:cNvGrpSpPr/>
        <p:nvPr/>
      </p:nvGrpSpPr>
      <p:grpSpPr>
        <a:xfrm>
          <a:off x="0" y="0"/>
          <a:ext cx="0" cy="0"/>
          <a:chOff x="0" y="0"/>
          <a:chExt cx="0" cy="0"/>
        </a:xfrm>
      </p:grpSpPr>
      <p:sp>
        <p:nvSpPr>
          <p:cNvPr id="72" name="Google Shape;72;p1: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73" name="Google Shape;73;p1: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8"/>
        <p:cNvGrpSpPr/>
        <p:nvPr/>
      </p:nvGrpSpPr>
      <p:grpSpPr>
        <a:xfrm>
          <a:off x="0" y="0"/>
          <a:ext cx="0" cy="0"/>
          <a:chOff x="0" y="0"/>
          <a:chExt cx="0" cy="0"/>
        </a:xfrm>
      </p:grpSpPr>
      <p:sp>
        <p:nvSpPr>
          <p:cNvPr id="129" name="Google Shape;129;p12: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0"/>
              </a:spcAft>
              <a:buNone/>
            </a:pPr>
            <a:r>
              <a:rPr lang="en-US"/>
              <a:t>Once the demonstrations are done and the students have their answers, pair up students to do an Inverted Pyramid. Have the pairs share their answers with each other and explain what they wrote. Then, have pairs share out their reasoning with the whole class.</a:t>
            </a:r>
            <a:endParaRPr/>
          </a:p>
          <a:p>
            <a:pPr marL="0" lvl="0" indent="0" algn="l" rtl="0">
              <a:lnSpc>
                <a:spcPct val="115000"/>
              </a:lnSpc>
              <a:spcBef>
                <a:spcPts val="1200"/>
              </a:spcBef>
              <a:spcAft>
                <a:spcPts val="0"/>
              </a:spcAft>
              <a:buNone/>
            </a:pPr>
            <a:r>
              <a:rPr lang="en-US"/>
              <a:t>Have students turn in their answers so you can read what every student wrote whether they shared out loud or not.</a:t>
            </a:r>
            <a:endParaRPr/>
          </a:p>
          <a:p>
            <a:pPr marL="0" lvl="0" indent="0" algn="l" rtl="0">
              <a:lnSpc>
                <a:spcPct val="115000"/>
              </a:lnSpc>
              <a:spcBef>
                <a:spcPts val="1200"/>
              </a:spcBef>
              <a:spcAft>
                <a:spcPts val="1200"/>
              </a:spcAft>
              <a:buClr>
                <a:schemeClr val="dk1"/>
              </a:buClr>
              <a:buSzPts val="1100"/>
              <a:buFont typeface="Arial"/>
              <a:buNone/>
            </a:pPr>
            <a:endParaRPr/>
          </a:p>
        </p:txBody>
      </p:sp>
      <p:sp>
        <p:nvSpPr>
          <p:cNvPr id="130" name="Google Shape;130;p1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75"/>
        <p:cNvGrpSpPr/>
        <p:nvPr/>
      </p:nvGrpSpPr>
      <p:grpSpPr>
        <a:xfrm>
          <a:off x="0" y="0"/>
          <a:ext cx="0" cy="0"/>
          <a:chOff x="0" y="0"/>
          <a:chExt cx="0" cy="0"/>
        </a:xfrm>
      </p:grpSpPr>
      <p:sp>
        <p:nvSpPr>
          <p:cNvPr id="76" name="Google Shape;76;p2: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77" name="Google Shape;77;p2:notes"/>
          <p:cNvSpPr txBox="1">
            <a:spLocks noGrp="1"/>
          </p:cNvSpPr>
          <p:nvPr>
            <p:ph type="body" idx="1"/>
          </p:nvPr>
        </p:nvSpPr>
        <p:spPr>
          <a:xfrm>
            <a:off x="685800" y="4343400"/>
            <a:ext cx="5486400" cy="4114800"/>
          </a:xfrm>
          <a:prstGeom prst="rect">
            <a:avLst/>
          </a:prstGeom>
          <a:noFill/>
          <a:ln>
            <a:noFill/>
          </a:ln>
        </p:spPr>
        <p:txBody>
          <a:bodyPr spcFirstLastPara="1" wrap="square" lIns="91425" tIns="91425" rIns="91425" bIns="91425" anchor="t" anchorCtr="0">
            <a:noAutofit/>
          </a:bodyPr>
          <a:lstStyle/>
          <a:p>
            <a:pPr marL="0" lvl="0" indent="0" algn="l" rtl="0">
              <a:spcBef>
                <a:spcPts val="0"/>
              </a:spcBef>
              <a:spcAft>
                <a:spcPts val="0"/>
              </a:spcAft>
              <a:buClr>
                <a:schemeClr val="lt1"/>
              </a:buClr>
              <a:buSzPts val="1100"/>
              <a:buFont typeface="Arial"/>
              <a:buNone/>
            </a:pP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1"/>
        <p:cNvGrpSpPr/>
        <p:nvPr/>
      </p:nvGrpSpPr>
      <p:grpSpPr>
        <a:xfrm>
          <a:off x="0" y="0"/>
          <a:ext cx="0" cy="0"/>
          <a:chOff x="0" y="0"/>
          <a:chExt cx="0" cy="0"/>
        </a:xfrm>
      </p:grpSpPr>
      <p:sp>
        <p:nvSpPr>
          <p:cNvPr id="82" name="Google Shape;82;gaa5eccbe6c_0_2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83" name="Google Shape;83;gaa5eccbe6c_0_2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9"/>
        <p:cNvGrpSpPr/>
        <p:nvPr/>
      </p:nvGrpSpPr>
      <p:grpSpPr>
        <a:xfrm>
          <a:off x="0" y="0"/>
          <a:ext cx="0" cy="0"/>
          <a:chOff x="0" y="0"/>
          <a:chExt cx="0" cy="0"/>
        </a:xfrm>
      </p:grpSpPr>
      <p:sp>
        <p:nvSpPr>
          <p:cNvPr id="90" name="Google Shape;90;p4: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91" name="Google Shape;91;p4:notes"/>
          <p:cNvSpPr>
            <a:spLocks noGrp="1" noRot="1" noChangeAspect="1"/>
          </p:cNvSpPr>
          <p:nvPr>
            <p:ph type="sldImg" idx="2"/>
          </p:nvPr>
        </p:nvSpPr>
        <p:spPr>
          <a:xfrm>
            <a:off x="381300" y="685800"/>
            <a:ext cx="6096075"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96"/>
        <p:cNvGrpSpPr/>
        <p:nvPr/>
      </p:nvGrpSpPr>
      <p:grpSpPr>
        <a:xfrm>
          <a:off x="0" y="0"/>
          <a:ext cx="0" cy="0"/>
          <a:chOff x="0" y="0"/>
          <a:chExt cx="0" cy="0"/>
        </a:xfrm>
      </p:grpSpPr>
      <p:sp>
        <p:nvSpPr>
          <p:cNvPr id="97" name="Google Shape;97;g89fc2f3d2e_0_0:notes"/>
          <p:cNvSpPr>
            <a:spLocks noGrp="1" noRot="1" noChangeAspect="1"/>
          </p:cNvSpPr>
          <p:nvPr>
            <p:ph type="sldImg" idx="2"/>
          </p:nvPr>
        </p:nvSpPr>
        <p:spPr>
          <a:xfrm>
            <a:off x="3813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98" name="Google Shape;98;g89fc2f3d2e_0_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2"/>
        <p:cNvGrpSpPr/>
        <p:nvPr/>
      </p:nvGrpSpPr>
      <p:grpSpPr>
        <a:xfrm>
          <a:off x="0" y="0"/>
          <a:ext cx="0" cy="0"/>
          <a:chOff x="0" y="0"/>
          <a:chExt cx="0" cy="0"/>
        </a:xfrm>
      </p:grpSpPr>
      <p:sp>
        <p:nvSpPr>
          <p:cNvPr id="103" name="Google Shape;103;p6: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lnSpc>
                <a:spcPct val="115000"/>
              </a:lnSpc>
              <a:spcBef>
                <a:spcPts val="1200"/>
              </a:spcBef>
              <a:spcAft>
                <a:spcPts val="1200"/>
              </a:spcAft>
              <a:buClr>
                <a:schemeClr val="dk1"/>
              </a:buClr>
              <a:buSzPts val="1100"/>
              <a:buFont typeface="Arial"/>
              <a:buNone/>
            </a:pPr>
            <a:r>
              <a:rPr lang="en-US" sz="1200">
                <a:solidFill>
                  <a:srgbClr val="292929"/>
                </a:solidFill>
              </a:rPr>
              <a:t>Pass out the questions that students need to answer about their specific IMF, and allow the students to research their IMF and construct a presentation over it.</a:t>
            </a:r>
            <a:endParaRPr/>
          </a:p>
        </p:txBody>
      </p:sp>
      <p:sp>
        <p:nvSpPr>
          <p:cNvPr id="104" name="Google Shape;104;p6: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09"/>
        <p:cNvGrpSpPr/>
        <p:nvPr/>
      </p:nvGrpSpPr>
      <p:grpSpPr>
        <a:xfrm>
          <a:off x="0" y="0"/>
          <a:ext cx="0" cy="0"/>
          <a:chOff x="0" y="0"/>
          <a:chExt cx="0" cy="0"/>
        </a:xfrm>
      </p:grpSpPr>
      <p:sp>
        <p:nvSpPr>
          <p:cNvPr id="110" name="Google Shape;110;p8: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To help students stay engaged during presentations, try having them do a strategy like 3-2-1 or something similar to help them summarize what they are learning about from their peers. If doing a 3-2-1, present students with the writing prompt: What are three things you learned? What are two questions you still have? What is one thing you found interesting? for each of the presentations (excluding their own). This might seem time consuming but will help students stay focused and can be used to formatively assess student learning. Students could also share some of their questions that they had with the presenting group so their questions can be answered by their peers.</a:t>
            </a:r>
            <a:endParaRPr/>
          </a:p>
        </p:txBody>
      </p:sp>
      <p:sp>
        <p:nvSpPr>
          <p:cNvPr id="111" name="Google Shape;111;p8: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16"/>
        <p:cNvGrpSpPr/>
        <p:nvPr/>
      </p:nvGrpSpPr>
      <p:grpSpPr>
        <a:xfrm>
          <a:off x="0" y="0"/>
          <a:ext cx="0" cy="0"/>
          <a:chOff x="0" y="0"/>
          <a:chExt cx="0" cy="0"/>
        </a:xfrm>
      </p:grpSpPr>
      <p:sp>
        <p:nvSpPr>
          <p:cNvPr id="117" name="Google Shape;117;gaa5eccbe6c_0_4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118" name="Google Shape;118;gaa5eccbe6c_0_4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After the presentations, pass out a set of Claim Cards to each group. Have each group discuss whether each claim is correct or incorrect, and why each is correct or incorrect. When the discussion is over, talk about the answers (which is in the teacher key).</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122"/>
        <p:cNvGrpSpPr/>
        <p:nvPr/>
      </p:nvGrpSpPr>
      <p:grpSpPr>
        <a:xfrm>
          <a:off x="0" y="0"/>
          <a:ext cx="0" cy="0"/>
          <a:chOff x="0" y="0"/>
          <a:chExt cx="0" cy="0"/>
        </a:xfrm>
      </p:grpSpPr>
      <p:sp>
        <p:nvSpPr>
          <p:cNvPr id="123" name="Google Shape;123;p10: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r>
              <a:rPr lang="en-US"/>
              <a:t>Present each demonstration to the students. During and after each demonstration, have the students write down which IMF (or IMFs) are involved that cause what they are observing. Keep in mind, all of these demos involve water, and so there's a limited scope of all the IMFs in the demos listed. If you find more phenomena that show more, awesome. If you feel the need to add in more, that is understandable.</a:t>
            </a:r>
            <a:endParaRPr/>
          </a:p>
        </p:txBody>
      </p:sp>
      <p:sp>
        <p:nvSpPr>
          <p:cNvPr id="124" name="Google Shape;124;p10: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8"/>
        <p:cNvGrpSpPr/>
        <p:nvPr/>
      </p:nvGrpSpPr>
      <p:grpSpPr>
        <a:xfrm>
          <a:off x="0" y="0"/>
          <a:ext cx="0" cy="0"/>
          <a:chOff x="0" y="0"/>
          <a:chExt cx="0" cy="0"/>
        </a:xfrm>
      </p:grpSpPr>
      <p:pic>
        <p:nvPicPr>
          <p:cNvPr id="9" name="Google Shape;9;p2"/>
          <p:cNvPicPr preferRelativeResize="0"/>
          <p:nvPr/>
        </p:nvPicPr>
        <p:blipFill rotWithShape="1">
          <a:blip r:embed="rId2">
            <a:alphaModFix/>
          </a:blip>
          <a:srcRect/>
          <a:stretch/>
        </p:blipFill>
        <p:spPr>
          <a:xfrm>
            <a:off x="3616452" y="1028700"/>
            <a:ext cx="1911096" cy="3122792"/>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Content with Caption">
  <p:cSld name="Content with Caption">
    <p:spTree>
      <p:nvGrpSpPr>
        <p:cNvPr id="1" name="Shape 41"/>
        <p:cNvGrpSpPr/>
        <p:nvPr/>
      </p:nvGrpSpPr>
      <p:grpSpPr>
        <a:xfrm>
          <a:off x="0" y="0"/>
          <a:ext cx="0" cy="0"/>
          <a:chOff x="0" y="0"/>
          <a:chExt cx="0" cy="0"/>
        </a:xfrm>
      </p:grpSpPr>
      <p:sp>
        <p:nvSpPr>
          <p:cNvPr id="42" name="Google Shape;42;p11"/>
          <p:cNvSpPr txBox="1">
            <a:spLocks noGrp="1"/>
          </p:cNvSpPr>
          <p:nvPr>
            <p:ph type="body" idx="1"/>
          </p:nvPr>
        </p:nvSpPr>
        <p:spPr>
          <a:xfrm>
            <a:off x="3575050" y="1428750"/>
            <a:ext cx="5111750" cy="3257550"/>
          </a:xfrm>
          <a:prstGeom prst="rect">
            <a:avLst/>
          </a:prstGeom>
          <a:noFill/>
          <a:ln>
            <a:noFill/>
          </a:ln>
        </p:spPr>
        <p:txBody>
          <a:bodyPr spcFirstLastPara="1" wrap="square" lIns="91425" tIns="0" rIns="91425" bIns="45700" anchor="t" anchorCtr="0">
            <a:noAutofit/>
          </a:bodyPr>
          <a:lstStyle>
            <a:lvl1pPr marL="457200" lvl="0" indent="-228600" algn="l">
              <a:spcBef>
                <a:spcPts val="420"/>
              </a:spcBef>
              <a:spcAft>
                <a:spcPts val="0"/>
              </a:spcAft>
              <a:buSzPts val="2100"/>
              <a:buNone/>
              <a:defRPr sz="2100"/>
            </a:lvl1pPr>
            <a:lvl2pPr marL="914400" lvl="1" indent="-333851" algn="l">
              <a:spcBef>
                <a:spcPts val="390"/>
              </a:spcBef>
              <a:spcAft>
                <a:spcPts val="0"/>
              </a:spcAft>
              <a:buSzPts val="1658"/>
              <a:buChar char="⚫"/>
              <a:defRPr sz="1950"/>
            </a:lvl2pPr>
            <a:lvl3pPr marL="1371600" lvl="2" indent="-308610" algn="l">
              <a:spcBef>
                <a:spcPts val="360"/>
              </a:spcBef>
              <a:spcAft>
                <a:spcPts val="0"/>
              </a:spcAft>
              <a:buSzPts val="1260"/>
              <a:buChar char="⚫"/>
              <a:defRPr sz="1800"/>
            </a:lvl3pPr>
            <a:lvl4pPr marL="1828800" lvl="3" indent="-290512" algn="l">
              <a:spcBef>
                <a:spcPts val="300"/>
              </a:spcBef>
              <a:spcAft>
                <a:spcPts val="0"/>
              </a:spcAft>
              <a:buSzPts val="975"/>
              <a:buChar char="⚫"/>
              <a:defRPr sz="150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43" name="Google Shape;43;p1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4" name="Google Shape;44;p11"/>
          <p:cNvSpPr txBox="1">
            <a:spLocks noGrp="1"/>
          </p:cNvSpPr>
          <p:nvPr>
            <p:ph type="body" idx="2"/>
          </p:nvPr>
        </p:nvSpPr>
        <p:spPr>
          <a:xfrm>
            <a:off x="457200" y="1428750"/>
            <a:ext cx="3124200" cy="325755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09562" algn="l">
              <a:spcBef>
                <a:spcPts val="300"/>
              </a:spcBef>
              <a:spcAft>
                <a:spcPts val="0"/>
              </a:spcAft>
              <a:buSzPts val="1275"/>
              <a:buChar char="⚫"/>
              <a:defRPr sz="1500"/>
            </a:lvl2pPr>
            <a:lvl3pPr marL="1371600" lvl="2" indent="-288607" algn="l">
              <a:spcBef>
                <a:spcPts val="270"/>
              </a:spcBef>
              <a:spcAft>
                <a:spcPts val="0"/>
              </a:spcAft>
              <a:buSzPts val="945"/>
              <a:buChar char="⚫"/>
              <a:defRPr sz="1350"/>
            </a:lvl3pPr>
            <a:lvl4pPr marL="1828800" lvl="3" indent="-278130" algn="l">
              <a:spcBef>
                <a:spcPts val="240"/>
              </a:spcBef>
              <a:spcAft>
                <a:spcPts val="0"/>
              </a:spcAft>
              <a:buSzPts val="780"/>
              <a:buChar char="⚫"/>
              <a:defRPr sz="1200"/>
            </a:lvl4pPr>
            <a:lvl5pPr marL="2286000" lvl="4" indent="-278129" algn="l">
              <a:spcBef>
                <a:spcPts val="240"/>
              </a:spcBef>
              <a:spcAft>
                <a:spcPts val="0"/>
              </a:spcAft>
              <a:buSzPts val="780"/>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45" name="Google Shape;45;p11"/>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twoColTx" type="twoColTx">
  <p:cSld name="TITLE_AND_TWO_COLUMNS">
    <p:spTree>
      <p:nvGrpSpPr>
        <p:cNvPr id="1" name="Shape 46"/>
        <p:cNvGrpSpPr/>
        <p:nvPr/>
      </p:nvGrpSpPr>
      <p:grpSpPr>
        <a:xfrm>
          <a:off x="0" y="0"/>
          <a:ext cx="0" cy="0"/>
          <a:chOff x="0" y="0"/>
          <a:chExt cx="0" cy="0"/>
        </a:xfrm>
      </p:grpSpPr>
      <p:sp>
        <p:nvSpPr>
          <p:cNvPr id="47" name="Google Shape;47;p12"/>
          <p:cNvSpPr txBox="1">
            <a:spLocks noGrp="1"/>
          </p:cNvSpPr>
          <p:nvPr>
            <p:ph type="title"/>
          </p:nvPr>
        </p:nvSpPr>
        <p:spPr>
          <a:xfrm>
            <a:off x="457200" y="205978"/>
            <a:ext cx="8229600" cy="857250"/>
          </a:xfrm>
          <a:prstGeom prst="rect">
            <a:avLst/>
          </a:prstGeom>
          <a:noFill/>
          <a:ln>
            <a:noFill/>
          </a:ln>
        </p:spPr>
        <p:txBody>
          <a:bodyPr spcFirstLastPara="1" wrap="square" lIns="91400" tIns="91400" rIns="91400" bIns="91400" anchor="ctr" anchorCtr="0">
            <a:noAutofit/>
          </a:bodyPr>
          <a:lstStyle>
            <a:lvl1pPr lvl="0" algn="l">
              <a:spcBef>
                <a:spcPts val="0"/>
              </a:spcBef>
              <a:spcAft>
                <a:spcPts val="0"/>
              </a:spcAft>
              <a:buClr>
                <a:srgbClr val="991B1E"/>
              </a:buClr>
              <a:buSzPts val="3600"/>
              <a:buFont typeface="Georgia"/>
              <a:buNone/>
              <a:defRPr sz="3600" b="0">
                <a:solidFill>
                  <a:srgbClr val="991B1E"/>
                </a:solidFill>
                <a:latin typeface="Calibri"/>
                <a:ea typeface="Calibri"/>
                <a:cs typeface="Calibri"/>
                <a:sym typeface="Calibri"/>
              </a:defRPr>
            </a:lvl1pPr>
            <a:lvl2pPr lvl="1" algn="l">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2pPr>
            <a:lvl3pPr lvl="2" algn="l">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3pPr>
            <a:lvl4pPr lvl="3" algn="l">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4pPr>
            <a:lvl5pPr lvl="4" algn="l">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5pPr>
            <a:lvl6pPr lvl="5" algn="l">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6pPr>
            <a:lvl7pPr lvl="6" algn="l">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7pPr>
            <a:lvl8pPr lvl="7" algn="l">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8pPr>
            <a:lvl9pPr lvl="8" algn="l">
              <a:spcBef>
                <a:spcPts val="0"/>
              </a:spcBef>
              <a:spcAft>
                <a:spcPts val="0"/>
              </a:spcAft>
              <a:buClr>
                <a:schemeClr val="lt1"/>
              </a:buClr>
              <a:buSzPts val="3600"/>
              <a:buFont typeface="Georgia"/>
              <a:buNone/>
              <a:defRPr sz="3600" b="0">
                <a:solidFill>
                  <a:schemeClr val="lt1"/>
                </a:solidFill>
                <a:latin typeface="Georgia"/>
                <a:ea typeface="Georgia"/>
                <a:cs typeface="Georgia"/>
                <a:sym typeface="Georgia"/>
              </a:defRPr>
            </a:lvl9pPr>
          </a:lstStyle>
          <a:p>
            <a:endParaRPr/>
          </a:p>
        </p:txBody>
      </p:sp>
      <p:sp>
        <p:nvSpPr>
          <p:cNvPr id="48" name="Google Shape;48;p12"/>
          <p:cNvSpPr txBox="1">
            <a:spLocks noGrp="1"/>
          </p:cNvSpPr>
          <p:nvPr>
            <p:ph type="body" idx="1"/>
          </p:nvPr>
        </p:nvSpPr>
        <p:spPr>
          <a:xfrm>
            <a:off x="457200" y="1200150"/>
            <a:ext cx="3994500" cy="3725775"/>
          </a:xfrm>
          <a:prstGeom prst="rect">
            <a:avLst/>
          </a:prstGeom>
          <a:noFill/>
          <a:ln>
            <a:noFill/>
          </a:ln>
        </p:spPr>
        <p:txBody>
          <a:bodyPr spcFirstLastPara="1" wrap="square" lIns="91400" tIns="91400" rIns="91400" bIns="91400" anchor="t" anchorCtr="0">
            <a:no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onstantia"/>
              <a:buChar char="•"/>
              <a:defRPr sz="1350"/>
            </a:lvl8pPr>
            <a:lvl9pPr marL="4114800" lvl="8" indent="-314325" algn="l">
              <a:spcBef>
                <a:spcPts val="270"/>
              </a:spcBef>
              <a:spcAft>
                <a:spcPts val="0"/>
              </a:spcAft>
              <a:buSzPts val="1350"/>
              <a:buFont typeface="Constantia"/>
              <a:buChar char="•"/>
              <a:defRPr sz="1350"/>
            </a:lvl9pPr>
          </a:lstStyle>
          <a:p>
            <a:endParaRPr/>
          </a:p>
        </p:txBody>
      </p:sp>
      <p:sp>
        <p:nvSpPr>
          <p:cNvPr id="49" name="Google Shape;49;p12"/>
          <p:cNvSpPr txBox="1">
            <a:spLocks noGrp="1"/>
          </p:cNvSpPr>
          <p:nvPr>
            <p:ph type="body" idx="2"/>
          </p:nvPr>
        </p:nvSpPr>
        <p:spPr>
          <a:xfrm>
            <a:off x="4692274" y="1200150"/>
            <a:ext cx="3994500" cy="3725775"/>
          </a:xfrm>
          <a:prstGeom prst="rect">
            <a:avLst/>
          </a:prstGeom>
          <a:noFill/>
          <a:ln>
            <a:noFill/>
          </a:ln>
        </p:spPr>
        <p:txBody>
          <a:bodyPr spcFirstLastPara="1" wrap="square" lIns="91400" tIns="91400" rIns="91400" bIns="91400" anchor="t" anchorCtr="0">
            <a:noAutofit/>
          </a:bodyPr>
          <a:lstStyle>
            <a:lvl1pPr marL="457200" lvl="0" indent="-393700" algn="l">
              <a:spcBef>
                <a:spcPts val="520"/>
              </a:spcBef>
              <a:spcAft>
                <a:spcPts val="0"/>
              </a:spcAft>
              <a:buSzPts val="2600"/>
              <a:buChar char="•"/>
              <a:defRPr/>
            </a:lvl1pPr>
            <a:lvl2pPr marL="914400" lvl="1" indent="-325755" algn="l">
              <a:spcBef>
                <a:spcPts val="360"/>
              </a:spcBef>
              <a:spcAft>
                <a:spcPts val="0"/>
              </a:spcAft>
              <a:buSzPts val="1530"/>
              <a:buChar char="⚫"/>
              <a:defRPr/>
            </a:lvl2pPr>
            <a:lvl3pPr marL="1371600" lvl="2" indent="-298608" algn="l">
              <a:spcBef>
                <a:spcPts val="315"/>
              </a:spcBef>
              <a:spcAft>
                <a:spcPts val="0"/>
              </a:spcAft>
              <a:buSzPts val="1103"/>
              <a:buChar char="⚫"/>
              <a:defRPr/>
            </a:lvl3pPr>
            <a:lvl4pPr marL="1828800" lvl="3" indent="-290512" algn="l">
              <a:spcBef>
                <a:spcPts val="300"/>
              </a:spcBef>
              <a:spcAft>
                <a:spcPts val="0"/>
              </a:spcAft>
              <a:buSzPts val="975"/>
              <a:buChar char="⚫"/>
              <a:defRPr/>
            </a:lvl4pPr>
            <a:lvl5pPr marL="2286000" lvl="4" indent="-284321" algn="l">
              <a:spcBef>
                <a:spcPts val="270"/>
              </a:spcBef>
              <a:spcAft>
                <a:spcPts val="0"/>
              </a:spcAft>
              <a:buSzPts val="877"/>
              <a:buChar char="⚫"/>
              <a:defRPr sz="1350"/>
            </a:lvl5pPr>
            <a:lvl6pPr marL="2743200" lvl="5" indent="-297179" algn="l">
              <a:spcBef>
                <a:spcPts val="270"/>
              </a:spcBef>
              <a:spcAft>
                <a:spcPts val="0"/>
              </a:spcAft>
              <a:buSzPts val="1080"/>
              <a:buChar char="⚫"/>
              <a:defRPr sz="1350"/>
            </a:lvl6pPr>
            <a:lvl7pPr marL="3200400" lvl="6" indent="-297179" algn="l">
              <a:spcBef>
                <a:spcPts val="270"/>
              </a:spcBef>
              <a:spcAft>
                <a:spcPts val="0"/>
              </a:spcAft>
              <a:buSzPts val="1080"/>
              <a:buChar char="⚫"/>
              <a:defRPr sz="1350"/>
            </a:lvl7pPr>
            <a:lvl8pPr marL="3657600" lvl="7" indent="-314325" algn="l">
              <a:spcBef>
                <a:spcPts val="270"/>
              </a:spcBef>
              <a:spcAft>
                <a:spcPts val="0"/>
              </a:spcAft>
              <a:buSzPts val="1350"/>
              <a:buFont typeface="Constantia"/>
              <a:buChar char="•"/>
              <a:defRPr sz="1350"/>
            </a:lvl8pPr>
            <a:lvl9pPr marL="4114800" lvl="8" indent="-314325" algn="l">
              <a:spcBef>
                <a:spcPts val="270"/>
              </a:spcBef>
              <a:spcAft>
                <a:spcPts val="0"/>
              </a:spcAft>
              <a:buSzPts val="1350"/>
              <a:buFont typeface="Constantia"/>
              <a:buChar char="•"/>
              <a:defRPr sz="1350"/>
            </a:lvl9pPr>
          </a:lstStyle>
          <a:p>
            <a:endParaRPr/>
          </a:p>
        </p:txBody>
      </p:sp>
      <p:pic>
        <p:nvPicPr>
          <p:cNvPr id="50" name="Google Shape;50;p12"/>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Logo slide">
  <p:cSld name="Logo slide">
    <p:spTree>
      <p:nvGrpSpPr>
        <p:cNvPr id="1" name="Shape 51"/>
        <p:cNvGrpSpPr/>
        <p:nvPr/>
      </p:nvGrpSpPr>
      <p:grpSpPr>
        <a:xfrm>
          <a:off x="0" y="0"/>
          <a:ext cx="0" cy="0"/>
          <a:chOff x="0" y="0"/>
          <a:chExt cx="0" cy="0"/>
        </a:xfrm>
      </p:grpSpPr>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matchingName="Title and body blue">
  <p:cSld name="Title and body blue">
    <p:spTree>
      <p:nvGrpSpPr>
        <p:cNvPr id="1" name="Shape 52"/>
        <p:cNvGrpSpPr/>
        <p:nvPr/>
      </p:nvGrpSpPr>
      <p:grpSpPr>
        <a:xfrm>
          <a:off x="0" y="0"/>
          <a:ext cx="0" cy="0"/>
          <a:chOff x="0" y="0"/>
          <a:chExt cx="0" cy="0"/>
        </a:xfrm>
      </p:grpSpPr>
      <p:sp>
        <p:nvSpPr>
          <p:cNvPr id="53" name="Google Shape;53;p14"/>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spcBef>
                <a:spcPts val="0"/>
              </a:spcBef>
              <a:spcAft>
                <a:spcPts val="0"/>
              </a:spcAft>
              <a:buClr>
                <a:srgbClr val="1A2836"/>
              </a:buClr>
              <a:buSzPts val="3600"/>
              <a:buFont typeface="Calibri"/>
              <a:buNone/>
              <a:defRPr>
                <a:solidFill>
                  <a:schemeClr val="accent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4" name="Google Shape;54;p14"/>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a:spcBef>
                <a:spcPts val="0"/>
              </a:spcBef>
              <a:spcAft>
                <a:spcPts val="0"/>
              </a:spcAft>
              <a:buSzPts val="2600"/>
              <a:buChar char="•"/>
              <a:defRPr/>
            </a:lvl1pPr>
            <a:lvl2pPr marL="914400" lvl="1" indent="-325755" algn="l">
              <a:spcBef>
                <a:spcPts val="0"/>
              </a:spcBef>
              <a:spcAft>
                <a:spcPts val="0"/>
              </a:spcAft>
              <a:buSzPts val="1530"/>
              <a:buChar char="⚫"/>
              <a:defRPr/>
            </a:lvl2pPr>
            <a:lvl3pPr marL="1371600" lvl="2" indent="-298608" algn="l">
              <a:spcBef>
                <a:spcPts val="0"/>
              </a:spcBef>
              <a:spcAft>
                <a:spcPts val="0"/>
              </a:spcAft>
              <a:buSzPts val="1103"/>
              <a:buChar char="⚫"/>
              <a:defRPr/>
            </a:lvl3pPr>
            <a:lvl4pPr marL="1828800" lvl="3" indent="-290512" algn="l">
              <a:spcBef>
                <a:spcPts val="0"/>
              </a:spcBef>
              <a:spcAft>
                <a:spcPts val="0"/>
              </a:spcAft>
              <a:buSzPts val="975"/>
              <a:buChar char="⚫"/>
              <a:defRPr/>
            </a:lvl4pPr>
            <a:lvl5pPr marL="2286000" lvl="4" indent="-290512" algn="l">
              <a:spcBef>
                <a:spcPts val="0"/>
              </a:spcBef>
              <a:spcAft>
                <a:spcPts val="0"/>
              </a:spcAft>
              <a:buSzPts val="975"/>
              <a:buChar char="⚫"/>
              <a:defRPr/>
            </a:lvl5pPr>
            <a:lvl6pPr marL="2743200" lvl="5" indent="-297179" algn="l">
              <a:spcBef>
                <a:spcPts val="0"/>
              </a:spcBef>
              <a:spcAft>
                <a:spcPts val="0"/>
              </a:spcAft>
              <a:buSzPts val="1080"/>
              <a:buChar char="⚫"/>
              <a:defRPr/>
            </a:lvl6pPr>
            <a:lvl7pPr marL="3200400" lvl="6" indent="-289560" algn="l">
              <a:spcBef>
                <a:spcPts val="0"/>
              </a:spcBef>
              <a:spcAft>
                <a:spcPts val="0"/>
              </a:spcAft>
              <a:buSzPts val="960"/>
              <a:buChar char="⚫"/>
              <a:defRPr/>
            </a:lvl7pPr>
            <a:lvl8pPr marL="3657600" lvl="7" indent="-304800" algn="l">
              <a:spcBef>
                <a:spcPts val="0"/>
              </a:spcBef>
              <a:spcAft>
                <a:spcPts val="0"/>
              </a:spcAft>
              <a:buSzPts val="1200"/>
              <a:buFont typeface="Constantia"/>
              <a:buChar char="•"/>
              <a:defRPr/>
            </a:lvl8pPr>
            <a:lvl9pPr marL="4114800" lvl="8" indent="-295275" algn="l">
              <a:spcBef>
                <a:spcPts val="0"/>
              </a:spcBef>
              <a:spcAft>
                <a:spcPts val="0"/>
              </a:spcAft>
              <a:buSzPts val="1050"/>
              <a:buFont typeface="Constantia"/>
              <a:buChar char="•"/>
              <a:defRPr/>
            </a:lvl9pPr>
          </a:lstStyle>
          <a:p>
            <a:endParaRPr/>
          </a:p>
        </p:txBody>
      </p:sp>
      <p:pic>
        <p:nvPicPr>
          <p:cNvPr id="55" name="Google Shape;55;p1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matchingName="Title and body red">
  <p:cSld name="Title and body red">
    <p:bg>
      <p:bgPr>
        <a:solidFill>
          <a:schemeClr val="lt1"/>
        </a:solidFill>
        <a:effectLst/>
      </p:bgPr>
    </p:bg>
    <p:spTree>
      <p:nvGrpSpPr>
        <p:cNvPr id="1" name="Shape 56"/>
        <p:cNvGrpSpPr/>
        <p:nvPr/>
      </p:nvGrpSpPr>
      <p:grpSpPr>
        <a:xfrm>
          <a:off x="0" y="0"/>
          <a:ext cx="0" cy="0"/>
          <a:chOff x="0" y="0"/>
          <a:chExt cx="0" cy="0"/>
        </a:xfrm>
      </p:grpSpPr>
      <p:sp>
        <p:nvSpPr>
          <p:cNvPr id="57" name="Google Shape;57;p15"/>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spcBef>
                <a:spcPts val="0"/>
              </a:spcBef>
              <a:spcAft>
                <a:spcPts val="0"/>
              </a:spcAft>
              <a:buClr>
                <a:srgbClr val="971D20"/>
              </a:buClr>
              <a:buSzPts val="3600"/>
              <a:buFont typeface="Calibri"/>
              <a:buNone/>
              <a:defRPr>
                <a:solidFill>
                  <a:srgbClr val="971D20"/>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8" name="Google Shape;58;p15"/>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a:spcBef>
                <a:spcPts val="0"/>
              </a:spcBef>
              <a:spcAft>
                <a:spcPts val="0"/>
              </a:spcAft>
              <a:buSzPts val="2600"/>
              <a:buChar char="•"/>
              <a:defRPr/>
            </a:lvl1pPr>
            <a:lvl2pPr marL="914400" lvl="1" indent="-325755" algn="l">
              <a:spcBef>
                <a:spcPts val="0"/>
              </a:spcBef>
              <a:spcAft>
                <a:spcPts val="0"/>
              </a:spcAft>
              <a:buSzPts val="1530"/>
              <a:buChar char="⚫"/>
              <a:defRPr/>
            </a:lvl2pPr>
            <a:lvl3pPr marL="1371600" lvl="2" indent="-298608" algn="l">
              <a:spcBef>
                <a:spcPts val="0"/>
              </a:spcBef>
              <a:spcAft>
                <a:spcPts val="0"/>
              </a:spcAft>
              <a:buSzPts val="1103"/>
              <a:buChar char="⚫"/>
              <a:defRPr/>
            </a:lvl3pPr>
            <a:lvl4pPr marL="1828800" lvl="3" indent="-290512" algn="l">
              <a:spcBef>
                <a:spcPts val="0"/>
              </a:spcBef>
              <a:spcAft>
                <a:spcPts val="0"/>
              </a:spcAft>
              <a:buSzPts val="975"/>
              <a:buChar char="⚫"/>
              <a:defRPr/>
            </a:lvl4pPr>
            <a:lvl5pPr marL="2286000" lvl="4" indent="-290512" algn="l">
              <a:spcBef>
                <a:spcPts val="0"/>
              </a:spcBef>
              <a:spcAft>
                <a:spcPts val="0"/>
              </a:spcAft>
              <a:buSzPts val="975"/>
              <a:buChar char="⚫"/>
              <a:defRPr/>
            </a:lvl5pPr>
            <a:lvl6pPr marL="2743200" lvl="5" indent="-297179" algn="l">
              <a:spcBef>
                <a:spcPts val="0"/>
              </a:spcBef>
              <a:spcAft>
                <a:spcPts val="0"/>
              </a:spcAft>
              <a:buSzPts val="1080"/>
              <a:buChar char="⚫"/>
              <a:defRPr/>
            </a:lvl6pPr>
            <a:lvl7pPr marL="3200400" lvl="6" indent="-289560" algn="l">
              <a:spcBef>
                <a:spcPts val="0"/>
              </a:spcBef>
              <a:spcAft>
                <a:spcPts val="0"/>
              </a:spcAft>
              <a:buSzPts val="960"/>
              <a:buChar char="⚫"/>
              <a:defRPr/>
            </a:lvl7pPr>
            <a:lvl8pPr marL="3657600" lvl="7" indent="-304800" algn="l">
              <a:spcBef>
                <a:spcPts val="0"/>
              </a:spcBef>
              <a:spcAft>
                <a:spcPts val="0"/>
              </a:spcAft>
              <a:buSzPts val="1200"/>
              <a:buFont typeface="Constantia"/>
              <a:buChar char="•"/>
              <a:defRPr/>
            </a:lvl8pPr>
            <a:lvl9pPr marL="4114800" lvl="8" indent="-295275" algn="l">
              <a:spcBef>
                <a:spcPts val="0"/>
              </a:spcBef>
              <a:spcAft>
                <a:spcPts val="0"/>
              </a:spcAft>
              <a:buSzPts val="1050"/>
              <a:buFont typeface="Constantia"/>
              <a:buChar char="•"/>
              <a:defRPr/>
            </a:lvl9pPr>
          </a:lstStyle>
          <a:p>
            <a:endParaRPr/>
          </a:p>
        </p:txBody>
      </p:sp>
      <p:pic>
        <p:nvPicPr>
          <p:cNvPr id="59" name="Google Shape;59;p1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matchingName="Title and body yellow">
  <p:cSld name="Title and body yellow">
    <p:spTree>
      <p:nvGrpSpPr>
        <p:cNvPr id="1" name="Shape 60"/>
        <p:cNvGrpSpPr/>
        <p:nvPr/>
      </p:nvGrpSpPr>
      <p:grpSpPr>
        <a:xfrm>
          <a:off x="0" y="0"/>
          <a:ext cx="0" cy="0"/>
          <a:chOff x="0" y="0"/>
          <a:chExt cx="0" cy="0"/>
        </a:xfrm>
      </p:grpSpPr>
      <p:sp>
        <p:nvSpPr>
          <p:cNvPr id="61" name="Google Shape;61;p16"/>
          <p:cNvSpPr txBox="1">
            <a:spLocks noGrp="1"/>
          </p:cNvSpPr>
          <p:nvPr>
            <p:ph type="title"/>
          </p:nvPr>
        </p:nvSpPr>
        <p:spPr>
          <a:xfrm>
            <a:off x="311700" y="445025"/>
            <a:ext cx="8520600" cy="572700"/>
          </a:xfrm>
          <a:prstGeom prst="rect">
            <a:avLst/>
          </a:prstGeom>
          <a:noFill/>
          <a:ln>
            <a:noFill/>
          </a:ln>
        </p:spPr>
        <p:txBody>
          <a:bodyPr spcFirstLastPara="1" wrap="square" lIns="91425" tIns="91425" rIns="91425" bIns="91425" anchor="t" anchorCtr="0">
            <a:noAutofit/>
          </a:bodyPr>
          <a:lstStyle>
            <a:lvl1pPr lvl="0" algn="l">
              <a:spcBef>
                <a:spcPts val="0"/>
              </a:spcBef>
              <a:spcAft>
                <a:spcPts val="0"/>
              </a:spcAft>
              <a:buClr>
                <a:srgbClr val="9A8219"/>
              </a:buClr>
              <a:buSzPts val="3600"/>
              <a:buFont typeface="Calibri"/>
              <a:buNone/>
              <a:defRPr>
                <a:solidFill>
                  <a:schemeClr val="accent4"/>
                </a:solidFill>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2" name="Google Shape;62;p16"/>
          <p:cNvSpPr txBox="1">
            <a:spLocks noGrp="1"/>
          </p:cNvSpPr>
          <p:nvPr>
            <p:ph type="body" idx="1"/>
          </p:nvPr>
        </p:nvSpPr>
        <p:spPr>
          <a:xfrm>
            <a:off x="311700" y="1152475"/>
            <a:ext cx="8520600" cy="3416400"/>
          </a:xfrm>
          <a:prstGeom prst="rect">
            <a:avLst/>
          </a:prstGeom>
          <a:noFill/>
          <a:ln>
            <a:noFill/>
          </a:ln>
        </p:spPr>
        <p:txBody>
          <a:bodyPr spcFirstLastPara="1" wrap="square" lIns="91425" tIns="91425" rIns="91425" bIns="91425" anchor="t" anchorCtr="0">
            <a:noAutofit/>
          </a:bodyPr>
          <a:lstStyle>
            <a:lvl1pPr marL="457200" lvl="0" indent="-393700" algn="l">
              <a:spcBef>
                <a:spcPts val="0"/>
              </a:spcBef>
              <a:spcAft>
                <a:spcPts val="0"/>
              </a:spcAft>
              <a:buSzPts val="2600"/>
              <a:buChar char="•"/>
              <a:defRPr/>
            </a:lvl1pPr>
            <a:lvl2pPr marL="914400" lvl="1" indent="-325755" algn="l">
              <a:spcBef>
                <a:spcPts val="0"/>
              </a:spcBef>
              <a:spcAft>
                <a:spcPts val="0"/>
              </a:spcAft>
              <a:buSzPts val="1530"/>
              <a:buChar char="⚫"/>
              <a:defRPr/>
            </a:lvl2pPr>
            <a:lvl3pPr marL="1371600" lvl="2" indent="-298608" algn="l">
              <a:spcBef>
                <a:spcPts val="0"/>
              </a:spcBef>
              <a:spcAft>
                <a:spcPts val="0"/>
              </a:spcAft>
              <a:buSzPts val="1103"/>
              <a:buChar char="⚫"/>
              <a:defRPr/>
            </a:lvl3pPr>
            <a:lvl4pPr marL="1828800" lvl="3" indent="-290512" algn="l">
              <a:spcBef>
                <a:spcPts val="0"/>
              </a:spcBef>
              <a:spcAft>
                <a:spcPts val="0"/>
              </a:spcAft>
              <a:buSzPts val="975"/>
              <a:buChar char="⚫"/>
              <a:defRPr/>
            </a:lvl4pPr>
            <a:lvl5pPr marL="2286000" lvl="4" indent="-290512" algn="l">
              <a:spcBef>
                <a:spcPts val="0"/>
              </a:spcBef>
              <a:spcAft>
                <a:spcPts val="0"/>
              </a:spcAft>
              <a:buSzPts val="975"/>
              <a:buChar char="⚫"/>
              <a:defRPr/>
            </a:lvl5pPr>
            <a:lvl6pPr marL="2743200" lvl="5" indent="-297179" algn="l">
              <a:spcBef>
                <a:spcPts val="0"/>
              </a:spcBef>
              <a:spcAft>
                <a:spcPts val="0"/>
              </a:spcAft>
              <a:buSzPts val="1080"/>
              <a:buChar char="⚫"/>
              <a:defRPr/>
            </a:lvl6pPr>
            <a:lvl7pPr marL="3200400" lvl="6" indent="-289560" algn="l">
              <a:spcBef>
                <a:spcPts val="0"/>
              </a:spcBef>
              <a:spcAft>
                <a:spcPts val="0"/>
              </a:spcAft>
              <a:buSzPts val="960"/>
              <a:buChar char="⚫"/>
              <a:defRPr/>
            </a:lvl7pPr>
            <a:lvl8pPr marL="3657600" lvl="7" indent="-304800" algn="l">
              <a:spcBef>
                <a:spcPts val="0"/>
              </a:spcBef>
              <a:spcAft>
                <a:spcPts val="0"/>
              </a:spcAft>
              <a:buSzPts val="1200"/>
              <a:buFont typeface="Constantia"/>
              <a:buChar char="•"/>
              <a:defRPr/>
            </a:lvl8pPr>
            <a:lvl9pPr marL="4114800" lvl="8" indent="-295275" algn="l">
              <a:spcBef>
                <a:spcPts val="0"/>
              </a:spcBef>
              <a:spcAft>
                <a:spcPts val="0"/>
              </a:spcAft>
              <a:buSzPts val="1050"/>
              <a:buFont typeface="Constantia"/>
              <a:buChar char="•"/>
              <a:defRPr/>
            </a:lvl9pPr>
          </a:lstStyle>
          <a:p>
            <a:endParaRPr/>
          </a:p>
        </p:txBody>
      </p:sp>
      <p:pic>
        <p:nvPicPr>
          <p:cNvPr id="63" name="Google Shape;63;p1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67"/>
        <p:cNvGrpSpPr/>
        <p:nvPr/>
      </p:nvGrpSpPr>
      <p:grpSpPr>
        <a:xfrm>
          <a:off x="0" y="0"/>
          <a:ext cx="0" cy="0"/>
          <a:chOff x="0" y="0"/>
          <a:chExt cx="0" cy="0"/>
        </a:xfrm>
      </p:grpSpPr>
      <p:sp>
        <p:nvSpPr>
          <p:cNvPr id="68" name="Google Shape;68;p18"/>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9" name="Google Shape;69;p18"/>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70" name="Google Shape;70;p1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1_Blank">
  <p:cSld name="1_Blank">
    <p:spTree>
      <p:nvGrpSpPr>
        <p:cNvPr id="1" name="Shape 10"/>
        <p:cNvGrpSpPr/>
        <p:nvPr/>
      </p:nvGrpSpPr>
      <p:grpSpPr>
        <a:xfrm>
          <a:off x="0" y="0"/>
          <a:ext cx="0" cy="0"/>
          <a:chOff x="0" y="0"/>
          <a:chExt cx="0" cy="0"/>
        </a:xfrm>
      </p:grpSpPr>
      <p:pic>
        <p:nvPicPr>
          <p:cNvPr id="11" name="Google Shape;11;p3"/>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12"/>
        <p:cNvGrpSpPr/>
        <p:nvPr/>
      </p:nvGrpSpPr>
      <p:grpSpPr>
        <a:xfrm>
          <a:off x="0" y="0"/>
          <a:ext cx="0" cy="0"/>
          <a:chOff x="0" y="0"/>
          <a:chExt cx="0" cy="0"/>
        </a:xfrm>
      </p:grpSpPr>
      <p:sp>
        <p:nvSpPr>
          <p:cNvPr id="13" name="Google Shape;13;p4"/>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4" name="Google Shape;14;p4"/>
          <p:cNvSpPr txBox="1">
            <a:spLocks noGrp="1"/>
          </p:cNvSpPr>
          <p:nvPr>
            <p:ph type="body" idx="1"/>
          </p:nvPr>
        </p:nvSpPr>
        <p:spPr>
          <a:xfrm>
            <a:off x="457200" y="1391436"/>
            <a:ext cx="4040188" cy="494514"/>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5" name="Google Shape;15;p4"/>
          <p:cNvSpPr txBox="1">
            <a:spLocks noGrp="1"/>
          </p:cNvSpPr>
          <p:nvPr>
            <p:ph type="body" idx="2"/>
          </p:nvPr>
        </p:nvSpPr>
        <p:spPr>
          <a:xfrm>
            <a:off x="4645027" y="1394820"/>
            <a:ext cx="4041775" cy="491132"/>
          </a:xfrm>
          <a:prstGeom prst="rect">
            <a:avLst/>
          </a:prstGeom>
          <a:noFill/>
          <a:ln>
            <a:noFill/>
          </a:ln>
        </p:spPr>
        <p:txBody>
          <a:bodyPr spcFirstLastPara="1" wrap="square" lIns="45700" tIns="0" rIns="45700" bIns="0" anchor="ctr" anchorCtr="0">
            <a:noAutofit/>
          </a:bodyPr>
          <a:lstStyle>
            <a:lvl1pPr marL="457200" lvl="0" indent="-228600" algn="l">
              <a:spcBef>
                <a:spcPts val="480"/>
              </a:spcBef>
              <a:spcAft>
                <a:spcPts val="0"/>
              </a:spcAft>
              <a:buSzPts val="2400"/>
              <a:buNone/>
              <a:defRPr sz="2400" b="1" cap="none">
                <a:solidFill>
                  <a:schemeClr val="dk2"/>
                </a:solidFill>
              </a:defRPr>
            </a:lvl1pPr>
            <a:lvl2pPr marL="914400" lvl="1" indent="-228600" algn="l">
              <a:spcBef>
                <a:spcPts val="300"/>
              </a:spcBef>
              <a:spcAft>
                <a:spcPts val="0"/>
              </a:spcAft>
              <a:buSzPts val="1275"/>
              <a:buNone/>
              <a:defRPr sz="1500" b="1"/>
            </a:lvl2pPr>
            <a:lvl3pPr marL="1371600" lvl="2" indent="-228600" algn="l">
              <a:spcBef>
                <a:spcPts val="270"/>
              </a:spcBef>
              <a:spcAft>
                <a:spcPts val="0"/>
              </a:spcAft>
              <a:buSzPts val="945"/>
              <a:buNone/>
              <a:defRPr sz="1350" b="1"/>
            </a:lvl3pPr>
            <a:lvl4pPr marL="1828800" lvl="3" indent="-228600" algn="l">
              <a:spcBef>
                <a:spcPts val="240"/>
              </a:spcBef>
              <a:spcAft>
                <a:spcPts val="0"/>
              </a:spcAft>
              <a:buSzPts val="780"/>
              <a:buNone/>
              <a:defRPr sz="1200" b="1"/>
            </a:lvl4pPr>
            <a:lvl5pPr marL="2286000" lvl="4" indent="-228600" algn="l">
              <a:spcBef>
                <a:spcPts val="240"/>
              </a:spcBef>
              <a:spcAft>
                <a:spcPts val="0"/>
              </a:spcAft>
              <a:buSzPts val="780"/>
              <a:buNone/>
              <a:defRPr sz="1200" b="1"/>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6" name="Google Shape;16;p4"/>
          <p:cNvSpPr txBox="1">
            <a:spLocks noGrp="1"/>
          </p:cNvSpPr>
          <p:nvPr>
            <p:ph type="body" idx="3"/>
          </p:nvPr>
        </p:nvSpPr>
        <p:spPr>
          <a:xfrm>
            <a:off x="457200" y="1885950"/>
            <a:ext cx="4040188" cy="288429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09562" algn="l">
              <a:spcBef>
                <a:spcPts val="300"/>
              </a:spcBef>
              <a:spcAft>
                <a:spcPts val="0"/>
              </a:spcAft>
              <a:buSzPts val="1275"/>
              <a:buChar char="⚫"/>
              <a:defRPr sz="1500"/>
            </a:lvl2pPr>
            <a:lvl3pPr marL="1371600" lvl="2" indent="-288607" algn="l">
              <a:spcBef>
                <a:spcPts val="270"/>
              </a:spcBef>
              <a:spcAft>
                <a:spcPts val="0"/>
              </a:spcAft>
              <a:buSzPts val="945"/>
              <a:buChar char="⚫"/>
              <a:defRPr sz="1350"/>
            </a:lvl3pPr>
            <a:lvl4pPr marL="1828800" lvl="3" indent="-278130" algn="l">
              <a:spcBef>
                <a:spcPts val="240"/>
              </a:spcBef>
              <a:spcAft>
                <a:spcPts val="0"/>
              </a:spcAft>
              <a:buSzPts val="780"/>
              <a:buChar char="⚫"/>
              <a:defRPr sz="1200"/>
            </a:lvl4pPr>
            <a:lvl5pPr marL="2286000" lvl="4" indent="-278129" algn="l">
              <a:spcBef>
                <a:spcPts val="240"/>
              </a:spcBef>
              <a:spcAft>
                <a:spcPts val="0"/>
              </a:spcAft>
              <a:buSzPts val="780"/>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17" name="Google Shape;17;p4"/>
          <p:cNvSpPr txBox="1">
            <a:spLocks noGrp="1"/>
          </p:cNvSpPr>
          <p:nvPr>
            <p:ph type="body" idx="4"/>
          </p:nvPr>
        </p:nvSpPr>
        <p:spPr>
          <a:xfrm>
            <a:off x="4645027" y="1885950"/>
            <a:ext cx="4041775" cy="2884290"/>
          </a:xfrm>
          <a:prstGeom prst="rect">
            <a:avLst/>
          </a:prstGeom>
          <a:noFill/>
          <a:ln>
            <a:noFill/>
          </a:ln>
        </p:spPr>
        <p:txBody>
          <a:bodyPr spcFirstLastPara="1" wrap="square" lIns="91425" tIns="0" rIns="91425" bIns="45700" anchor="t" anchorCtr="0">
            <a:noAutofit/>
          </a:bodyPr>
          <a:lstStyle>
            <a:lvl1pPr marL="457200" lvl="0" indent="-342900" algn="l">
              <a:spcBef>
                <a:spcPts val="360"/>
              </a:spcBef>
              <a:spcAft>
                <a:spcPts val="0"/>
              </a:spcAft>
              <a:buSzPts val="1800"/>
              <a:buChar char="•"/>
              <a:defRPr sz="1800"/>
            </a:lvl1pPr>
            <a:lvl2pPr marL="914400" lvl="1" indent="-309562" algn="l">
              <a:spcBef>
                <a:spcPts val="300"/>
              </a:spcBef>
              <a:spcAft>
                <a:spcPts val="0"/>
              </a:spcAft>
              <a:buSzPts val="1275"/>
              <a:buChar char="⚫"/>
              <a:defRPr sz="1500"/>
            </a:lvl2pPr>
            <a:lvl3pPr marL="1371600" lvl="2" indent="-288607" algn="l">
              <a:spcBef>
                <a:spcPts val="270"/>
              </a:spcBef>
              <a:spcAft>
                <a:spcPts val="0"/>
              </a:spcAft>
              <a:buSzPts val="945"/>
              <a:buChar char="⚫"/>
              <a:defRPr sz="1350"/>
            </a:lvl3pPr>
            <a:lvl4pPr marL="1828800" lvl="3" indent="-278130" algn="l">
              <a:spcBef>
                <a:spcPts val="240"/>
              </a:spcBef>
              <a:spcAft>
                <a:spcPts val="0"/>
              </a:spcAft>
              <a:buSzPts val="780"/>
              <a:buChar char="⚫"/>
              <a:defRPr sz="1200"/>
            </a:lvl4pPr>
            <a:lvl5pPr marL="2286000" lvl="4" indent="-278129" algn="l">
              <a:spcBef>
                <a:spcPts val="240"/>
              </a:spcBef>
              <a:spcAft>
                <a:spcPts val="0"/>
              </a:spcAft>
              <a:buSzPts val="780"/>
              <a:buChar char="⚫"/>
              <a:defRPr sz="120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18" name="Google Shape;18;p4"/>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itle Slide" type="title">
  <p:cSld name="TITLE">
    <p:bg>
      <p:bgPr>
        <a:gradFill>
          <a:gsLst>
            <a:gs pos="0">
              <a:schemeClr val="accent4"/>
            </a:gs>
            <a:gs pos="85000">
              <a:schemeClr val="accent6"/>
            </a:gs>
            <a:gs pos="100000">
              <a:schemeClr val="accent6"/>
            </a:gs>
          </a:gsLst>
          <a:lin ang="16200000" scaled="0"/>
        </a:gradFill>
        <a:effectLst/>
      </p:bgPr>
    </p:bg>
    <p:spTree>
      <p:nvGrpSpPr>
        <p:cNvPr id="1" name="Shape 19"/>
        <p:cNvGrpSpPr/>
        <p:nvPr/>
      </p:nvGrpSpPr>
      <p:grpSpPr>
        <a:xfrm>
          <a:off x="0" y="0"/>
          <a:ext cx="0" cy="0"/>
          <a:chOff x="0" y="0"/>
          <a:chExt cx="0" cy="0"/>
        </a:xfrm>
      </p:grpSpPr>
      <p:sp>
        <p:nvSpPr>
          <p:cNvPr id="20" name="Google Shape;20;p5"/>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lvl1pPr lvl="0" algn="l">
              <a:spcBef>
                <a:spcPts val="0"/>
              </a:spcBef>
              <a:spcAft>
                <a:spcPts val="0"/>
              </a:spcAft>
              <a:buClr>
                <a:schemeClr val="lt1"/>
              </a:buClr>
              <a:buSzPts val="5000"/>
              <a:buFont typeface="Calibri"/>
              <a:buNone/>
              <a:defRPr sz="5000" b="0">
                <a:solidFill>
                  <a:schemeClr val="lt1"/>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1" name="Google Shape;21;p5"/>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Autofit/>
          </a:bodyPr>
          <a:lstStyle>
            <a:lvl1pPr marR="34289" lvl="0" algn="l">
              <a:spcBef>
                <a:spcPts val="520"/>
              </a:spcBef>
              <a:spcAft>
                <a:spcPts val="0"/>
              </a:spcAft>
              <a:buSzPts val="2600"/>
              <a:buNone/>
              <a:defRPr sz="2600">
                <a:solidFill>
                  <a:schemeClr val="lt1"/>
                </a:solidFill>
                <a:latin typeface="Calibri"/>
                <a:ea typeface="Calibri"/>
                <a:cs typeface="Calibri"/>
                <a:sym typeface="Calibri"/>
              </a:defRPr>
            </a:lvl1pPr>
            <a:lvl2pPr lvl="1" algn="ctr">
              <a:spcBef>
                <a:spcPts val="360"/>
              </a:spcBef>
              <a:spcAft>
                <a:spcPts val="0"/>
              </a:spcAft>
              <a:buSzPts val="1530"/>
              <a:buNone/>
              <a:defRPr/>
            </a:lvl2pPr>
            <a:lvl3pPr lvl="2" algn="ctr">
              <a:spcBef>
                <a:spcPts val="360"/>
              </a:spcBef>
              <a:spcAft>
                <a:spcPts val="0"/>
              </a:spcAft>
              <a:buSzPts val="1260"/>
              <a:buNone/>
              <a:defRPr/>
            </a:lvl3pPr>
            <a:lvl4pPr lvl="3" algn="ctr">
              <a:spcBef>
                <a:spcPts val="360"/>
              </a:spcBef>
              <a:spcAft>
                <a:spcPts val="0"/>
              </a:spcAft>
              <a:buSzPts val="1170"/>
              <a:buNone/>
              <a:defRPr/>
            </a:lvl4pPr>
            <a:lvl5pPr lvl="4" algn="ctr">
              <a:spcBef>
                <a:spcPts val="360"/>
              </a:spcBef>
              <a:spcAft>
                <a:spcPts val="0"/>
              </a:spcAft>
              <a:buSzPts val="1170"/>
              <a:buNone/>
              <a:defRPr/>
            </a:lvl5pPr>
            <a:lvl6pPr lvl="5" algn="ctr">
              <a:spcBef>
                <a:spcPts val="360"/>
              </a:spcBef>
              <a:spcAft>
                <a:spcPts val="0"/>
              </a:spcAft>
              <a:buSzPts val="1440"/>
              <a:buNone/>
              <a:defRPr/>
            </a:lvl6pPr>
            <a:lvl7pPr lvl="6" algn="ctr">
              <a:spcBef>
                <a:spcPts val="360"/>
              </a:spcBef>
              <a:spcAft>
                <a:spcPts val="0"/>
              </a:spcAft>
              <a:buSzPts val="1440"/>
              <a:buNone/>
              <a:defRPr/>
            </a:lvl7pPr>
            <a:lvl8pPr lvl="7" algn="ctr">
              <a:spcBef>
                <a:spcPts val="360"/>
              </a:spcBef>
              <a:spcAft>
                <a:spcPts val="0"/>
              </a:spcAft>
              <a:buSzPts val="1800"/>
              <a:buNone/>
              <a:defRPr/>
            </a:lvl8pPr>
            <a:lvl9pPr lvl="8" algn="ctr">
              <a:spcBef>
                <a:spcPts val="360"/>
              </a:spcBef>
              <a:spcAft>
                <a:spcPts val="0"/>
              </a:spcAft>
              <a:buSzPts val="1800"/>
              <a:buNone/>
              <a:defRPr/>
            </a:lvl9pPr>
          </a:lstStyle>
          <a:p>
            <a:endParaRPr/>
          </a:p>
        </p:txBody>
      </p:sp>
      <p:pic>
        <p:nvPicPr>
          <p:cNvPr id="22" name="Google Shape;22;p5"/>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23"/>
        <p:cNvGrpSpPr/>
        <p:nvPr/>
      </p:nvGrpSpPr>
      <p:grpSpPr>
        <a:xfrm>
          <a:off x="0" y="0"/>
          <a:ext cx="0" cy="0"/>
          <a:chOff x="0" y="0"/>
          <a:chExt cx="0" cy="0"/>
        </a:xfrm>
      </p:grpSpPr>
      <p:sp>
        <p:nvSpPr>
          <p:cNvPr id="24" name="Google Shape;24;p6"/>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sz="36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6"/>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lvl="0" indent="-393700" algn="l">
              <a:spcBef>
                <a:spcPts val="520"/>
              </a:spcBef>
              <a:spcAft>
                <a:spcPts val="0"/>
              </a:spcAft>
              <a:buClr>
                <a:schemeClr val="accent4"/>
              </a:buClr>
              <a:buSzPts val="2600"/>
              <a:buFont typeface="Arial"/>
              <a:buChar char="•"/>
              <a:defRPr sz="2600"/>
            </a:lvl1pPr>
            <a:lvl2pPr marL="914400" lvl="1" indent="-325755" algn="l">
              <a:spcBef>
                <a:spcPts val="360"/>
              </a:spcBef>
              <a:spcAft>
                <a:spcPts val="0"/>
              </a:spcAft>
              <a:buSzPts val="1530"/>
              <a:buChar char="⚫"/>
              <a:defRPr/>
            </a:lvl2pPr>
            <a:lvl3pPr marL="1371600" lvl="2" indent="-308610" algn="l">
              <a:spcBef>
                <a:spcPts val="360"/>
              </a:spcBef>
              <a:spcAft>
                <a:spcPts val="0"/>
              </a:spcAft>
              <a:buSzPts val="1260"/>
              <a:buChar char="⚫"/>
              <a:defRPr/>
            </a:lvl3pPr>
            <a:lvl4pPr marL="1828800" lvl="3" indent="-302894" algn="l">
              <a:spcBef>
                <a:spcPts val="360"/>
              </a:spcBef>
              <a:spcAft>
                <a:spcPts val="0"/>
              </a:spcAft>
              <a:buSzPts val="1170"/>
              <a:buChar char="⚫"/>
              <a:defRPr/>
            </a:lvl4pPr>
            <a:lvl5pPr marL="2286000" lvl="4" indent="-302895" algn="l">
              <a:spcBef>
                <a:spcPts val="360"/>
              </a:spcBef>
              <a:spcAft>
                <a:spcPts val="0"/>
              </a:spcAft>
              <a:buSzPts val="1170"/>
              <a:buChar char="⚫"/>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26" name="Google Shape;26;p6"/>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bg>
      <p:bgPr>
        <a:gradFill>
          <a:gsLst>
            <a:gs pos="0">
              <a:srgbClr val="659298"/>
            </a:gs>
            <a:gs pos="100000">
              <a:srgbClr val="4E6F74"/>
            </a:gs>
          </a:gsLst>
          <a:lin ang="15960000" scaled="0"/>
        </a:gradFill>
        <a:effectLst/>
      </p:bgPr>
    </p:bg>
    <p:spTree>
      <p:nvGrpSpPr>
        <p:cNvPr id="1" name="Shape 27"/>
        <p:cNvGrpSpPr/>
        <p:nvPr/>
      </p:nvGrpSpPr>
      <p:grpSpPr>
        <a:xfrm>
          <a:off x="0" y="0"/>
          <a:ext cx="0" cy="0"/>
          <a:chOff x="0" y="0"/>
          <a:chExt cx="0" cy="0"/>
        </a:xfrm>
      </p:grpSpPr>
      <p:sp>
        <p:nvSpPr>
          <p:cNvPr id="28" name="Google Shape;28;p7"/>
          <p:cNvSpPr txBox="1">
            <a:spLocks noGrp="1"/>
          </p:cNvSpPr>
          <p:nvPr>
            <p:ph type="title"/>
          </p:nvPr>
        </p:nvSpPr>
        <p:spPr>
          <a:xfrm>
            <a:off x="530352" y="987552"/>
            <a:ext cx="7772400" cy="1021842"/>
          </a:xfrm>
          <a:prstGeom prst="rect">
            <a:avLst/>
          </a:prstGeom>
          <a:noFill/>
          <a:ln>
            <a:noFill/>
          </a:ln>
        </p:spPr>
        <p:txBody>
          <a:bodyPr spcFirstLastPara="1" wrap="square" lIns="0" tIns="0" rIns="0" bIns="0" anchor="b" anchorCtr="0">
            <a:noAutofit/>
          </a:bodyPr>
          <a:lstStyle>
            <a:lvl1pPr lvl="0" algn="l">
              <a:spcBef>
                <a:spcPts val="0"/>
              </a:spcBef>
              <a:spcAft>
                <a:spcPts val="0"/>
              </a:spcAft>
              <a:buClr>
                <a:srgbClr val="FFFFFF"/>
              </a:buClr>
              <a:buSzPts val="5000"/>
              <a:buFont typeface="Calibri"/>
              <a:buNone/>
              <a:defRPr sz="5000" b="0" cap="none">
                <a:solidFill>
                  <a:srgbClr val="FFFFFF"/>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9" name="Google Shape;29;p7"/>
          <p:cNvSpPr txBox="1">
            <a:spLocks noGrp="1"/>
          </p:cNvSpPr>
          <p:nvPr>
            <p:ph type="body" idx="1"/>
          </p:nvPr>
        </p:nvSpPr>
        <p:spPr>
          <a:xfrm>
            <a:off x="530352" y="2028498"/>
            <a:ext cx="7772400" cy="1132284"/>
          </a:xfrm>
          <a:prstGeom prst="rect">
            <a:avLst/>
          </a:prstGeom>
          <a:noFill/>
          <a:ln>
            <a:noFill/>
          </a:ln>
        </p:spPr>
        <p:txBody>
          <a:bodyPr spcFirstLastPara="1" wrap="square" lIns="45700" tIns="45700" rIns="45700" bIns="45700" anchor="t" anchorCtr="0">
            <a:noAutofit/>
          </a:bodyPr>
          <a:lstStyle>
            <a:lvl1pPr marL="457200" lvl="0" indent="-228600" algn="l">
              <a:spcBef>
                <a:spcPts val="520"/>
              </a:spcBef>
              <a:spcAft>
                <a:spcPts val="0"/>
              </a:spcAft>
              <a:buSzPts val="2600"/>
              <a:buNone/>
              <a:defRPr sz="2600">
                <a:solidFill>
                  <a:schemeClr val="lt1"/>
                </a:solidFill>
              </a:defRPr>
            </a:lvl1pPr>
            <a:lvl2pPr marL="914400" lvl="1" indent="-228600" algn="l">
              <a:spcBef>
                <a:spcPts val="270"/>
              </a:spcBef>
              <a:spcAft>
                <a:spcPts val="0"/>
              </a:spcAft>
              <a:buSzPts val="1148"/>
              <a:buNone/>
              <a:defRPr sz="1350">
                <a:solidFill>
                  <a:schemeClr val="lt1"/>
                </a:solidFill>
              </a:defRPr>
            </a:lvl2pPr>
            <a:lvl3pPr marL="1371600" lvl="2" indent="-228600" algn="l">
              <a:spcBef>
                <a:spcPts val="240"/>
              </a:spcBef>
              <a:spcAft>
                <a:spcPts val="0"/>
              </a:spcAft>
              <a:buSzPts val="840"/>
              <a:buNone/>
              <a:defRPr sz="1200">
                <a:solidFill>
                  <a:schemeClr val="lt1"/>
                </a:solidFill>
              </a:defRPr>
            </a:lvl3pPr>
            <a:lvl4pPr marL="1828800" lvl="3" indent="-228600" algn="l">
              <a:spcBef>
                <a:spcPts val="210"/>
              </a:spcBef>
              <a:spcAft>
                <a:spcPts val="0"/>
              </a:spcAft>
              <a:buSzPts val="683"/>
              <a:buNone/>
              <a:defRPr sz="1050">
                <a:solidFill>
                  <a:schemeClr val="lt1"/>
                </a:solidFill>
              </a:defRPr>
            </a:lvl4pPr>
            <a:lvl5pPr marL="2286000" lvl="4" indent="-228600" algn="l">
              <a:spcBef>
                <a:spcPts val="210"/>
              </a:spcBef>
              <a:spcAft>
                <a:spcPts val="0"/>
              </a:spcAft>
              <a:buSzPts val="683"/>
              <a:buNone/>
              <a:defRPr sz="1050">
                <a:solidFill>
                  <a:schemeClr val="lt1"/>
                </a:solidFill>
              </a:defRPr>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0" name="Google Shape;30;p7"/>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31"/>
        <p:cNvGrpSpPr/>
        <p:nvPr/>
      </p:nvGrpSpPr>
      <p:grpSpPr>
        <a:xfrm>
          <a:off x="0" y="0"/>
          <a:ext cx="0" cy="0"/>
          <a:chOff x="0" y="0"/>
          <a:chExt cx="0" cy="0"/>
        </a:xfrm>
      </p:grpSpPr>
      <p:sp>
        <p:nvSpPr>
          <p:cNvPr id="32" name="Google Shape;32;p8"/>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3" name="Google Shape;33;p8"/>
          <p:cNvSpPr txBox="1">
            <a:spLocks noGrp="1"/>
          </p:cNvSpPr>
          <p:nvPr>
            <p:ph type="body" idx="1"/>
          </p:nvPr>
        </p:nvSpPr>
        <p:spPr>
          <a:xfrm>
            <a:off x="457200" y="1440064"/>
            <a:ext cx="4038600" cy="3326130"/>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25755" algn="l">
              <a:spcBef>
                <a:spcPts val="360"/>
              </a:spcBef>
              <a:spcAft>
                <a:spcPts val="0"/>
              </a:spcAft>
              <a:buSzPts val="1530"/>
              <a:buChar char="⚫"/>
              <a:defRPr sz="1800"/>
            </a:lvl2pPr>
            <a:lvl3pPr marL="1371600" lvl="2" indent="-295275" algn="l">
              <a:spcBef>
                <a:spcPts val="300"/>
              </a:spcBef>
              <a:spcAft>
                <a:spcPts val="0"/>
              </a:spcAft>
              <a:buSzPts val="1050"/>
              <a:buChar char="⚫"/>
              <a:defRPr sz="1500"/>
            </a:lvl3pPr>
            <a:lvl4pPr marL="1828800" lvl="3" indent="-284321" algn="l">
              <a:spcBef>
                <a:spcPts val="270"/>
              </a:spcBef>
              <a:spcAft>
                <a:spcPts val="0"/>
              </a:spcAft>
              <a:buSzPts val="877"/>
              <a:buChar char="⚫"/>
              <a:defRPr sz="135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sp>
        <p:nvSpPr>
          <p:cNvPr id="34" name="Google Shape;34;p8"/>
          <p:cNvSpPr txBox="1">
            <a:spLocks noGrp="1"/>
          </p:cNvSpPr>
          <p:nvPr>
            <p:ph type="body" idx="2"/>
          </p:nvPr>
        </p:nvSpPr>
        <p:spPr>
          <a:xfrm>
            <a:off x="4648200" y="1440064"/>
            <a:ext cx="4038600" cy="3326130"/>
          </a:xfrm>
          <a:prstGeom prst="rect">
            <a:avLst/>
          </a:prstGeom>
          <a:noFill/>
          <a:ln>
            <a:noFill/>
          </a:ln>
        </p:spPr>
        <p:txBody>
          <a:bodyPr spcFirstLastPara="1" wrap="square" lIns="91425" tIns="45700" rIns="91425" bIns="45700" anchor="t" anchorCtr="0">
            <a:noAutofit/>
          </a:bodyPr>
          <a:lstStyle>
            <a:lvl1pPr marL="457200" lvl="0" indent="-381000" algn="l">
              <a:spcBef>
                <a:spcPts val="480"/>
              </a:spcBef>
              <a:spcAft>
                <a:spcPts val="0"/>
              </a:spcAft>
              <a:buSzPts val="2400"/>
              <a:buChar char="•"/>
              <a:defRPr sz="2400"/>
            </a:lvl1pPr>
            <a:lvl2pPr marL="914400" lvl="1" indent="-325755" algn="l">
              <a:spcBef>
                <a:spcPts val="360"/>
              </a:spcBef>
              <a:spcAft>
                <a:spcPts val="0"/>
              </a:spcAft>
              <a:buSzPts val="1530"/>
              <a:buChar char="⚫"/>
              <a:defRPr sz="1800"/>
            </a:lvl2pPr>
            <a:lvl3pPr marL="1371600" lvl="2" indent="-295275" algn="l">
              <a:spcBef>
                <a:spcPts val="300"/>
              </a:spcBef>
              <a:spcAft>
                <a:spcPts val="0"/>
              </a:spcAft>
              <a:buSzPts val="1050"/>
              <a:buChar char="⚫"/>
              <a:defRPr sz="1500"/>
            </a:lvl3pPr>
            <a:lvl4pPr marL="1828800" lvl="3" indent="-284321" algn="l">
              <a:spcBef>
                <a:spcPts val="270"/>
              </a:spcBef>
              <a:spcAft>
                <a:spcPts val="0"/>
              </a:spcAft>
              <a:buSzPts val="877"/>
              <a:buChar char="⚫"/>
              <a:defRPr sz="1350"/>
            </a:lvl4pPr>
            <a:lvl5pPr marL="2286000" lvl="4" indent="-284321" algn="l">
              <a:spcBef>
                <a:spcPts val="270"/>
              </a:spcBef>
              <a:spcAft>
                <a:spcPts val="0"/>
              </a:spcAft>
              <a:buSzPts val="877"/>
              <a:buChar char="⚫"/>
              <a:defRPr sz="1350"/>
            </a:lvl5pPr>
            <a:lvl6pPr marL="2743200" lvl="5" indent="-320039" algn="l">
              <a:spcBef>
                <a:spcPts val="360"/>
              </a:spcBef>
              <a:spcAft>
                <a:spcPts val="0"/>
              </a:spcAft>
              <a:buSzPts val="1440"/>
              <a:buChar char="⚫"/>
              <a:defRPr/>
            </a:lvl6pPr>
            <a:lvl7pPr marL="3200400" lvl="6" indent="-320039" algn="l">
              <a:spcBef>
                <a:spcPts val="360"/>
              </a:spcBef>
              <a:spcAft>
                <a:spcPts val="0"/>
              </a:spcAft>
              <a:buSzPts val="1440"/>
              <a:buChar char="⚫"/>
              <a:defRPr/>
            </a:lvl7pPr>
            <a:lvl8pPr marL="3657600" lvl="7" indent="-342900" algn="l">
              <a:spcBef>
                <a:spcPts val="360"/>
              </a:spcBef>
              <a:spcAft>
                <a:spcPts val="0"/>
              </a:spcAft>
              <a:buSzPts val="1800"/>
              <a:buChar char="•"/>
              <a:defRPr/>
            </a:lvl8pPr>
            <a:lvl9pPr marL="4114800" lvl="8" indent="-342900" algn="l">
              <a:spcBef>
                <a:spcPts val="360"/>
              </a:spcBef>
              <a:spcAft>
                <a:spcPts val="0"/>
              </a:spcAft>
              <a:buSzPts val="1800"/>
              <a:buChar char="•"/>
              <a:defRPr/>
            </a:lvl9pPr>
          </a:lstStyle>
          <a:p>
            <a:endParaRPr/>
          </a:p>
        </p:txBody>
      </p:sp>
      <p:pic>
        <p:nvPicPr>
          <p:cNvPr id="35" name="Google Shape;35;p8"/>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36"/>
        <p:cNvGrpSpPr/>
        <p:nvPr/>
      </p:nvGrpSpPr>
      <p:grpSpPr>
        <a:xfrm>
          <a:off x="0" y="0"/>
          <a:ext cx="0" cy="0"/>
          <a:chOff x="0" y="0"/>
          <a:chExt cx="0" cy="0"/>
        </a:xfrm>
      </p:grpSpPr>
      <p:sp>
        <p:nvSpPr>
          <p:cNvPr id="37" name="Google Shape;37;p9"/>
          <p:cNvSpPr txBox="1">
            <a:spLocks noGrp="1"/>
          </p:cNvSpPr>
          <p:nvPr>
            <p:ph type="title"/>
          </p:nvPr>
        </p:nvSpPr>
        <p:spPr>
          <a:xfrm>
            <a:off x="457200" y="528066"/>
            <a:ext cx="8305800" cy="857250"/>
          </a:xfrm>
          <a:prstGeom prst="rect">
            <a:avLst/>
          </a:prstGeom>
          <a:noFill/>
          <a:ln>
            <a:noFill/>
          </a:ln>
        </p:spPr>
        <p:txBody>
          <a:bodyPr spcFirstLastPara="1" wrap="square" lIns="0" tIns="45700" rIns="0" bIns="0" anchor="b" anchorCtr="0">
            <a:noAutofit/>
          </a:bodyPr>
          <a:lstStyle>
            <a:lvl1pPr lvl="0" algn="l">
              <a:spcBef>
                <a:spcPts val="0"/>
              </a:spcBef>
              <a:spcAft>
                <a:spcPts val="0"/>
              </a:spcAft>
              <a:buClr>
                <a:schemeClr val="accent4"/>
              </a:buClr>
              <a:buSzPts val="3600"/>
              <a:buFont typeface="Calibri"/>
              <a:buNone/>
              <a:defRPr sz="3600" b="0">
                <a:solidFill>
                  <a:schemeClr val="accent4"/>
                </a:solidFill>
                <a:latin typeface="Calibri"/>
                <a:ea typeface="Calibri"/>
                <a:cs typeface="Calibri"/>
                <a:sym typeface="Calibri"/>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pic>
        <p:nvPicPr>
          <p:cNvPr id="38" name="Google Shape;38;p9"/>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2_Blank">
  <p:cSld name="2_Blank">
    <p:bg>
      <p:bgPr>
        <a:solidFill>
          <a:schemeClr val="lt1"/>
        </a:solidFill>
        <a:effectLst/>
      </p:bgPr>
    </p:bg>
    <p:spTree>
      <p:nvGrpSpPr>
        <p:cNvPr id="1" name="Shape 39"/>
        <p:cNvGrpSpPr/>
        <p:nvPr/>
      </p:nvGrpSpPr>
      <p:grpSpPr>
        <a:xfrm>
          <a:off x="0" y="0"/>
          <a:ext cx="0" cy="0"/>
          <a:chOff x="0" y="0"/>
          <a:chExt cx="0" cy="0"/>
        </a:xfrm>
      </p:grpSpPr>
      <p:pic>
        <p:nvPicPr>
          <p:cNvPr id="40" name="Google Shape;40;p10"/>
          <p:cNvPicPr preferRelativeResize="0"/>
          <p:nvPr/>
        </p:nvPicPr>
        <p:blipFill rotWithShape="1">
          <a:blip r:embed="rId2">
            <a:alphaModFix/>
          </a:blip>
          <a:srcRect/>
          <a:stretch/>
        </p:blipFill>
        <p:spPr>
          <a:xfrm>
            <a:off x="7927848" y="3943350"/>
            <a:ext cx="914400" cy="9144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theme" Target="../theme/theme1.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2" Type="http://schemas.openxmlformats.org/officeDocument/2006/relationships/theme" Target="../theme/theme2.xml"/><Relationship Id="rId1" Type="http://schemas.openxmlformats.org/officeDocument/2006/relationships/slideLayout" Target="../slideLayouts/slideLayout16.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rgbClr val="D8D8D8"/>
            </a:gs>
          </a:gsLst>
          <a:lin ang="5640000" scaled="0"/>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dk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dk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dk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dk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dk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dk1"/>
                </a:solidFill>
                <a:latin typeface="Constantia"/>
                <a:ea typeface="Constantia"/>
                <a:cs typeface="Constantia"/>
                <a:sym typeface="Constantia"/>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dk1"/>
                </a:solidFill>
                <a:latin typeface="Constantia"/>
                <a:ea typeface="Constantia"/>
                <a:cs typeface="Constantia"/>
                <a:sym typeface="Constantia"/>
              </a:defRPr>
            </a:lvl7pPr>
            <a:lvl8pPr marL="3657600" marR="0" lvl="7" indent="-304800" algn="l" rtl="0">
              <a:spcBef>
                <a:spcPts val="240"/>
              </a:spcBef>
              <a:spcAft>
                <a:spcPts val="0"/>
              </a:spcAft>
              <a:buClr>
                <a:schemeClr val="dk2"/>
              </a:buClr>
              <a:buSzPts val="1200"/>
              <a:buFont typeface="Constantia"/>
              <a:buChar char="•"/>
              <a:defRPr sz="1200" b="0" i="0" u="none" strike="noStrike" cap="none">
                <a:solidFill>
                  <a:schemeClr val="dk1"/>
                </a:solidFill>
                <a:latin typeface="Constantia"/>
                <a:ea typeface="Constantia"/>
                <a:cs typeface="Constantia"/>
                <a:sym typeface="Constantia"/>
              </a:defRPr>
            </a:lvl8pPr>
            <a:lvl9pPr marL="4114800" marR="0" lvl="8" indent="-295275" algn="l" rtl="0">
              <a:spcBef>
                <a:spcPts val="210"/>
              </a:spcBef>
              <a:spcAft>
                <a:spcPts val="0"/>
              </a:spcAft>
              <a:buClr>
                <a:schemeClr val="dk2"/>
              </a:buClr>
              <a:buSzPts val="1050"/>
              <a:buFont typeface="Constantia"/>
              <a:buChar char="•"/>
              <a:defRPr sz="1050" b="0" i="0" u="none" strike="noStrike" cap="none">
                <a:solidFill>
                  <a:schemeClr val="dk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 id="2147483659" r:id="rId12"/>
    <p:sldLayoutId id="2147483660" r:id="rId13"/>
    <p:sldLayoutId id="2147483661" r:id="rId14"/>
    <p:sldLayoutId id="2147483662" r:id="rId15"/>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100000">
              <a:schemeClr val="dk1"/>
            </a:gs>
          </a:gsLst>
          <a:lin ang="5640000" scaled="0"/>
        </a:gradFill>
        <a:effectLst/>
      </p:bgPr>
    </p:bg>
    <p:spTree>
      <p:nvGrpSpPr>
        <p:cNvPr id="1" name="Shape 64"/>
        <p:cNvGrpSpPr/>
        <p:nvPr/>
      </p:nvGrpSpPr>
      <p:grpSpPr>
        <a:xfrm>
          <a:off x="0" y="0"/>
          <a:ext cx="0" cy="0"/>
          <a:chOff x="0" y="0"/>
          <a:chExt cx="0" cy="0"/>
        </a:xfrm>
      </p:grpSpPr>
      <p:sp>
        <p:nvSpPr>
          <p:cNvPr id="65" name="Google Shape;65;p17"/>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lvl1pPr marR="0" lvl="0" algn="l" rtl="0">
              <a:spcBef>
                <a:spcPts val="0"/>
              </a:spcBef>
              <a:spcAft>
                <a:spcPts val="0"/>
              </a:spcAft>
              <a:buClr>
                <a:schemeClr val="accent4"/>
              </a:buClr>
              <a:buSzPts val="3600"/>
              <a:buFont typeface="Calibri"/>
              <a:buNone/>
              <a:defRPr sz="3600" b="0" i="0" u="none" strike="noStrike" cap="none">
                <a:solidFill>
                  <a:schemeClr val="accent4"/>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66" name="Google Shape;66;p17"/>
          <p:cNvSpPr txBox="1">
            <a:spLocks noGrp="1"/>
          </p:cNvSpPr>
          <p:nvPr>
            <p:ph type="body" idx="1"/>
          </p:nvPr>
        </p:nvSpPr>
        <p:spPr>
          <a:xfrm>
            <a:off x="457200" y="1451610"/>
            <a:ext cx="8229600" cy="3291840"/>
          </a:xfrm>
          <a:prstGeom prst="rect">
            <a:avLst/>
          </a:prstGeom>
          <a:noFill/>
          <a:ln>
            <a:noFill/>
          </a:ln>
        </p:spPr>
        <p:txBody>
          <a:bodyPr spcFirstLastPara="1" wrap="square" lIns="91425" tIns="45700" rIns="91425" bIns="45700" anchor="t" anchorCtr="0">
            <a:noAutofit/>
          </a:bodyPr>
          <a:lstStyle>
            <a:lvl1pPr marL="457200" marR="0" lvl="0" indent="-393700" algn="l" rtl="0">
              <a:spcBef>
                <a:spcPts val="520"/>
              </a:spcBef>
              <a:spcAft>
                <a:spcPts val="0"/>
              </a:spcAft>
              <a:buClr>
                <a:schemeClr val="accent4"/>
              </a:buClr>
              <a:buSzPts val="2600"/>
              <a:buFont typeface="Arial"/>
              <a:buChar char="•"/>
              <a:defRPr sz="2600" b="0" i="0" u="none" strike="noStrike" cap="none">
                <a:solidFill>
                  <a:schemeClr val="lt1"/>
                </a:solidFill>
                <a:latin typeface="Calibri"/>
                <a:ea typeface="Calibri"/>
                <a:cs typeface="Calibri"/>
                <a:sym typeface="Calibri"/>
              </a:defRPr>
            </a:lvl1pPr>
            <a:lvl2pPr marL="914400" marR="0" lvl="1" indent="-325755" algn="l" rtl="0">
              <a:spcBef>
                <a:spcPts val="360"/>
              </a:spcBef>
              <a:spcAft>
                <a:spcPts val="0"/>
              </a:spcAft>
              <a:buClr>
                <a:schemeClr val="accent1"/>
              </a:buClr>
              <a:buSzPts val="1530"/>
              <a:buFont typeface="Noto Sans Symbols"/>
              <a:buChar char="⚫"/>
              <a:defRPr sz="1800" b="0" i="0" u="none" strike="noStrike" cap="none">
                <a:solidFill>
                  <a:schemeClr val="lt1"/>
                </a:solidFill>
                <a:latin typeface="Calibri"/>
                <a:ea typeface="Calibri"/>
                <a:cs typeface="Calibri"/>
                <a:sym typeface="Calibri"/>
              </a:defRPr>
            </a:lvl2pPr>
            <a:lvl3pPr marL="1371600" marR="0" lvl="2" indent="-298608" algn="l" rtl="0">
              <a:spcBef>
                <a:spcPts val="315"/>
              </a:spcBef>
              <a:spcAft>
                <a:spcPts val="0"/>
              </a:spcAft>
              <a:buClr>
                <a:schemeClr val="accent2"/>
              </a:buClr>
              <a:buSzPts val="1103"/>
              <a:buFont typeface="Noto Sans Symbols"/>
              <a:buChar char="⚫"/>
              <a:defRPr sz="1575" b="0" i="0" u="none" strike="noStrike" cap="none">
                <a:solidFill>
                  <a:schemeClr val="lt1"/>
                </a:solidFill>
                <a:latin typeface="Calibri"/>
                <a:ea typeface="Calibri"/>
                <a:cs typeface="Calibri"/>
                <a:sym typeface="Calibri"/>
              </a:defRPr>
            </a:lvl3pPr>
            <a:lvl4pPr marL="1828800" marR="0" lvl="3" indent="-290512" algn="l" rtl="0">
              <a:spcBef>
                <a:spcPts val="300"/>
              </a:spcBef>
              <a:spcAft>
                <a:spcPts val="0"/>
              </a:spcAft>
              <a:buClr>
                <a:schemeClr val="accent3"/>
              </a:buClr>
              <a:buSzPts val="975"/>
              <a:buFont typeface="Noto Sans Symbols"/>
              <a:buChar char="⚫"/>
              <a:defRPr sz="1500" b="0" i="0" u="none" strike="noStrike" cap="none">
                <a:solidFill>
                  <a:schemeClr val="lt1"/>
                </a:solidFill>
                <a:latin typeface="Calibri"/>
                <a:ea typeface="Calibri"/>
                <a:cs typeface="Calibri"/>
                <a:sym typeface="Calibri"/>
              </a:defRPr>
            </a:lvl4pPr>
            <a:lvl5pPr marL="2286000" marR="0" lvl="4" indent="-290512" algn="l" rtl="0">
              <a:spcBef>
                <a:spcPts val="300"/>
              </a:spcBef>
              <a:spcAft>
                <a:spcPts val="0"/>
              </a:spcAft>
              <a:buClr>
                <a:schemeClr val="accent4"/>
              </a:buClr>
              <a:buSzPts val="975"/>
              <a:buFont typeface="Noto Sans Symbols"/>
              <a:buChar char="⚫"/>
              <a:defRPr sz="1500" b="0" i="0" u="none" strike="noStrike" cap="none">
                <a:solidFill>
                  <a:schemeClr val="lt1"/>
                </a:solidFill>
                <a:latin typeface="Calibri"/>
                <a:ea typeface="Calibri"/>
                <a:cs typeface="Calibri"/>
                <a:sym typeface="Calibri"/>
              </a:defRPr>
            </a:lvl5pPr>
            <a:lvl6pPr marL="2743200" marR="0" lvl="5" indent="-297179" algn="l" rtl="0">
              <a:spcBef>
                <a:spcPts val="270"/>
              </a:spcBef>
              <a:spcAft>
                <a:spcPts val="0"/>
              </a:spcAft>
              <a:buClr>
                <a:schemeClr val="accent5"/>
              </a:buClr>
              <a:buSzPts val="1080"/>
              <a:buFont typeface="Noto Sans Symbols"/>
              <a:buChar char="⚫"/>
              <a:defRPr sz="1350" b="0" i="0" u="none" strike="noStrike" cap="none">
                <a:solidFill>
                  <a:schemeClr val="lt1"/>
                </a:solidFill>
                <a:latin typeface="Constantia"/>
                <a:ea typeface="Constantia"/>
                <a:cs typeface="Constantia"/>
                <a:sym typeface="Constantia"/>
              </a:defRPr>
            </a:lvl6pPr>
            <a:lvl7pPr marL="3200400" marR="0" lvl="6" indent="-289560" algn="l" rtl="0">
              <a:spcBef>
                <a:spcPts val="240"/>
              </a:spcBef>
              <a:spcAft>
                <a:spcPts val="0"/>
              </a:spcAft>
              <a:buClr>
                <a:schemeClr val="accent6"/>
              </a:buClr>
              <a:buSzPts val="960"/>
              <a:buFont typeface="Noto Sans Symbols"/>
              <a:buChar char="⚫"/>
              <a:defRPr sz="1200" b="0" i="0" u="none" strike="noStrike" cap="none">
                <a:solidFill>
                  <a:schemeClr val="lt1"/>
                </a:solidFill>
                <a:latin typeface="Constantia"/>
                <a:ea typeface="Constantia"/>
                <a:cs typeface="Constantia"/>
                <a:sym typeface="Constantia"/>
              </a:defRPr>
            </a:lvl7pPr>
            <a:lvl8pPr marL="3657600" marR="0" lvl="7" indent="-304800" algn="l" rtl="0">
              <a:spcBef>
                <a:spcPts val="240"/>
              </a:spcBef>
              <a:spcAft>
                <a:spcPts val="0"/>
              </a:spcAft>
              <a:buClr>
                <a:schemeClr val="lt2"/>
              </a:buClr>
              <a:buSzPts val="1200"/>
              <a:buFont typeface="Constantia"/>
              <a:buChar char="•"/>
              <a:defRPr sz="1200" b="0" i="0" u="none" strike="noStrike" cap="none">
                <a:solidFill>
                  <a:schemeClr val="lt1"/>
                </a:solidFill>
                <a:latin typeface="Constantia"/>
                <a:ea typeface="Constantia"/>
                <a:cs typeface="Constantia"/>
                <a:sym typeface="Constantia"/>
              </a:defRPr>
            </a:lvl8pPr>
            <a:lvl9pPr marL="4114800" marR="0" lvl="8" indent="-295275" algn="l" rtl="0">
              <a:spcBef>
                <a:spcPts val="210"/>
              </a:spcBef>
              <a:spcAft>
                <a:spcPts val="0"/>
              </a:spcAft>
              <a:buClr>
                <a:schemeClr val="lt2"/>
              </a:buClr>
              <a:buSzPts val="1050"/>
              <a:buFont typeface="Constantia"/>
              <a:buChar char="•"/>
              <a:defRPr sz="1050" b="0" i="0" u="none" strike="noStrike" cap="none">
                <a:solidFill>
                  <a:schemeClr val="lt1"/>
                </a:solidFill>
                <a:latin typeface="Constantia"/>
                <a:ea typeface="Constantia"/>
                <a:cs typeface="Constantia"/>
                <a:sym typeface="Constantia"/>
              </a:defRPr>
            </a:lvl9pPr>
          </a:lstStyle>
          <a:p>
            <a:endParaRPr/>
          </a:p>
        </p:txBody>
      </p:sp>
    </p:spTree>
  </p:cSld>
  <p:clrMap bg1="lt1" tx1="dk1" bg2="dk2" tx2="lt2" accent1="accent1" accent2="accent2" accent3="accent3" accent4="accent4" accent5="accent5" accent6="accent6" hlink="hlink" folHlink="folHlink"/>
  <p:sldLayoutIdLst>
    <p:sldLayoutId id="2147483663" r:id="rId1"/>
  </p:sldLayoutIdLst>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6.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4.xml"/><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7.xml"/><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3" Type="http://schemas.openxmlformats.org/officeDocument/2006/relationships/comments" Target="../comments/comment1.xml"/><Relationship Id="rId2" Type="http://schemas.openxmlformats.org/officeDocument/2006/relationships/notesSlide" Target="../notesSlides/notesSlide8.xml"/><Relationship Id="rId1" Type="http://schemas.openxmlformats.org/officeDocument/2006/relationships/slideLayout" Target="../slideLayouts/slideLayout5.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Shape 74"/>
        <p:cNvGrpSpPr/>
        <p:nvPr/>
      </p:nvGrpSpPr>
      <p:grpSpPr>
        <a:xfrm>
          <a:off x="0" y="0"/>
          <a:ext cx="0" cy="0"/>
          <a:chOff x="0" y="0"/>
          <a:chExt cx="0" cy="0"/>
        </a:xfrm>
      </p:grpSpPr>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131"/>
        <p:cNvGrpSpPr/>
        <p:nvPr/>
      </p:nvGrpSpPr>
      <p:grpSpPr>
        <a:xfrm>
          <a:off x="0" y="0"/>
          <a:ext cx="0" cy="0"/>
          <a:chOff x="0" y="0"/>
          <a:chExt cx="0" cy="0"/>
        </a:xfrm>
      </p:grpSpPr>
      <p:sp>
        <p:nvSpPr>
          <p:cNvPr id="132" name="Google Shape;132;p28"/>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p>
            <a:pPr marL="0" lvl="0" indent="0" rtl="0">
              <a:spcBef>
                <a:spcPts val="0"/>
              </a:spcBef>
              <a:spcAft>
                <a:spcPts val="0"/>
              </a:spcAft>
              <a:buClr>
                <a:schemeClr val="accent4"/>
              </a:buClr>
              <a:buSzPts val="3600"/>
              <a:buFont typeface="Calibri"/>
              <a:buNone/>
            </a:pPr>
            <a:r>
              <a:rPr lang="en-US" dirty="0"/>
              <a:t>Inverted Pyramid</a:t>
            </a:r>
            <a:endParaRPr dirty="0"/>
          </a:p>
        </p:txBody>
      </p:sp>
      <p:sp>
        <p:nvSpPr>
          <p:cNvPr id="133" name="Google Shape;133;p28"/>
          <p:cNvSpPr txBox="1">
            <a:spLocks noGrp="1"/>
          </p:cNvSpPr>
          <p:nvPr>
            <p:ph type="body" idx="4"/>
          </p:nvPr>
        </p:nvSpPr>
        <p:spPr>
          <a:xfrm>
            <a:off x="3581925" y="1543125"/>
            <a:ext cx="5167800" cy="3227100"/>
          </a:xfrm>
          <a:prstGeom prst="rect">
            <a:avLst/>
          </a:prstGeom>
          <a:noFill/>
          <a:ln>
            <a:noFill/>
          </a:ln>
        </p:spPr>
        <p:txBody>
          <a:bodyPr spcFirstLastPara="1" wrap="square" lIns="91425" tIns="0" rIns="91425" bIns="45700" anchor="t" anchorCtr="0">
            <a:noAutofit/>
          </a:bodyPr>
          <a:lstStyle/>
          <a:p>
            <a:pPr marL="457200" lvl="0" indent="-349250" algn="l" rtl="0">
              <a:lnSpc>
                <a:spcPct val="115000"/>
              </a:lnSpc>
              <a:spcBef>
                <a:spcPts val="0"/>
              </a:spcBef>
              <a:spcAft>
                <a:spcPts val="0"/>
              </a:spcAft>
              <a:buSzPts val="1900"/>
              <a:buChar char="•"/>
            </a:pPr>
            <a:r>
              <a:rPr lang="en-US" sz="1900"/>
              <a:t>Now that the demonstrations are complete, you and your elbow partner will share your answers with each other and explain what you wrote for each reaction</a:t>
            </a:r>
            <a:endParaRPr sz="1900"/>
          </a:p>
          <a:p>
            <a:pPr marL="457200" lvl="0" indent="-349250" algn="l" rtl="0">
              <a:lnSpc>
                <a:spcPct val="115000"/>
              </a:lnSpc>
              <a:spcBef>
                <a:spcPts val="0"/>
              </a:spcBef>
              <a:spcAft>
                <a:spcPts val="0"/>
              </a:spcAft>
              <a:buSzPts val="1900"/>
              <a:buChar char="•"/>
            </a:pPr>
            <a:r>
              <a:rPr lang="en-US" sz="1900"/>
              <a:t>Be prepared to share out you and your partners reasoning with the whole class.</a:t>
            </a:r>
            <a:endParaRPr sz="1900"/>
          </a:p>
          <a:p>
            <a:pPr marL="457200" lvl="0" indent="-349250" algn="l" rtl="0">
              <a:lnSpc>
                <a:spcPct val="115000"/>
              </a:lnSpc>
              <a:spcBef>
                <a:spcPts val="0"/>
              </a:spcBef>
              <a:spcAft>
                <a:spcPts val="0"/>
              </a:spcAft>
              <a:buSzPts val="1900"/>
              <a:buChar char="•"/>
            </a:pPr>
            <a:r>
              <a:rPr lang="en-US" sz="1900"/>
              <a:t>Turn in your answers at the end of the hour  whether you shared out loud or not.</a:t>
            </a:r>
            <a:endParaRPr sz="1900"/>
          </a:p>
        </p:txBody>
      </p:sp>
      <p:pic>
        <p:nvPicPr>
          <p:cNvPr id="134" name="Google Shape;134;p28"/>
          <p:cNvPicPr preferRelativeResize="0"/>
          <p:nvPr/>
        </p:nvPicPr>
        <p:blipFill>
          <a:blip r:embed="rId3">
            <a:alphaModFix/>
          </a:blip>
          <a:stretch>
            <a:fillRect/>
          </a:stretch>
        </p:blipFill>
        <p:spPr>
          <a:xfrm>
            <a:off x="307750" y="1885945"/>
            <a:ext cx="2969100" cy="277922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Shape 78"/>
        <p:cNvGrpSpPr/>
        <p:nvPr/>
      </p:nvGrpSpPr>
      <p:grpSpPr>
        <a:xfrm>
          <a:off x="0" y="0"/>
          <a:ext cx="0" cy="0"/>
          <a:chOff x="0" y="0"/>
          <a:chExt cx="0" cy="0"/>
        </a:xfrm>
      </p:grpSpPr>
      <p:sp>
        <p:nvSpPr>
          <p:cNvPr id="79" name="Google Shape;79;p20"/>
          <p:cNvSpPr txBox="1">
            <a:spLocks noGrp="1"/>
          </p:cNvSpPr>
          <p:nvPr>
            <p:ph type="ctrTitle"/>
          </p:nvPr>
        </p:nvSpPr>
        <p:spPr>
          <a:xfrm>
            <a:off x="533400" y="1028700"/>
            <a:ext cx="7851648" cy="1371600"/>
          </a:xfrm>
          <a:prstGeom prst="rect">
            <a:avLst/>
          </a:prstGeom>
          <a:noFill/>
          <a:ln>
            <a:noFill/>
          </a:ln>
        </p:spPr>
        <p:txBody>
          <a:bodyPr spcFirstLastPara="1" wrap="square" lIns="0" tIns="0" rIns="18275" bIns="0" anchor="b" anchorCtr="0">
            <a:noAutofit/>
          </a:bodyPr>
          <a:lstStyle/>
          <a:p>
            <a:pPr marL="0" lvl="0" indent="0" algn="l" rtl="0">
              <a:spcBef>
                <a:spcPts val="0"/>
              </a:spcBef>
              <a:spcAft>
                <a:spcPts val="0"/>
              </a:spcAft>
              <a:buClr>
                <a:schemeClr val="lt1"/>
              </a:buClr>
              <a:buSzPts val="5000"/>
              <a:buFont typeface="Calibri"/>
              <a:buNone/>
            </a:pPr>
            <a:r>
              <a:rPr lang="en-US"/>
              <a:t>The Attraction is REAL</a:t>
            </a:r>
            <a:endParaRPr/>
          </a:p>
        </p:txBody>
      </p:sp>
      <p:sp>
        <p:nvSpPr>
          <p:cNvPr id="80" name="Google Shape;80;p20"/>
          <p:cNvSpPr txBox="1">
            <a:spLocks noGrp="1"/>
          </p:cNvSpPr>
          <p:nvPr>
            <p:ph type="subTitle" idx="1"/>
          </p:nvPr>
        </p:nvSpPr>
        <p:spPr>
          <a:xfrm>
            <a:off x="533400" y="2421402"/>
            <a:ext cx="7854696" cy="1314450"/>
          </a:xfrm>
          <a:prstGeom prst="rect">
            <a:avLst/>
          </a:prstGeom>
          <a:noFill/>
          <a:ln>
            <a:noFill/>
          </a:ln>
        </p:spPr>
        <p:txBody>
          <a:bodyPr spcFirstLastPara="1" wrap="square" lIns="0" tIns="45700" rIns="18275" bIns="45700" anchor="t" anchorCtr="0">
            <a:noAutofit/>
          </a:bodyPr>
          <a:lstStyle/>
          <a:p>
            <a:pPr marL="0" marR="34289" lvl="0" indent="0" algn="l" rtl="0">
              <a:spcBef>
                <a:spcPts val="0"/>
              </a:spcBef>
              <a:spcAft>
                <a:spcPts val="0"/>
              </a:spcAft>
              <a:buSzPts val="2600"/>
              <a:buNone/>
            </a:pPr>
            <a:r>
              <a:rPr lang="en-US"/>
              <a:t>Physical Science/Chemistry </a:t>
            </a:r>
            <a:endParaRPr/>
          </a:p>
        </p:txBody>
      </p:sp>
    </p:spTree>
  </p:cSld>
  <p:clrMapOvr>
    <a:masterClrMapping/>
  </p:clrMapOvr>
  <p:transition spd="slow">
    <p:fade/>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Shape 84"/>
        <p:cNvGrpSpPr/>
        <p:nvPr/>
      </p:nvGrpSpPr>
      <p:grpSpPr>
        <a:xfrm>
          <a:off x="0" y="0"/>
          <a:ext cx="0" cy="0"/>
          <a:chOff x="0" y="0"/>
          <a:chExt cx="0" cy="0"/>
        </a:xfrm>
      </p:grpSpPr>
      <p:sp>
        <p:nvSpPr>
          <p:cNvPr id="85" name="Google Shape;85;p21"/>
          <p:cNvSpPr txBox="1">
            <a:spLocks noGrp="1"/>
          </p:cNvSpPr>
          <p:nvPr>
            <p:ph type="title"/>
          </p:nvPr>
        </p:nvSpPr>
        <p:spPr>
          <a:xfrm>
            <a:off x="695176" y="633723"/>
            <a:ext cx="4213800" cy="598200"/>
          </a:xfrm>
          <a:prstGeom prst="rect">
            <a:avLst/>
          </a:prstGeom>
        </p:spPr>
        <p:txBody>
          <a:bodyPr spcFirstLastPara="1" wrap="square" lIns="0" tIns="0" rIns="0" bIns="0" anchor="b" anchorCtr="0">
            <a:noAutofit/>
          </a:bodyPr>
          <a:lstStyle/>
          <a:p>
            <a:pPr marL="0" lvl="0" indent="0" algn="l" rtl="0">
              <a:spcBef>
                <a:spcPts val="0"/>
              </a:spcBef>
              <a:spcAft>
                <a:spcPts val="0"/>
              </a:spcAft>
              <a:buNone/>
            </a:pPr>
            <a:br>
              <a:rPr lang="en-US" sz="3700" dirty="0"/>
            </a:br>
            <a:r>
              <a:rPr lang="en-US" sz="3700" dirty="0"/>
              <a:t>Essential Question</a:t>
            </a:r>
            <a:r>
              <a:rPr lang="en-US" dirty="0"/>
              <a:t>	</a:t>
            </a:r>
            <a:endParaRPr dirty="0"/>
          </a:p>
        </p:txBody>
      </p:sp>
      <p:sp>
        <p:nvSpPr>
          <p:cNvPr id="86" name="Google Shape;86;p21"/>
          <p:cNvSpPr txBox="1">
            <a:spLocks noGrp="1"/>
          </p:cNvSpPr>
          <p:nvPr>
            <p:ph type="body" idx="1"/>
          </p:nvPr>
        </p:nvSpPr>
        <p:spPr>
          <a:xfrm>
            <a:off x="679502" y="932823"/>
            <a:ext cx="7772400" cy="1132200"/>
          </a:xfrm>
          <a:prstGeom prst="rect">
            <a:avLst/>
          </a:prstGeom>
        </p:spPr>
        <p:txBody>
          <a:bodyPr spcFirstLastPara="1" wrap="square" lIns="45700" tIns="45700" rIns="45700" bIns="45700" anchor="t" anchorCtr="0">
            <a:noAutofit/>
          </a:bodyPr>
          <a:lstStyle/>
          <a:p>
            <a:pPr marL="0" lvl="0" indent="0" algn="l" rtl="0">
              <a:spcBef>
                <a:spcPts val="520"/>
              </a:spcBef>
              <a:spcAft>
                <a:spcPts val="0"/>
              </a:spcAft>
              <a:buNone/>
            </a:pPr>
            <a:endParaRPr lang="en-US" i="1" dirty="0"/>
          </a:p>
          <a:p>
            <a:pPr marL="0" lvl="0" indent="0" algn="l" rtl="0">
              <a:spcBef>
                <a:spcPts val="520"/>
              </a:spcBef>
              <a:spcAft>
                <a:spcPts val="0"/>
              </a:spcAft>
              <a:buNone/>
            </a:pPr>
            <a:r>
              <a:rPr lang="en-US" i="1" dirty="0"/>
              <a:t>How do the interactions between molecules affect chemical properties? </a:t>
            </a:r>
            <a:endParaRPr i="1" dirty="0"/>
          </a:p>
        </p:txBody>
      </p:sp>
      <p:sp>
        <p:nvSpPr>
          <p:cNvPr id="87" name="Google Shape;87;p21"/>
          <p:cNvSpPr txBox="1">
            <a:spLocks noGrp="1"/>
          </p:cNvSpPr>
          <p:nvPr>
            <p:ph type="body" idx="1"/>
          </p:nvPr>
        </p:nvSpPr>
        <p:spPr>
          <a:xfrm>
            <a:off x="685802" y="3001223"/>
            <a:ext cx="7772400" cy="1132200"/>
          </a:xfrm>
          <a:prstGeom prst="rect">
            <a:avLst/>
          </a:prstGeom>
        </p:spPr>
        <p:txBody>
          <a:bodyPr spcFirstLastPara="1" wrap="square" lIns="45700" tIns="45700" rIns="45700" bIns="45700" anchor="t" anchorCtr="0">
            <a:noAutofit/>
          </a:bodyPr>
          <a:lstStyle/>
          <a:p>
            <a:pPr marL="0" lvl="0" indent="0" algn="l" rtl="0">
              <a:spcBef>
                <a:spcPts val="520"/>
              </a:spcBef>
              <a:spcAft>
                <a:spcPts val="0"/>
              </a:spcAft>
              <a:buNone/>
            </a:pPr>
            <a:r>
              <a:rPr lang="en-US" i="1"/>
              <a:t>Use information on the properties of molecules to determine the intermolecular forces at play. </a:t>
            </a:r>
            <a:endParaRPr i="1"/>
          </a:p>
        </p:txBody>
      </p:sp>
      <p:sp>
        <p:nvSpPr>
          <p:cNvPr id="88" name="Google Shape;88;p21"/>
          <p:cNvSpPr txBox="1">
            <a:spLocks noGrp="1"/>
          </p:cNvSpPr>
          <p:nvPr>
            <p:ph type="title"/>
          </p:nvPr>
        </p:nvSpPr>
        <p:spPr>
          <a:xfrm>
            <a:off x="679500" y="2403025"/>
            <a:ext cx="4213800" cy="598200"/>
          </a:xfrm>
          <a:prstGeom prst="rect">
            <a:avLst/>
          </a:prstGeom>
        </p:spPr>
        <p:txBody>
          <a:bodyPr spcFirstLastPara="1" wrap="square" lIns="0" tIns="0" rIns="0" bIns="0" anchor="b" anchorCtr="0">
            <a:noAutofit/>
          </a:bodyPr>
          <a:lstStyle/>
          <a:p>
            <a:pPr marL="0" lvl="0" indent="0" algn="l" rtl="0">
              <a:spcBef>
                <a:spcPts val="0"/>
              </a:spcBef>
              <a:spcAft>
                <a:spcPts val="0"/>
              </a:spcAft>
              <a:buNone/>
            </a:pPr>
            <a:r>
              <a:rPr lang="en-US" sz="3700"/>
              <a:t>Learning Goals </a:t>
            </a:r>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Shape 92"/>
        <p:cNvGrpSpPr/>
        <p:nvPr/>
      </p:nvGrpSpPr>
      <p:grpSpPr>
        <a:xfrm>
          <a:off x="0" y="0"/>
          <a:ext cx="0" cy="0"/>
          <a:chOff x="0" y="0"/>
          <a:chExt cx="0" cy="0"/>
        </a:xfrm>
      </p:grpSpPr>
      <p:sp>
        <p:nvSpPr>
          <p:cNvPr id="93" name="Google Shape;93;p22"/>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p>
            <a:pPr marL="0" lvl="0" indent="0" algn="ctr" rtl="0">
              <a:spcBef>
                <a:spcPts val="0"/>
              </a:spcBef>
              <a:spcAft>
                <a:spcPts val="0"/>
              </a:spcAft>
              <a:buClr>
                <a:schemeClr val="accent4"/>
              </a:buClr>
              <a:buSzPts val="3600"/>
              <a:buFont typeface="Calibri"/>
              <a:buNone/>
            </a:pPr>
            <a:r>
              <a:rPr lang="en-US"/>
              <a:t>How many paperclips does it take? </a:t>
            </a:r>
            <a:endParaRPr/>
          </a:p>
        </p:txBody>
      </p:sp>
      <p:sp>
        <p:nvSpPr>
          <p:cNvPr id="94" name="Google Shape;94;p22"/>
          <p:cNvSpPr txBox="1">
            <a:spLocks noGrp="1"/>
          </p:cNvSpPr>
          <p:nvPr>
            <p:ph type="body" idx="1"/>
          </p:nvPr>
        </p:nvSpPr>
        <p:spPr>
          <a:xfrm>
            <a:off x="457200" y="1451610"/>
            <a:ext cx="8229600" cy="3291900"/>
          </a:xfrm>
          <a:prstGeom prst="rect">
            <a:avLst/>
          </a:prstGeom>
          <a:noFill/>
          <a:ln>
            <a:noFill/>
          </a:ln>
        </p:spPr>
        <p:txBody>
          <a:bodyPr spcFirstLastPara="1" wrap="square" lIns="45700" tIns="0" rIns="45700" bIns="0" anchor="ctr" anchorCtr="0">
            <a:noAutofit/>
          </a:bodyPr>
          <a:lstStyle/>
          <a:p>
            <a:pPr marL="457200" lvl="0" indent="-393700" algn="l" rtl="0">
              <a:spcBef>
                <a:spcPts val="0"/>
              </a:spcBef>
              <a:spcAft>
                <a:spcPts val="0"/>
              </a:spcAft>
              <a:buSzPts val="2600"/>
              <a:buChar char="•"/>
            </a:pPr>
            <a:r>
              <a:rPr lang="en-US"/>
              <a:t>As a group, make a hypothesis about how many paperclips can fit into the full cup of water before it spills over. </a:t>
            </a:r>
            <a:endParaRPr/>
          </a:p>
          <a:p>
            <a:pPr marL="457200" lvl="0" indent="-393700" algn="l" rtl="0">
              <a:spcBef>
                <a:spcPts val="0"/>
              </a:spcBef>
              <a:spcAft>
                <a:spcPts val="0"/>
              </a:spcAft>
              <a:buSzPts val="2600"/>
              <a:buChar char="•"/>
            </a:pPr>
            <a:r>
              <a:rPr lang="en-US"/>
              <a:t>Then SLOWLY add paperclips to the full glass of water to see how many it actually takes before the water spills over. </a:t>
            </a:r>
            <a:endParaRPr/>
          </a:p>
          <a:p>
            <a:pPr marL="457200" lvl="0" indent="-393700" algn="l" rtl="0">
              <a:spcBef>
                <a:spcPts val="0"/>
              </a:spcBef>
              <a:spcAft>
                <a:spcPts val="0"/>
              </a:spcAft>
              <a:buSzPts val="2600"/>
              <a:buChar char="•"/>
            </a:pPr>
            <a:r>
              <a:rPr lang="en-US"/>
              <a:t>Be sure to keep count of how many you are adding!</a:t>
            </a:r>
            <a:endParaRPr/>
          </a:p>
        </p:txBody>
      </p:sp>
      <p:pic>
        <p:nvPicPr>
          <p:cNvPr id="95" name="Google Shape;95;p22"/>
          <p:cNvPicPr preferRelativeResize="0"/>
          <p:nvPr/>
        </p:nvPicPr>
        <p:blipFill>
          <a:blip r:embed="rId3">
            <a:alphaModFix/>
          </a:blip>
          <a:stretch>
            <a:fillRect/>
          </a:stretch>
        </p:blipFill>
        <p:spPr>
          <a:xfrm>
            <a:off x="219225" y="264463"/>
            <a:ext cx="1038950" cy="1384475"/>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Shape 99"/>
        <p:cNvGrpSpPr/>
        <p:nvPr/>
      </p:nvGrpSpPr>
      <p:grpSpPr>
        <a:xfrm>
          <a:off x="0" y="0"/>
          <a:ext cx="0" cy="0"/>
          <a:chOff x="0" y="0"/>
          <a:chExt cx="0" cy="0"/>
        </a:xfrm>
      </p:grpSpPr>
      <p:sp>
        <p:nvSpPr>
          <p:cNvPr id="100" name="Google Shape;100;p23"/>
          <p:cNvSpPr txBox="1">
            <a:spLocks noGrp="1"/>
          </p:cNvSpPr>
          <p:nvPr>
            <p:ph type="title"/>
          </p:nvPr>
        </p:nvSpPr>
        <p:spPr>
          <a:xfrm>
            <a:off x="457200" y="528066"/>
            <a:ext cx="8229600" cy="857400"/>
          </a:xfrm>
          <a:prstGeom prst="rect">
            <a:avLst/>
          </a:prstGeom>
        </p:spPr>
        <p:txBody>
          <a:bodyPr spcFirstLastPara="1" wrap="square" lIns="0" tIns="45700" rIns="0" bIns="0" anchor="b" anchorCtr="0">
            <a:noAutofit/>
          </a:bodyPr>
          <a:lstStyle/>
          <a:p>
            <a:pPr marL="0" lvl="0" indent="0" algn="l" rtl="0">
              <a:spcBef>
                <a:spcPts val="0"/>
              </a:spcBef>
              <a:spcAft>
                <a:spcPts val="0"/>
              </a:spcAft>
              <a:buNone/>
            </a:pPr>
            <a:r>
              <a:rPr lang="en-US"/>
              <a:t>How many paperclips did it take? </a:t>
            </a:r>
            <a:endParaRPr/>
          </a:p>
        </p:txBody>
      </p:sp>
      <p:sp>
        <p:nvSpPr>
          <p:cNvPr id="101" name="Google Shape;101;p23"/>
          <p:cNvSpPr txBox="1">
            <a:spLocks noGrp="1"/>
          </p:cNvSpPr>
          <p:nvPr>
            <p:ph type="body" idx="1"/>
          </p:nvPr>
        </p:nvSpPr>
        <p:spPr>
          <a:xfrm>
            <a:off x="457200" y="1451610"/>
            <a:ext cx="8229600" cy="3291900"/>
          </a:xfrm>
          <a:prstGeom prst="rect">
            <a:avLst/>
          </a:prstGeom>
        </p:spPr>
        <p:txBody>
          <a:bodyPr spcFirstLastPara="1" wrap="square" lIns="91425" tIns="45700" rIns="91425" bIns="45700" anchor="t" anchorCtr="0">
            <a:noAutofit/>
          </a:bodyPr>
          <a:lstStyle/>
          <a:p>
            <a:pPr marL="457200" lvl="0" indent="-393700" algn="l" rtl="0">
              <a:spcBef>
                <a:spcPts val="520"/>
              </a:spcBef>
              <a:spcAft>
                <a:spcPts val="0"/>
              </a:spcAft>
              <a:buSzPts val="2600"/>
              <a:buChar char="•"/>
            </a:pPr>
            <a:r>
              <a:rPr lang="en-US"/>
              <a:t>Revisit your original hypothesis, how far off were you? How many did it actually take? </a:t>
            </a:r>
            <a:endParaRPr/>
          </a:p>
          <a:p>
            <a:pPr marL="457200" lvl="0" indent="0" algn="l" rtl="0">
              <a:spcBef>
                <a:spcPts val="520"/>
              </a:spcBef>
              <a:spcAft>
                <a:spcPts val="0"/>
              </a:spcAft>
              <a:buNone/>
            </a:pPr>
            <a:endParaRPr/>
          </a:p>
          <a:p>
            <a:pPr marL="457200" lvl="0" indent="-393700" algn="l" rtl="0">
              <a:spcBef>
                <a:spcPts val="520"/>
              </a:spcBef>
              <a:spcAft>
                <a:spcPts val="0"/>
              </a:spcAft>
              <a:buSzPts val="2600"/>
              <a:buChar char="•"/>
            </a:pPr>
            <a:r>
              <a:rPr lang="en-US"/>
              <a:t>Using the words such as cohesion, surface tension, etc. describe what happened as you added the paperclips and what happened at the end when the water finally spilled over. </a:t>
            </a:r>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Shape 105"/>
        <p:cNvGrpSpPr/>
        <p:nvPr/>
      </p:nvGrpSpPr>
      <p:grpSpPr>
        <a:xfrm>
          <a:off x="0" y="0"/>
          <a:ext cx="0" cy="0"/>
          <a:chOff x="0" y="0"/>
          <a:chExt cx="0" cy="0"/>
        </a:xfrm>
      </p:grpSpPr>
      <p:sp>
        <p:nvSpPr>
          <p:cNvPr id="106" name="Google Shape;106;p24"/>
          <p:cNvSpPr txBox="1">
            <a:spLocks noGrp="1"/>
          </p:cNvSpPr>
          <p:nvPr>
            <p:ph type="title"/>
          </p:nvPr>
        </p:nvSpPr>
        <p:spPr>
          <a:xfrm>
            <a:off x="457200" y="51941"/>
            <a:ext cx="8229600" cy="857400"/>
          </a:xfrm>
          <a:prstGeom prst="rect">
            <a:avLst/>
          </a:prstGeom>
          <a:noFill/>
          <a:ln>
            <a:noFill/>
          </a:ln>
        </p:spPr>
        <p:txBody>
          <a:bodyPr spcFirstLastPara="1" wrap="square" lIns="0" tIns="45700" rIns="0" bIns="0" anchor="b" anchorCtr="0">
            <a:noAutofit/>
          </a:bodyPr>
          <a:lstStyle/>
          <a:p>
            <a:pPr marL="0" lvl="0" indent="0" rtl="0">
              <a:spcBef>
                <a:spcPts val="0"/>
              </a:spcBef>
              <a:spcAft>
                <a:spcPts val="0"/>
              </a:spcAft>
              <a:buClr>
                <a:schemeClr val="accent4"/>
              </a:buClr>
              <a:buSzPts val="3600"/>
              <a:buFont typeface="Calibri"/>
              <a:buNone/>
            </a:pPr>
            <a:r>
              <a:rPr lang="en-US" dirty="0"/>
              <a:t>Jigsaw</a:t>
            </a:r>
            <a:endParaRPr dirty="0"/>
          </a:p>
        </p:txBody>
      </p:sp>
      <p:sp>
        <p:nvSpPr>
          <p:cNvPr id="107" name="Google Shape;107;p24"/>
          <p:cNvSpPr txBox="1">
            <a:spLocks noGrp="1"/>
          </p:cNvSpPr>
          <p:nvPr>
            <p:ph type="body" idx="3"/>
          </p:nvPr>
        </p:nvSpPr>
        <p:spPr>
          <a:xfrm>
            <a:off x="457200" y="909350"/>
            <a:ext cx="5571600" cy="3992700"/>
          </a:xfrm>
          <a:prstGeom prst="rect">
            <a:avLst/>
          </a:prstGeom>
          <a:noFill/>
          <a:ln>
            <a:noFill/>
          </a:ln>
        </p:spPr>
        <p:txBody>
          <a:bodyPr spcFirstLastPara="1" wrap="square" lIns="91425" tIns="0" rIns="91425" bIns="45700" anchor="t" anchorCtr="0">
            <a:noAutofit/>
          </a:bodyPr>
          <a:lstStyle/>
          <a:p>
            <a:pPr marL="457200" lvl="0" indent="-393700" algn="l" rtl="0">
              <a:spcBef>
                <a:spcPts val="0"/>
              </a:spcBef>
              <a:spcAft>
                <a:spcPts val="0"/>
              </a:spcAft>
              <a:buSzPts val="2600"/>
              <a:buChar char="•"/>
            </a:pPr>
            <a:r>
              <a:rPr lang="en-US" sz="2600"/>
              <a:t>You and your group will research your assigned intermolecular force.</a:t>
            </a:r>
            <a:endParaRPr sz="2600"/>
          </a:p>
          <a:p>
            <a:pPr marL="457200" lvl="0" indent="-393700" algn="l" rtl="0">
              <a:spcBef>
                <a:spcPts val="0"/>
              </a:spcBef>
              <a:spcAft>
                <a:spcPts val="0"/>
              </a:spcAft>
              <a:buSzPts val="2600"/>
              <a:buChar char="•"/>
            </a:pPr>
            <a:r>
              <a:rPr lang="en-US" sz="2600"/>
              <a:t>Be sure to cover all four questions posed: </a:t>
            </a:r>
            <a:endParaRPr sz="2600"/>
          </a:p>
          <a:p>
            <a:pPr marL="0" lvl="0" indent="0" algn="l" rtl="0">
              <a:lnSpc>
                <a:spcPct val="100000"/>
              </a:lnSpc>
              <a:spcBef>
                <a:spcPts val="1200"/>
              </a:spcBef>
              <a:spcAft>
                <a:spcPts val="0"/>
              </a:spcAft>
              <a:buNone/>
            </a:pPr>
            <a:r>
              <a:rPr lang="en-US" sz="1400">
                <a:solidFill>
                  <a:srgbClr val="2E2E2E"/>
                </a:solidFill>
              </a:rPr>
              <a:t>1. What type of attraction is the basis for your IMF?</a:t>
            </a:r>
            <a:endParaRPr sz="1400">
              <a:solidFill>
                <a:srgbClr val="2E2E2E"/>
              </a:solidFill>
            </a:endParaRPr>
          </a:p>
          <a:p>
            <a:pPr marL="0" lvl="0" indent="0" algn="l" rtl="0">
              <a:lnSpc>
                <a:spcPct val="100000"/>
              </a:lnSpc>
              <a:spcBef>
                <a:spcPts val="1200"/>
              </a:spcBef>
              <a:spcAft>
                <a:spcPts val="0"/>
              </a:spcAft>
              <a:buNone/>
            </a:pPr>
            <a:r>
              <a:rPr lang="en-US" sz="1400">
                <a:solidFill>
                  <a:srgbClr val="2E2E2E"/>
                </a:solidFill>
              </a:rPr>
              <a:t>2. Is your IMF weak, strong, or somewhere in between? WHY?</a:t>
            </a:r>
            <a:endParaRPr sz="1400">
              <a:solidFill>
                <a:srgbClr val="2E2E2E"/>
              </a:solidFill>
            </a:endParaRPr>
          </a:p>
          <a:p>
            <a:pPr marL="0" lvl="0" indent="0" algn="l" rtl="0">
              <a:lnSpc>
                <a:spcPct val="100000"/>
              </a:lnSpc>
              <a:spcBef>
                <a:spcPts val="1200"/>
              </a:spcBef>
              <a:spcAft>
                <a:spcPts val="0"/>
              </a:spcAft>
              <a:buNone/>
            </a:pPr>
            <a:r>
              <a:rPr lang="en-US" sz="1400">
                <a:solidFill>
                  <a:srgbClr val="2E2E2E"/>
                </a:solidFill>
              </a:rPr>
              <a:t>3. What types of common substances are held together by your IMF? (Try to be as common and real world as possible)</a:t>
            </a:r>
            <a:endParaRPr sz="1400">
              <a:solidFill>
                <a:srgbClr val="2E2E2E"/>
              </a:solidFill>
            </a:endParaRPr>
          </a:p>
          <a:p>
            <a:pPr marL="0" lvl="0" indent="0" algn="l" rtl="0">
              <a:lnSpc>
                <a:spcPct val="100000"/>
              </a:lnSpc>
              <a:spcBef>
                <a:spcPts val="1200"/>
              </a:spcBef>
              <a:spcAft>
                <a:spcPts val="0"/>
              </a:spcAft>
              <a:buNone/>
            </a:pPr>
            <a:r>
              <a:rPr lang="en-US" sz="1400">
                <a:solidFill>
                  <a:srgbClr val="2E2E2E"/>
                </a:solidFill>
              </a:rPr>
              <a:t>4. How does your IMF directly affect and/or explain a substance’s physical properties?</a:t>
            </a:r>
            <a:endParaRPr sz="1400">
              <a:solidFill>
                <a:srgbClr val="2E2E2E"/>
              </a:solidFill>
            </a:endParaRPr>
          </a:p>
          <a:p>
            <a:pPr marL="457200" lvl="0" indent="0" algn="l" rtl="0">
              <a:lnSpc>
                <a:spcPct val="100000"/>
              </a:lnSpc>
              <a:spcBef>
                <a:spcPts val="1200"/>
              </a:spcBef>
              <a:spcAft>
                <a:spcPts val="0"/>
              </a:spcAft>
              <a:buNone/>
            </a:pPr>
            <a:endParaRPr sz="1100">
              <a:solidFill>
                <a:srgbClr val="2E2E2E"/>
              </a:solidFill>
            </a:endParaRPr>
          </a:p>
          <a:p>
            <a:pPr marL="457200" lvl="0" indent="0" algn="l" rtl="0">
              <a:lnSpc>
                <a:spcPct val="100000"/>
              </a:lnSpc>
              <a:spcBef>
                <a:spcPts val="1200"/>
              </a:spcBef>
              <a:spcAft>
                <a:spcPts val="0"/>
              </a:spcAft>
              <a:buNone/>
            </a:pPr>
            <a:endParaRPr sz="1100">
              <a:solidFill>
                <a:srgbClr val="2E2E2E"/>
              </a:solidFill>
            </a:endParaRPr>
          </a:p>
          <a:p>
            <a:pPr marL="457200" lvl="0" indent="0" algn="l" rtl="0">
              <a:spcBef>
                <a:spcPts val="1200"/>
              </a:spcBef>
              <a:spcAft>
                <a:spcPts val="0"/>
              </a:spcAft>
              <a:buNone/>
            </a:pPr>
            <a:endParaRPr sz="2600"/>
          </a:p>
          <a:p>
            <a:pPr marL="0" lvl="0" indent="0" algn="l" rtl="0">
              <a:spcBef>
                <a:spcPts val="0"/>
              </a:spcBef>
              <a:spcAft>
                <a:spcPts val="0"/>
              </a:spcAft>
              <a:buClr>
                <a:schemeClr val="dk1"/>
              </a:buClr>
              <a:buSzPts val="1100"/>
              <a:buFont typeface="Arial"/>
              <a:buNone/>
            </a:pPr>
            <a:endParaRPr sz="1200">
              <a:solidFill>
                <a:srgbClr val="2E2E2E"/>
              </a:solidFill>
            </a:endParaRPr>
          </a:p>
          <a:p>
            <a:pPr marL="231775" lvl="0" indent="-117475" algn="l" rtl="0">
              <a:spcBef>
                <a:spcPts val="0"/>
              </a:spcBef>
              <a:spcAft>
                <a:spcPts val="0"/>
              </a:spcAft>
              <a:buSzPts val="1800"/>
              <a:buNone/>
            </a:pPr>
            <a:endParaRPr/>
          </a:p>
        </p:txBody>
      </p:sp>
      <p:pic>
        <p:nvPicPr>
          <p:cNvPr id="108" name="Google Shape;108;p24"/>
          <p:cNvPicPr preferRelativeResize="0"/>
          <p:nvPr/>
        </p:nvPicPr>
        <p:blipFill>
          <a:blip r:embed="rId3">
            <a:alphaModFix/>
          </a:blip>
          <a:stretch>
            <a:fillRect/>
          </a:stretch>
        </p:blipFill>
        <p:spPr>
          <a:xfrm>
            <a:off x="6194749" y="1687725"/>
            <a:ext cx="2508974" cy="2514000"/>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Shape 112"/>
        <p:cNvGrpSpPr/>
        <p:nvPr/>
      </p:nvGrpSpPr>
      <p:grpSpPr>
        <a:xfrm>
          <a:off x="0" y="0"/>
          <a:ext cx="0" cy="0"/>
          <a:chOff x="0" y="0"/>
          <a:chExt cx="0" cy="0"/>
        </a:xfrm>
      </p:grpSpPr>
      <p:sp>
        <p:nvSpPr>
          <p:cNvPr id="113" name="Google Shape;113;p25"/>
          <p:cNvSpPr txBox="1">
            <a:spLocks noGrp="1"/>
          </p:cNvSpPr>
          <p:nvPr>
            <p:ph type="title"/>
          </p:nvPr>
        </p:nvSpPr>
        <p:spPr>
          <a:xfrm>
            <a:off x="457200" y="528066"/>
            <a:ext cx="8229600" cy="857250"/>
          </a:xfrm>
          <a:prstGeom prst="rect">
            <a:avLst/>
          </a:prstGeom>
          <a:noFill/>
          <a:ln>
            <a:noFill/>
          </a:ln>
        </p:spPr>
        <p:txBody>
          <a:bodyPr spcFirstLastPara="1" wrap="square" lIns="0" tIns="45700" rIns="0" bIns="0" anchor="b" anchorCtr="0">
            <a:noAutofit/>
          </a:bodyPr>
          <a:lstStyle/>
          <a:p>
            <a:pPr marL="0" lvl="0" indent="0" rtl="0">
              <a:spcBef>
                <a:spcPts val="0"/>
              </a:spcBef>
              <a:spcAft>
                <a:spcPts val="0"/>
              </a:spcAft>
              <a:buClr>
                <a:schemeClr val="accent4"/>
              </a:buClr>
              <a:buSzPts val="3600"/>
              <a:buFont typeface="Calibri"/>
              <a:buNone/>
            </a:pPr>
            <a:r>
              <a:rPr lang="en-US" dirty="0"/>
              <a:t>Presentations</a:t>
            </a:r>
            <a:endParaRPr dirty="0"/>
          </a:p>
        </p:txBody>
      </p:sp>
      <p:sp>
        <p:nvSpPr>
          <p:cNvPr id="114" name="Google Shape;114;p25"/>
          <p:cNvSpPr txBox="1">
            <a:spLocks noGrp="1"/>
          </p:cNvSpPr>
          <p:nvPr>
            <p:ph type="body" idx="3"/>
          </p:nvPr>
        </p:nvSpPr>
        <p:spPr>
          <a:xfrm>
            <a:off x="457200" y="1885950"/>
            <a:ext cx="4259700" cy="2884200"/>
          </a:xfrm>
          <a:prstGeom prst="rect">
            <a:avLst/>
          </a:prstGeom>
          <a:noFill/>
          <a:ln>
            <a:noFill/>
          </a:ln>
        </p:spPr>
        <p:txBody>
          <a:bodyPr spcFirstLastPara="1" wrap="square" lIns="91425" tIns="0" rIns="91425" bIns="45700" anchor="t" anchorCtr="0">
            <a:noAutofit/>
          </a:bodyPr>
          <a:lstStyle/>
          <a:p>
            <a:pPr marL="457200" lvl="0" indent="-393700" algn="l" rtl="0">
              <a:spcBef>
                <a:spcPts val="0"/>
              </a:spcBef>
              <a:spcAft>
                <a:spcPts val="0"/>
              </a:spcAft>
              <a:buSzPts val="2600"/>
              <a:buChar char="•"/>
            </a:pPr>
            <a:r>
              <a:rPr lang="en-US" sz="2600"/>
              <a:t>Your group will construct a presentation of the information you collect.</a:t>
            </a:r>
            <a:endParaRPr sz="2600"/>
          </a:p>
          <a:p>
            <a:pPr marL="457200" lvl="0" indent="-393700" algn="l" rtl="0">
              <a:spcBef>
                <a:spcPts val="0"/>
              </a:spcBef>
              <a:spcAft>
                <a:spcPts val="0"/>
              </a:spcAft>
              <a:buSzPts val="2600"/>
              <a:buChar char="•"/>
            </a:pPr>
            <a:r>
              <a:rPr lang="en-US" sz="2600"/>
              <a:t>Make it creative, but informative.</a:t>
            </a:r>
            <a:endParaRPr/>
          </a:p>
        </p:txBody>
      </p:sp>
      <p:pic>
        <p:nvPicPr>
          <p:cNvPr id="115" name="Google Shape;115;p25"/>
          <p:cNvPicPr preferRelativeResize="0"/>
          <p:nvPr/>
        </p:nvPicPr>
        <p:blipFill>
          <a:blip r:embed="rId3">
            <a:alphaModFix/>
          </a:blip>
          <a:stretch>
            <a:fillRect/>
          </a:stretch>
        </p:blipFill>
        <p:spPr>
          <a:xfrm>
            <a:off x="5036172" y="1763098"/>
            <a:ext cx="3101675" cy="2068826"/>
          </a:xfrm>
          <a:prstGeom prst="rect">
            <a:avLst/>
          </a:prstGeom>
          <a:noFill/>
          <a:ln>
            <a:noFill/>
          </a:ln>
        </p:spPr>
      </p:pic>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Shape 119"/>
        <p:cNvGrpSpPr/>
        <p:nvPr/>
      </p:nvGrpSpPr>
      <p:grpSpPr>
        <a:xfrm>
          <a:off x="0" y="0"/>
          <a:ext cx="0" cy="0"/>
          <a:chOff x="0" y="0"/>
          <a:chExt cx="0" cy="0"/>
        </a:xfrm>
      </p:grpSpPr>
      <p:sp>
        <p:nvSpPr>
          <p:cNvPr id="120" name="Google Shape;120;p26"/>
          <p:cNvSpPr txBox="1">
            <a:spLocks noGrp="1"/>
          </p:cNvSpPr>
          <p:nvPr>
            <p:ph type="title"/>
          </p:nvPr>
        </p:nvSpPr>
        <p:spPr>
          <a:xfrm>
            <a:off x="457200" y="528066"/>
            <a:ext cx="8229600" cy="857400"/>
          </a:xfrm>
          <a:prstGeom prst="rect">
            <a:avLst/>
          </a:prstGeom>
        </p:spPr>
        <p:txBody>
          <a:bodyPr spcFirstLastPara="1" wrap="square" lIns="0" tIns="45700" rIns="0" bIns="0" anchor="b" anchorCtr="0">
            <a:noAutofit/>
          </a:bodyPr>
          <a:lstStyle/>
          <a:p>
            <a:pPr marL="0" lvl="0" indent="0" rtl="0">
              <a:spcBef>
                <a:spcPts val="0"/>
              </a:spcBef>
              <a:spcAft>
                <a:spcPts val="0"/>
              </a:spcAft>
              <a:buNone/>
            </a:pPr>
            <a:r>
              <a:rPr lang="en-US" dirty="0"/>
              <a:t>Claim Cards</a:t>
            </a:r>
            <a:endParaRPr dirty="0"/>
          </a:p>
        </p:txBody>
      </p:sp>
      <p:sp>
        <p:nvSpPr>
          <p:cNvPr id="121" name="Google Shape;121;p26"/>
          <p:cNvSpPr txBox="1">
            <a:spLocks noGrp="1"/>
          </p:cNvSpPr>
          <p:nvPr>
            <p:ph type="body" idx="1"/>
          </p:nvPr>
        </p:nvSpPr>
        <p:spPr>
          <a:xfrm>
            <a:off x="428525" y="1451610"/>
            <a:ext cx="8229600" cy="3291900"/>
          </a:xfrm>
          <a:prstGeom prst="rect">
            <a:avLst/>
          </a:prstGeom>
        </p:spPr>
        <p:txBody>
          <a:bodyPr spcFirstLastPara="1" wrap="square" lIns="91425" tIns="45700" rIns="91425" bIns="45700" anchor="t" anchorCtr="0">
            <a:noAutofit/>
          </a:bodyPr>
          <a:lstStyle/>
          <a:p>
            <a:pPr marL="457200" lvl="0" indent="-393700" algn="l" rtl="0">
              <a:spcBef>
                <a:spcPts val="520"/>
              </a:spcBef>
              <a:spcAft>
                <a:spcPts val="0"/>
              </a:spcAft>
              <a:buSzPts val="2600"/>
              <a:buChar char="•"/>
            </a:pPr>
            <a:r>
              <a:rPr lang="en-US"/>
              <a:t>In your groups, discuss whether each of the claims are correct or incorrect. </a:t>
            </a:r>
            <a:endParaRPr/>
          </a:p>
          <a:p>
            <a:pPr marL="0" lvl="0" indent="0" algn="l" rtl="0">
              <a:spcBef>
                <a:spcPts val="520"/>
              </a:spcBef>
              <a:spcAft>
                <a:spcPts val="0"/>
              </a:spcAft>
              <a:buNone/>
            </a:pPr>
            <a:endParaRPr/>
          </a:p>
          <a:p>
            <a:pPr marL="457200" lvl="0" indent="-393700" algn="l" rtl="0">
              <a:spcBef>
                <a:spcPts val="520"/>
              </a:spcBef>
              <a:spcAft>
                <a:spcPts val="0"/>
              </a:spcAft>
              <a:buSzPts val="2600"/>
              <a:buChar char="•"/>
            </a:pPr>
            <a:r>
              <a:rPr lang="en-US"/>
              <a:t>Be sure to include a justification statement. </a:t>
            </a:r>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Shape 125"/>
        <p:cNvGrpSpPr/>
        <p:nvPr/>
      </p:nvGrpSpPr>
      <p:grpSpPr>
        <a:xfrm>
          <a:off x="0" y="0"/>
          <a:ext cx="0" cy="0"/>
          <a:chOff x="0" y="0"/>
          <a:chExt cx="0" cy="0"/>
        </a:xfrm>
      </p:grpSpPr>
      <p:sp>
        <p:nvSpPr>
          <p:cNvPr id="126" name="Google Shape;126;p27"/>
          <p:cNvSpPr txBox="1">
            <a:spLocks noGrp="1"/>
          </p:cNvSpPr>
          <p:nvPr>
            <p:ph type="title"/>
          </p:nvPr>
        </p:nvSpPr>
        <p:spPr>
          <a:xfrm>
            <a:off x="457200" y="341322"/>
            <a:ext cx="8229600" cy="857250"/>
          </a:xfrm>
          <a:prstGeom prst="rect">
            <a:avLst/>
          </a:prstGeom>
          <a:noFill/>
          <a:ln>
            <a:noFill/>
          </a:ln>
        </p:spPr>
        <p:txBody>
          <a:bodyPr spcFirstLastPara="1" wrap="square" lIns="0" tIns="45700" rIns="0" bIns="0" anchor="b" anchorCtr="0">
            <a:noAutofit/>
          </a:bodyPr>
          <a:lstStyle/>
          <a:p>
            <a:pPr marL="0" lvl="0" indent="0" rtl="0">
              <a:spcBef>
                <a:spcPts val="0"/>
              </a:spcBef>
              <a:spcAft>
                <a:spcPts val="0"/>
              </a:spcAft>
              <a:buClr>
                <a:schemeClr val="accent4"/>
              </a:buClr>
              <a:buSzPts val="3600"/>
              <a:buFont typeface="Calibri"/>
              <a:buNone/>
            </a:pPr>
            <a:r>
              <a:rPr lang="en-US" dirty="0"/>
              <a:t>Types of Reactions</a:t>
            </a:r>
            <a:endParaRPr dirty="0"/>
          </a:p>
        </p:txBody>
      </p:sp>
      <p:sp>
        <p:nvSpPr>
          <p:cNvPr id="127" name="Google Shape;127;p27"/>
          <p:cNvSpPr txBox="1">
            <a:spLocks noGrp="1"/>
          </p:cNvSpPr>
          <p:nvPr>
            <p:ph type="body" idx="3"/>
          </p:nvPr>
        </p:nvSpPr>
        <p:spPr>
          <a:xfrm>
            <a:off x="457200" y="1272057"/>
            <a:ext cx="7890000" cy="2884200"/>
          </a:xfrm>
          <a:prstGeom prst="rect">
            <a:avLst/>
          </a:prstGeom>
          <a:noFill/>
          <a:ln>
            <a:noFill/>
          </a:ln>
        </p:spPr>
        <p:txBody>
          <a:bodyPr spcFirstLastPara="1" wrap="square" lIns="91425" tIns="0" rIns="91425" bIns="45700" anchor="t" anchorCtr="0">
            <a:noAutofit/>
          </a:bodyPr>
          <a:lstStyle/>
          <a:p>
            <a:pPr marL="457200" lvl="0" indent="-381000" algn="l" rtl="0">
              <a:spcBef>
                <a:spcPts val="0"/>
              </a:spcBef>
              <a:spcAft>
                <a:spcPts val="0"/>
              </a:spcAft>
              <a:buSzPts val="2400"/>
              <a:buChar char="•"/>
            </a:pPr>
            <a:r>
              <a:rPr lang="en-US" sz="2400" dirty="0"/>
              <a:t>You will observer 5 different reactions</a:t>
            </a:r>
            <a:endParaRPr sz="2400" dirty="0"/>
          </a:p>
          <a:p>
            <a:pPr marL="914400" lvl="1" indent="-381000" algn="l" rtl="0">
              <a:spcBef>
                <a:spcPts val="0"/>
              </a:spcBef>
              <a:spcAft>
                <a:spcPts val="0"/>
              </a:spcAft>
              <a:buSzPts val="2400"/>
              <a:buChar char="⚫"/>
            </a:pPr>
            <a:r>
              <a:rPr lang="en-US" sz="2400" dirty="0"/>
              <a:t>Bent Water</a:t>
            </a:r>
            <a:endParaRPr sz="2400" dirty="0"/>
          </a:p>
          <a:p>
            <a:pPr marL="914400" lvl="1" indent="-381000" algn="l" rtl="0">
              <a:spcBef>
                <a:spcPts val="0"/>
              </a:spcBef>
              <a:spcAft>
                <a:spcPts val="0"/>
              </a:spcAft>
              <a:buSzPts val="2400"/>
              <a:buChar char="⚫"/>
            </a:pPr>
            <a:r>
              <a:rPr lang="en-US" sz="2400" dirty="0"/>
              <a:t>Oil, Water, and Dish Soap</a:t>
            </a:r>
            <a:endParaRPr sz="2400" dirty="0"/>
          </a:p>
          <a:p>
            <a:pPr marL="914400" lvl="1" indent="-381000" algn="l" rtl="0">
              <a:spcBef>
                <a:spcPts val="0"/>
              </a:spcBef>
              <a:spcAft>
                <a:spcPts val="0"/>
              </a:spcAft>
              <a:buSzPts val="2400"/>
              <a:buChar char="⚫"/>
            </a:pPr>
            <a:r>
              <a:rPr lang="en-US" sz="2400" dirty="0"/>
              <a:t>Mixing Water and Ethanol</a:t>
            </a:r>
            <a:endParaRPr sz="2400" dirty="0"/>
          </a:p>
          <a:p>
            <a:pPr marL="914400" lvl="1" indent="-381000" algn="l" rtl="0">
              <a:spcBef>
                <a:spcPts val="0"/>
              </a:spcBef>
              <a:spcAft>
                <a:spcPts val="0"/>
              </a:spcAft>
              <a:buSzPts val="2400"/>
              <a:buChar char="⚫"/>
            </a:pPr>
            <a:r>
              <a:rPr lang="en-US" sz="2400" dirty="0"/>
              <a:t>Mixing iodine in various solutions</a:t>
            </a:r>
            <a:endParaRPr sz="2400" dirty="0"/>
          </a:p>
          <a:p>
            <a:pPr marL="914400" lvl="1" indent="-381000" algn="l" rtl="0">
              <a:spcBef>
                <a:spcPts val="0"/>
              </a:spcBef>
              <a:spcAft>
                <a:spcPts val="0"/>
              </a:spcAft>
              <a:buSzPts val="2400"/>
              <a:buChar char="⚫"/>
            </a:pPr>
            <a:r>
              <a:rPr lang="en-US" sz="2400" dirty="0"/>
              <a:t>Mixture of water, ethanol, and potassium carbonate</a:t>
            </a:r>
            <a:endParaRPr sz="2400" dirty="0"/>
          </a:p>
          <a:p>
            <a:pPr marL="457200" lvl="0" indent="-381000" algn="l" rtl="0">
              <a:spcBef>
                <a:spcPts val="0"/>
              </a:spcBef>
              <a:spcAft>
                <a:spcPts val="0"/>
              </a:spcAft>
              <a:buSzPts val="2400"/>
              <a:buChar char="•"/>
            </a:pPr>
            <a:r>
              <a:rPr lang="en-US" sz="2400" dirty="0"/>
              <a:t>During and after each demonstration, write down which IMF (or IMFs</a:t>
            </a:r>
            <a:r>
              <a:rPr lang="en-US" sz="2400"/>
              <a:t>) cause </a:t>
            </a:r>
            <a:r>
              <a:rPr lang="en-US" sz="2400" dirty="0"/>
              <a:t>what you are observing.</a:t>
            </a:r>
            <a:endParaRPr sz="2400" dirty="0"/>
          </a:p>
        </p:txBody>
      </p:sp>
    </p:spTree>
  </p:cSld>
  <p:clrMapOvr>
    <a:masterClrMapping/>
  </p:clrMapOvr>
  <mc:AlternateContent xmlns:mc="http://schemas.openxmlformats.org/markup-compatibility/2006" xmlns:p14="http://schemas.microsoft.com/office/powerpoint/2010/main">
    <mc:Choice Requires="p14">
      <p:transition spd="slow" p14:dur="1600">
        <p14:gallery dir="l"/>
      </p:transition>
    </mc:Choice>
    <mc:Fallback xmlns:ahyp="http://schemas.microsoft.com/office/drawing/2018/hyperlinkcolor" xmlns:p15="http://schemas.microsoft.com/office/powerpoint/2012/main" xmlns:com="http://schemas.openxmlformats.org/drawingml/2006/compatibility" xmlns:pvml="urn:schemas-microsoft-com:office:powerpoint" xmlns:v="urn:schemas-microsoft-com:vml" xmlns:o="urn:schemas-microsoft-com:office:office" xmlns:dgm="http://schemas.openxmlformats.org/drawingml/2006/diagram" xmlns:c="http://schemas.openxmlformats.org/drawingml/2006/chart" xmlns:mv="urn:schemas-microsoft-com:mac:vml" xmlns="">
      <p:transition spd="slow">
        <p:fade/>
      </p:transition>
    </mc:Fallback>
  </mc:AlternateContent>
</p:sld>
</file>

<file path=ppt/theme/theme1.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LEARN theme">
  <a:themeElements>
    <a:clrScheme name="Custom 11">
      <a:dk1>
        <a:srgbClr val="000000"/>
      </a:dk1>
      <a:lt1>
        <a:srgbClr val="FFFFFF"/>
      </a:lt1>
      <a:dk2>
        <a:srgbClr val="534949"/>
      </a:dk2>
      <a:lt2>
        <a:srgbClr val="F2E6B7"/>
      </a:lt2>
      <a:accent1>
        <a:srgbClr val="DCBA25"/>
      </a:accent1>
      <a:accent2>
        <a:srgbClr val="679BCD"/>
      </a:accent2>
      <a:accent3>
        <a:srgbClr val="999967"/>
      </a:accent3>
      <a:accent4>
        <a:srgbClr val="991B1E"/>
      </a:accent4>
      <a:accent5>
        <a:srgbClr val="C1C1C1"/>
      </a:accent5>
      <a:accent6>
        <a:srgbClr val="7D1619"/>
      </a:accent6>
      <a:hlink>
        <a:srgbClr val="5D94C1"/>
      </a:hlink>
      <a:folHlink>
        <a:srgbClr val="7C7C55"/>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Custom Theme">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779</Words>
  <Application>Microsoft Office PowerPoint</Application>
  <PresentationFormat>On-screen Show (16:9)</PresentationFormat>
  <Paragraphs>50</Paragraphs>
  <Slides>10</Slides>
  <Notes>10</Notes>
  <HiddenSlides>0</HiddenSlides>
  <MMClips>0</MMClips>
  <ScaleCrop>false</ScaleCrop>
  <HeadingPairs>
    <vt:vector size="6" baseType="variant">
      <vt:variant>
        <vt:lpstr>Fonts Used</vt:lpstr>
      </vt:variant>
      <vt:variant>
        <vt:i4>4</vt:i4>
      </vt:variant>
      <vt:variant>
        <vt:lpstr>Theme</vt:lpstr>
      </vt:variant>
      <vt:variant>
        <vt:i4>2</vt:i4>
      </vt:variant>
      <vt:variant>
        <vt:lpstr>Slide Titles</vt:lpstr>
      </vt:variant>
      <vt:variant>
        <vt:i4>10</vt:i4>
      </vt:variant>
    </vt:vector>
  </HeadingPairs>
  <TitlesOfParts>
    <vt:vector size="16" baseType="lpstr">
      <vt:lpstr>Georgia</vt:lpstr>
      <vt:lpstr>Calibri</vt:lpstr>
      <vt:lpstr>Arial</vt:lpstr>
      <vt:lpstr>Constantia</vt:lpstr>
      <vt:lpstr>LEARN theme</vt:lpstr>
      <vt:lpstr>LEARN theme</vt:lpstr>
      <vt:lpstr>PowerPoint Presentation</vt:lpstr>
      <vt:lpstr>The Attraction is REAL</vt:lpstr>
      <vt:lpstr> Essential Question </vt:lpstr>
      <vt:lpstr>How many paperclips does it take? </vt:lpstr>
      <vt:lpstr>How many paperclips did it take? </vt:lpstr>
      <vt:lpstr>Jigsaw</vt:lpstr>
      <vt:lpstr>Presentations</vt:lpstr>
      <vt:lpstr>Claim Cards</vt:lpstr>
      <vt:lpstr>Types of Reactions</vt:lpstr>
      <vt:lpstr>Inverted Pyramid</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cp:lastModifiedBy>Bracken, Pam</cp:lastModifiedBy>
  <cp:revision>1</cp:revision>
  <dcterms:modified xsi:type="dcterms:W3CDTF">2024-11-25T22:05:26Z</dcterms:modified>
</cp:coreProperties>
</file>