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Wingdings 2" panose="05020102010507070707" pitchFamily="18" charset="2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7"/>
  </p:normalViewPr>
  <p:slideViewPr>
    <p:cSldViewPr snapToGrid="0">
      <p:cViewPr varScale="1">
        <p:scale>
          <a:sx n="85" d="100"/>
          <a:sy n="85" d="100"/>
        </p:scale>
        <p:origin x="72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e4264932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e4264932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4264932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4264932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e4264932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e4264932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e4264932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e4264932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4264932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e4264932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4264932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e4264932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0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19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8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5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94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32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Dust Bowl Chat</a:t>
            </a:r>
            <a:endParaRPr dirty="0"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U.S. History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457200" y="302286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75" name="Google Shape;75;p18"/>
          <p:cNvSpPr txBox="1">
            <a:spLocks noGrp="1"/>
          </p:cNvSpPr>
          <p:nvPr>
            <p:ph idx="1"/>
          </p:nvPr>
        </p:nvSpPr>
        <p:spPr>
          <a:xfrm>
            <a:off x="457200" y="1451610"/>
            <a:ext cx="7298267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What factors contributed to the Dust Bowl?</a:t>
            </a:r>
            <a:endParaRPr i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How effectively did the FDR administration respond to the crisis?</a:t>
            </a:r>
            <a:endParaRPr i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What impact did this event have on contemporary resource management?</a:t>
            </a:r>
            <a:endParaRPr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57200" y="1244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Fireside Chat</a:t>
            </a:r>
            <a:endParaRPr/>
          </a:p>
        </p:txBody>
      </p:sp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81866"/>
            <a:ext cx="6964885" cy="37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4868FA-ACEA-4220-8C06-4505F1498E62}"/>
              </a:ext>
            </a:extLst>
          </p:cNvPr>
          <p:cNvSpPr txBox="1"/>
          <p:nvPr/>
        </p:nvSpPr>
        <p:spPr>
          <a:xfrm>
            <a:off x="457200" y="4729266"/>
            <a:ext cx="5748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err="1">
                <a:solidFill>
                  <a:schemeClr val="accent2"/>
                </a:solidFill>
              </a:rPr>
              <a:t>Mmakki</a:t>
            </a:r>
            <a:r>
              <a:rPr lang="en-US" sz="800" i="1" dirty="0">
                <a:solidFill>
                  <a:schemeClr val="accent2"/>
                </a:solidFill>
              </a:rPr>
              <a:t>, (2003). The Dust Bowl.gif [image file]. Retrieved from https://commons.wikimedia.org/wiki/File:The_Dust_Bowl.gif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457200" y="275403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Document Analysis</a:t>
            </a:r>
            <a:endParaRPr dirty="0"/>
          </a:p>
        </p:txBody>
      </p:sp>
      <p:sp>
        <p:nvSpPr>
          <p:cNvPr id="88" name="Google Shape;88;p20"/>
          <p:cNvSpPr txBox="1">
            <a:spLocks noGrp="1"/>
          </p:cNvSpPr>
          <p:nvPr>
            <p:ph idx="1"/>
          </p:nvPr>
        </p:nvSpPr>
        <p:spPr>
          <a:xfrm>
            <a:off x="457200" y="1132803"/>
            <a:ext cx="7230979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Examine and evaluate your document.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Come up with three pieces of information </a:t>
            </a:r>
            <a:r>
              <a:rPr lang="en-US" sz="2000" dirty="0"/>
              <a:t>that </a:t>
            </a:r>
            <a:r>
              <a:rPr lang="en" sz="2000" dirty="0"/>
              <a:t>your document reveals about the Dust Bowl and record them in the document analysis organizer.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Share what you learned about your document with your group.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Fill out the rest of the document analysis organizer with information presented by other group members.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Share out.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FDR Fireside Chat </a:t>
            </a:r>
            <a:endParaRPr dirty="0"/>
          </a:p>
        </p:txBody>
      </p:sp>
      <p:sp>
        <p:nvSpPr>
          <p:cNvPr id="94" name="Google Shape;94;p21"/>
          <p:cNvSpPr txBox="1">
            <a:spLocks noGrp="1"/>
          </p:cNvSpPr>
          <p:nvPr>
            <p:ph idx="1"/>
          </p:nvPr>
        </p:nvSpPr>
        <p:spPr>
          <a:xfrm>
            <a:off x="457200" y="1152234"/>
            <a:ext cx="7014411" cy="36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Read the FDR Fireside chat text.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While you read, stop after every major paragraph and jot down main ideas for that paragraph in the margin.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Share what you found as the main ideas with your partner. </a:t>
            </a:r>
            <a:r>
              <a:rPr lang="en-US" sz="2000" dirty="0"/>
              <a:t>T</a:t>
            </a:r>
            <a:r>
              <a:rPr lang="en" sz="2000" dirty="0"/>
              <a:t>ogether, come up with the main ideas for the entire text.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Share out.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457200" y="287435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Deal Response</a:t>
            </a:r>
            <a:endParaRPr dirty="0"/>
          </a:p>
        </p:txBody>
      </p:sp>
      <p:sp>
        <p:nvSpPr>
          <p:cNvPr id="100" name="Google Shape;100;p22"/>
          <p:cNvSpPr txBox="1">
            <a:spLocks noGrp="1"/>
          </p:cNvSpPr>
          <p:nvPr>
            <p:ph idx="1"/>
          </p:nvPr>
        </p:nvSpPr>
        <p:spPr>
          <a:xfrm>
            <a:off x="457200" y="1207165"/>
            <a:ext cx="6364705" cy="3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Read the Woolner text.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While reading, stop after each main paragraph and jot down main ideas for that paragraph in the margin.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Share what you found as the main ideas with your partner. </a:t>
            </a:r>
            <a:r>
              <a:rPr lang="en-US" sz="2000" dirty="0"/>
              <a:t>T</a:t>
            </a:r>
            <a:r>
              <a:rPr lang="en" sz="2000" dirty="0"/>
              <a:t>ogether, come up with the main ideas for the entire text.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Share out.</a:t>
            </a:r>
            <a:endParaRPr sz="2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Third Text</a:t>
            </a:r>
            <a:endParaRPr dirty="0"/>
          </a:p>
        </p:txBody>
      </p:sp>
      <p:sp>
        <p:nvSpPr>
          <p:cNvPr id="106" name="Google Shape;106;p23"/>
          <p:cNvSpPr txBox="1">
            <a:spLocks noGrp="1"/>
          </p:cNvSpPr>
          <p:nvPr>
            <p:ph idx="1"/>
          </p:nvPr>
        </p:nvSpPr>
        <p:spPr>
          <a:xfrm>
            <a:off x="457200" y="1156866"/>
            <a:ext cx="7375358" cy="3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On the left side of the H-Chart, </a:t>
            </a:r>
            <a:r>
              <a:rPr lang="en-US" sz="2000" dirty="0"/>
              <a:t>write</a:t>
            </a:r>
            <a:r>
              <a:rPr lang="en" sz="2000" dirty="0"/>
              <a:t> down the main ideas from the FDR Fireside Chat text.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On the right side of the H-Chart, </a:t>
            </a:r>
            <a:r>
              <a:rPr lang="en-US" sz="2000" dirty="0"/>
              <a:t>write</a:t>
            </a:r>
            <a:r>
              <a:rPr lang="en" sz="2000" dirty="0"/>
              <a:t> down the main ideas from the Woolner text.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In the middle of the chart, write the “third text,” which </a:t>
            </a:r>
            <a:r>
              <a:rPr lang="en-US" sz="2000" dirty="0"/>
              <a:t>includes</a:t>
            </a:r>
            <a:r>
              <a:rPr lang="en" sz="2000" dirty="0"/>
              <a:t> your ideas and thoughts about how the two texts compare </a:t>
            </a:r>
            <a:r>
              <a:rPr lang="en-US" sz="2000" dirty="0"/>
              <a:t>and contrast</a:t>
            </a:r>
            <a:r>
              <a:rPr lang="en" sz="2000" dirty="0"/>
              <a:t>, what they’re both saying about the New Deal response, and </a:t>
            </a:r>
            <a:r>
              <a:rPr lang="en-US" sz="2000" dirty="0"/>
              <a:t>how, as a pair</a:t>
            </a:r>
            <a:r>
              <a:rPr lang="en" sz="2000" dirty="0"/>
              <a:t>, the</a:t>
            </a:r>
            <a:r>
              <a:rPr lang="en-US" sz="2000" dirty="0"/>
              <a:t>y</a:t>
            </a:r>
            <a:r>
              <a:rPr lang="en" sz="2000" dirty="0"/>
              <a:t> shine light on the essential questions. 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Share out.</a:t>
            </a:r>
            <a:endParaRPr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Templat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1503A0DF-DD59-460F-82A0-EABC8FD10248}" vid="{A9530E00-6853-43A1-B6A2-5966E5092F9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99</TotalTime>
  <Words>355</Words>
  <Application>Microsoft Office PowerPoint</Application>
  <PresentationFormat>On-screen Show (16:9)</PresentationFormat>
  <Paragraphs>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Wingdings 2</vt:lpstr>
      <vt:lpstr>Georgia</vt:lpstr>
      <vt:lpstr>Calibri</vt:lpstr>
      <vt:lpstr>Arial</vt:lpstr>
      <vt:lpstr>Presentation Template</vt:lpstr>
      <vt:lpstr>PowerPoint Presentation</vt:lpstr>
      <vt:lpstr>Dust Bowl Chat</vt:lpstr>
      <vt:lpstr>Essential Questions</vt:lpstr>
      <vt:lpstr>Fireside Chat</vt:lpstr>
      <vt:lpstr>Document Analysis</vt:lpstr>
      <vt:lpstr>FDR Fireside Chat </vt:lpstr>
      <vt:lpstr>New Deal Response</vt:lpstr>
      <vt:lpstr>Third 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Bowl Chat</dc:title>
  <dc:creator>K20 Center</dc:creator>
  <cp:lastModifiedBy>Kuehn, Elizabeth C.</cp:lastModifiedBy>
  <cp:revision>6</cp:revision>
  <dcterms:modified xsi:type="dcterms:W3CDTF">2018-09-06T16:12:13Z</dcterms:modified>
</cp:coreProperties>
</file>