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C67BB8-A2BF-48FB-B646-B1D96C5363B2}">
  <a:tblStyle styleId="{E2C67BB8-A2BF-48FB-B646-B1D96C5363B2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F4F4F4"/>
          </a:solidFill>
        </a:fill>
      </a:tcStyle>
    </a:band1H>
    <a:band1V>
      <a:tcStyle>
        <a:tcBdr/>
        <a:fill>
          <a:solidFill>
            <a:srgbClr val="F4F4F4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1332" y="1335962"/>
            <a:ext cx="2548128" cy="416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woColT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991B1E"/>
              </a:buClr>
              <a:buFont typeface="Georgia"/>
              <a:buNone/>
              <a:defRPr sz="48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0150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73548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81153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0150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73548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81153" algn="l" rtl="0">
              <a:spcBef>
                <a:spcPts val="360"/>
              </a:spcBef>
              <a:buClr>
                <a:schemeClr val="dk2"/>
              </a:buClr>
              <a:buSzPct val="100000"/>
              <a:buFont typeface="Merriweather"/>
              <a:buChar char="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18" lvl="0" indent="0" algn="l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7" marR="0" lvl="1" indent="-12676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2653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0" marR="0" lvl="3" indent="-1263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06" marR="0" lvl="4" indent="-12606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83" marR="0" lvl="5" indent="-12582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060" marR="0" lvl="6" indent="-1256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236" marR="0" lvl="7" indent="-12536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413" marR="0" lvl="8" indent="-12513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35814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18" lvl="0" indent="0" algn="l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7" marR="0" lvl="1" indent="-12676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2653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0" marR="0" lvl="3" indent="-1263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06" marR="0" lvl="4" indent="-12606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83" marR="0" lvl="5" indent="-12582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060" marR="0" lvl="6" indent="-1256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236" marR="0" lvl="7" indent="-12536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413" marR="0" lvl="8" indent="-12513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5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259046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253953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210759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218364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5053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36464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5053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36464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259046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253953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21075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218364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5026" y="1859758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259046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253953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21075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218364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41591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51096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73943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447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52325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45026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41591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51096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73943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447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52325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0" y="1905000"/>
            <a:ext cx="511175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3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18711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47272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44069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1905000"/>
            <a:ext cx="312419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41591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51096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73943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447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52325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35814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06" marR="0" lvl="0" indent="-117461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47" marR="0" lvl="1" indent="-129506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3" marR="0" lvl="2" indent="-160608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88659" marR="0" lvl="3" indent="-12820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2965" marR="0" lvl="4" indent="-135814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271" marR="0" lvl="5" indent="-121831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140" marR="0" lvl="6" indent="-111661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448" marR="0" lvl="7" indent="-86248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754" marR="0" lvl="8" indent="-106553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33400" y="20574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Whoopsies, Graphing Edition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33400" y="39143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18" lvl="0" indent="0" algn="l" rtl="0"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right and which is wrong? Why?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9" y="1847087"/>
            <a:ext cx="2780675" cy="2738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40" y="1694683"/>
            <a:ext cx="2849884" cy="2890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4803656"/>
            <a:ext cx="5310057" cy="2054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On-screen Show (4:3)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Georgia</vt:lpstr>
      <vt:lpstr>Merriweather</vt:lpstr>
      <vt:lpstr>Noto Sans Symbols</vt:lpstr>
      <vt:lpstr>LEARN</vt:lpstr>
      <vt:lpstr>LEARN</vt:lpstr>
      <vt:lpstr>PowerPoint Presentation</vt:lpstr>
      <vt:lpstr>Whoopsies, Graphing Edition</vt:lpstr>
      <vt:lpstr>Which is right and which is wrong? 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Bracken, Pam</cp:lastModifiedBy>
  <cp:revision>4</cp:revision>
  <dcterms:modified xsi:type="dcterms:W3CDTF">2024-02-15T20:38:53Z</dcterms:modified>
</cp:coreProperties>
</file>