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Lr1rMPaq3jYJG2mD2GCSbqc/w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8B82A7-DC74-4E44-BD83-3ABE2A76BDF5}" v="2" dt="2023-09-20T22:27:20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69" y="1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1B88020E-2B4D-4D87-AE60-0107280EDBB9}"/>
    <pc:docChg chg="undo custSel modSld">
      <pc:chgData name="Bracken, Pam" userId="f3aa402d-8a3c-4841-b939-af5e5b41e404" providerId="ADAL" clId="{1B88020E-2B4D-4D87-AE60-0107280EDBB9}" dt="2023-09-05T20:47:52.516" v="21" actId="20577"/>
      <pc:docMkLst>
        <pc:docMk/>
      </pc:docMkLst>
      <pc:sldChg chg="modSp mod">
        <pc:chgData name="Bracken, Pam" userId="f3aa402d-8a3c-4841-b939-af5e5b41e404" providerId="ADAL" clId="{1B88020E-2B4D-4D87-AE60-0107280EDBB9}" dt="2023-09-05T20:44:17.204" v="19" actId="20577"/>
        <pc:sldMkLst>
          <pc:docMk/>
          <pc:sldMk cId="0" sldId="259"/>
        </pc:sldMkLst>
        <pc:spChg chg="mod">
          <ac:chgData name="Bracken, Pam" userId="f3aa402d-8a3c-4841-b939-af5e5b41e404" providerId="ADAL" clId="{1B88020E-2B4D-4D87-AE60-0107280EDBB9}" dt="2023-09-05T20:44:17.204" v="19" actId="20577"/>
          <ac:spMkLst>
            <pc:docMk/>
            <pc:sldMk cId="0" sldId="259"/>
            <ac:spMk id="107" creationId="{00000000-0000-0000-0000-000000000000}"/>
          </ac:spMkLst>
        </pc:spChg>
      </pc:sldChg>
      <pc:sldChg chg="modSp mod">
        <pc:chgData name="Bracken, Pam" userId="f3aa402d-8a3c-4841-b939-af5e5b41e404" providerId="ADAL" clId="{1B88020E-2B4D-4D87-AE60-0107280EDBB9}" dt="2023-09-05T20:27:17.339" v="1" actId="15"/>
        <pc:sldMkLst>
          <pc:docMk/>
          <pc:sldMk cId="0" sldId="261"/>
        </pc:sldMkLst>
        <pc:spChg chg="mod">
          <ac:chgData name="Bracken, Pam" userId="f3aa402d-8a3c-4841-b939-af5e5b41e404" providerId="ADAL" clId="{1B88020E-2B4D-4D87-AE60-0107280EDBB9}" dt="2023-09-05T20:27:17.339" v="1" actId="15"/>
          <ac:spMkLst>
            <pc:docMk/>
            <pc:sldMk cId="0" sldId="261"/>
            <ac:spMk id="121" creationId="{00000000-0000-0000-0000-000000000000}"/>
          </ac:spMkLst>
        </pc:spChg>
      </pc:sldChg>
      <pc:sldChg chg="modSp mod">
        <pc:chgData name="Bracken, Pam" userId="f3aa402d-8a3c-4841-b939-af5e5b41e404" providerId="ADAL" clId="{1B88020E-2B4D-4D87-AE60-0107280EDBB9}" dt="2023-09-05T20:28:47.403" v="4" actId="20577"/>
        <pc:sldMkLst>
          <pc:docMk/>
          <pc:sldMk cId="0" sldId="263"/>
        </pc:sldMkLst>
        <pc:spChg chg="mod">
          <ac:chgData name="Bracken, Pam" userId="f3aa402d-8a3c-4841-b939-af5e5b41e404" providerId="ADAL" clId="{1B88020E-2B4D-4D87-AE60-0107280EDBB9}" dt="2023-09-05T20:28:47.403" v="4" actId="20577"/>
          <ac:spMkLst>
            <pc:docMk/>
            <pc:sldMk cId="0" sldId="263"/>
            <ac:spMk id="137" creationId="{00000000-0000-0000-0000-000000000000}"/>
          </ac:spMkLst>
        </pc:spChg>
      </pc:sldChg>
      <pc:sldChg chg="modSp mod">
        <pc:chgData name="Bracken, Pam" userId="f3aa402d-8a3c-4841-b939-af5e5b41e404" providerId="ADAL" clId="{1B88020E-2B4D-4D87-AE60-0107280EDBB9}" dt="2023-09-05T20:47:52.516" v="21" actId="20577"/>
        <pc:sldMkLst>
          <pc:docMk/>
          <pc:sldMk cId="0" sldId="264"/>
        </pc:sldMkLst>
        <pc:spChg chg="mod">
          <ac:chgData name="Bracken, Pam" userId="f3aa402d-8a3c-4841-b939-af5e5b41e404" providerId="ADAL" clId="{1B88020E-2B4D-4D87-AE60-0107280EDBB9}" dt="2023-09-05T20:47:52.516" v="21" actId="20577"/>
          <ac:spMkLst>
            <pc:docMk/>
            <pc:sldMk cId="0" sldId="264"/>
            <ac:spMk id="144" creationId="{00000000-0000-0000-0000-000000000000}"/>
          </ac:spMkLst>
        </pc:spChg>
        <pc:picChg chg="mod">
          <ac:chgData name="Bracken, Pam" userId="f3aa402d-8a3c-4841-b939-af5e5b41e404" providerId="ADAL" clId="{1B88020E-2B4D-4D87-AE60-0107280EDBB9}" dt="2023-09-05T20:39:36.957" v="7" actId="1076"/>
          <ac:picMkLst>
            <pc:docMk/>
            <pc:sldMk cId="0" sldId="264"/>
            <ac:picMk id="145" creationId="{00000000-0000-0000-0000-000000000000}"/>
          </ac:picMkLst>
        </pc:picChg>
      </pc:sldChg>
      <pc:sldChg chg="modSp mod">
        <pc:chgData name="Bracken, Pam" userId="f3aa402d-8a3c-4841-b939-af5e5b41e404" providerId="ADAL" clId="{1B88020E-2B4D-4D87-AE60-0107280EDBB9}" dt="2023-09-05T20:41:37.166" v="16" actId="20577"/>
        <pc:sldMkLst>
          <pc:docMk/>
          <pc:sldMk cId="0" sldId="265"/>
        </pc:sldMkLst>
        <pc:spChg chg="mod">
          <ac:chgData name="Bracken, Pam" userId="f3aa402d-8a3c-4841-b939-af5e5b41e404" providerId="ADAL" clId="{1B88020E-2B4D-4D87-AE60-0107280EDBB9}" dt="2023-09-05T20:41:37.166" v="16" actId="20577"/>
          <ac:spMkLst>
            <pc:docMk/>
            <pc:sldMk cId="0" sldId="265"/>
            <ac:spMk id="150" creationId="{00000000-0000-0000-0000-000000000000}"/>
          </ac:spMkLst>
        </pc:spChg>
      </pc:sldChg>
    </pc:docChg>
  </pc:docChgLst>
  <pc:docChgLst>
    <pc:chgData name="Bracken, Pam" userId="f3aa402d-8a3c-4841-b939-af5e5b41e404" providerId="ADAL" clId="{B58B82A7-DC74-4E44-BD83-3ABE2A76BDF5}"/>
    <pc:docChg chg="custSel modSld">
      <pc:chgData name="Bracken, Pam" userId="f3aa402d-8a3c-4841-b939-af5e5b41e404" providerId="ADAL" clId="{B58B82A7-DC74-4E44-BD83-3ABE2A76BDF5}" dt="2023-09-20T22:27:31.353" v="115" actId="1076"/>
      <pc:docMkLst>
        <pc:docMk/>
      </pc:docMkLst>
      <pc:sldChg chg="modSp mod">
        <pc:chgData name="Bracken, Pam" userId="f3aa402d-8a3c-4841-b939-af5e5b41e404" providerId="ADAL" clId="{B58B82A7-DC74-4E44-BD83-3ABE2A76BDF5}" dt="2023-09-20T22:21:44.741" v="9" actId="20577"/>
        <pc:sldMkLst>
          <pc:docMk/>
          <pc:sldMk cId="0" sldId="263"/>
        </pc:sldMkLst>
        <pc:spChg chg="mod">
          <ac:chgData name="Bracken, Pam" userId="f3aa402d-8a3c-4841-b939-af5e5b41e404" providerId="ADAL" clId="{B58B82A7-DC74-4E44-BD83-3ABE2A76BDF5}" dt="2023-09-20T22:21:44.741" v="9" actId="20577"/>
          <ac:spMkLst>
            <pc:docMk/>
            <pc:sldMk cId="0" sldId="263"/>
            <ac:spMk id="137" creationId="{00000000-0000-0000-0000-000000000000}"/>
          </ac:spMkLst>
        </pc:spChg>
      </pc:sldChg>
      <pc:sldChg chg="modSp mod">
        <pc:chgData name="Bracken, Pam" userId="f3aa402d-8a3c-4841-b939-af5e5b41e404" providerId="ADAL" clId="{B58B82A7-DC74-4E44-BD83-3ABE2A76BDF5}" dt="2023-09-20T22:25:18.321" v="79" actId="1076"/>
        <pc:sldMkLst>
          <pc:docMk/>
          <pc:sldMk cId="0" sldId="264"/>
        </pc:sldMkLst>
        <pc:spChg chg="mod">
          <ac:chgData name="Bracken, Pam" userId="f3aa402d-8a3c-4841-b939-af5e5b41e404" providerId="ADAL" clId="{B58B82A7-DC74-4E44-BD83-3ABE2A76BDF5}" dt="2023-09-20T22:25:01.646" v="78" actId="20577"/>
          <ac:spMkLst>
            <pc:docMk/>
            <pc:sldMk cId="0" sldId="264"/>
            <ac:spMk id="144" creationId="{00000000-0000-0000-0000-000000000000}"/>
          </ac:spMkLst>
        </pc:spChg>
        <pc:picChg chg="mod">
          <ac:chgData name="Bracken, Pam" userId="f3aa402d-8a3c-4841-b939-af5e5b41e404" providerId="ADAL" clId="{B58B82A7-DC74-4E44-BD83-3ABE2A76BDF5}" dt="2023-09-20T22:25:18.321" v="79" actId="1076"/>
          <ac:picMkLst>
            <pc:docMk/>
            <pc:sldMk cId="0" sldId="264"/>
            <ac:picMk id="145" creationId="{00000000-0000-0000-0000-000000000000}"/>
          </ac:picMkLst>
        </pc:picChg>
      </pc:sldChg>
      <pc:sldChg chg="modSp mod">
        <pc:chgData name="Bracken, Pam" userId="f3aa402d-8a3c-4841-b939-af5e5b41e404" providerId="ADAL" clId="{B58B82A7-DC74-4E44-BD83-3ABE2A76BDF5}" dt="2023-09-20T22:26:15.392" v="91" actId="20577"/>
        <pc:sldMkLst>
          <pc:docMk/>
          <pc:sldMk cId="0" sldId="265"/>
        </pc:sldMkLst>
        <pc:spChg chg="mod">
          <ac:chgData name="Bracken, Pam" userId="f3aa402d-8a3c-4841-b939-af5e5b41e404" providerId="ADAL" clId="{B58B82A7-DC74-4E44-BD83-3ABE2A76BDF5}" dt="2023-09-20T22:26:15.392" v="91" actId="20577"/>
          <ac:spMkLst>
            <pc:docMk/>
            <pc:sldMk cId="0" sldId="265"/>
            <ac:spMk id="150" creationId="{00000000-0000-0000-0000-000000000000}"/>
          </ac:spMkLst>
        </pc:spChg>
      </pc:sldChg>
      <pc:sldChg chg="modSp mod">
        <pc:chgData name="Bracken, Pam" userId="f3aa402d-8a3c-4841-b939-af5e5b41e404" providerId="ADAL" clId="{B58B82A7-DC74-4E44-BD83-3ABE2A76BDF5}" dt="2023-09-20T22:26:52.048" v="101" actId="20577"/>
        <pc:sldMkLst>
          <pc:docMk/>
          <pc:sldMk cId="0" sldId="266"/>
        </pc:sldMkLst>
        <pc:spChg chg="mod">
          <ac:chgData name="Bracken, Pam" userId="f3aa402d-8a3c-4841-b939-af5e5b41e404" providerId="ADAL" clId="{B58B82A7-DC74-4E44-BD83-3ABE2A76BDF5}" dt="2023-09-20T22:26:52.048" v="101" actId="20577"/>
          <ac:spMkLst>
            <pc:docMk/>
            <pc:sldMk cId="0" sldId="266"/>
            <ac:spMk id="157" creationId="{00000000-0000-0000-0000-000000000000}"/>
          </ac:spMkLst>
        </pc:spChg>
      </pc:sldChg>
      <pc:sldChg chg="modSp mod">
        <pc:chgData name="Bracken, Pam" userId="f3aa402d-8a3c-4841-b939-af5e5b41e404" providerId="ADAL" clId="{B58B82A7-DC74-4E44-BD83-3ABE2A76BDF5}" dt="2023-09-20T22:27:31.353" v="115" actId="1076"/>
        <pc:sldMkLst>
          <pc:docMk/>
          <pc:sldMk cId="0" sldId="267"/>
        </pc:sldMkLst>
        <pc:spChg chg="mod">
          <ac:chgData name="Bracken, Pam" userId="f3aa402d-8a3c-4841-b939-af5e5b41e404" providerId="ADAL" clId="{B58B82A7-DC74-4E44-BD83-3ABE2A76BDF5}" dt="2023-09-20T22:27:25.562" v="114" actId="1076"/>
          <ac:spMkLst>
            <pc:docMk/>
            <pc:sldMk cId="0" sldId="267"/>
            <ac:spMk id="164" creationId="{00000000-0000-0000-0000-000000000000}"/>
          </ac:spMkLst>
        </pc:spChg>
        <pc:picChg chg="mod">
          <ac:chgData name="Bracken, Pam" userId="f3aa402d-8a3c-4841-b939-af5e5b41e404" providerId="ADAL" clId="{B58B82A7-DC74-4E44-BD83-3ABE2A76BDF5}" dt="2023-09-20T22:27:31.353" v="115" actId="1076"/>
          <ac:picMkLst>
            <pc:docMk/>
            <pc:sldMk cId="0" sldId="267"/>
            <ac:picMk id="16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645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86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16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03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7ba80a4d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77ba80a4d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Sticky bars.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https://learn.k20center.ou.edu/strategy/129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7ba80a4d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77ba80a4d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/>
              <a:t>K20 Center. (n.d.). Sticky bars.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https://learn.k20center.ou.edu/strategy/129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Teacher Note: In this lesson, we’ll answer that question by exploring some culinary aspects of Spanish cultures.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K20 Center. (n.d.). Collective Brain Dump. Strategies. </a:t>
            </a:r>
            <a:r>
              <a:rPr lang="en-US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K20 Center. (n.d.).Mentimeter. Tech Tool. </a:t>
            </a:r>
            <a:r>
              <a:rPr lang="en-US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https://learn.k20center.ou.edu/tech-tool/645</a:t>
            </a: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K20 Center. (n.d.).I Think / We Think. Strategies. </a:t>
            </a:r>
            <a:r>
              <a:rPr lang="en-US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https://learn.k20center.ou.edu/strategy/141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T-chart. Strategies. Retrieved from </a:t>
            </a:r>
            <a:r>
              <a:rPr lang="en-US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https://learn.k20center.ou.edu/strategy/86</a:t>
            </a:r>
            <a:r>
              <a:rPr lang="en-US"/>
              <a:t> </a:t>
            </a: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7ba80a4d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77ba80a4d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(n.d.). Sticky bars.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https://learn.k20center.ou.edu/strategy/129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Elbow partners. Strategies. Retrieved from </a:t>
            </a:r>
            <a:r>
              <a:rPr lang="en-US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https://learn.k20center.ou.edu/strategy/116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Wakelet. Tech Tool. Retrieved from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https://learn.k20center.ou.edu/tech-tool/2180</a:t>
            </a: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7ba80a4d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77ba80a4d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Double Bubble.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https://learn.k20center.ou.edu/strategy/3035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4" name="Google Shape;14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18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19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47P8Gj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7ba80a4d7_0_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Reflect on what we discussed about the different stereotypes for each of your countries/territories.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Write your answer to the following question on your note: </a:t>
            </a:r>
            <a:r>
              <a:rPr lang="en-US" sz="2300" dirty="0"/>
              <a:t>What was one stereotype about Hispanic food that wasn’t true? </a:t>
            </a:r>
            <a:endParaRPr sz="23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Place your answer next to </a:t>
            </a:r>
            <a:r>
              <a:rPr lang="en-US" i="1" dirty="0"/>
              <a:t>any </a:t>
            </a:r>
            <a:r>
              <a:rPr lang="en-US" dirty="0"/>
              <a:t>sticky note that you’re responding to. </a:t>
            </a:r>
            <a:endParaRPr dirty="0"/>
          </a:p>
        </p:txBody>
      </p:sp>
      <p:sp>
        <p:nvSpPr>
          <p:cNvPr id="151" name="Google Shape;151;g277ba80a4d7_0_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Sticky Bars | Part 2</a:t>
            </a:r>
            <a:endParaRPr/>
          </a:p>
        </p:txBody>
      </p:sp>
      <p:pic>
        <p:nvPicPr>
          <p:cNvPr id="152" name="Google Shape;152;g277ba80a4d7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2850" y="1"/>
            <a:ext cx="1283951" cy="128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7ba80a4d7_0_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Reflect on what you learned from your research.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Write your answer to the following question on your note: </a:t>
            </a:r>
            <a:r>
              <a:rPr lang="en-US" sz="2300" dirty="0"/>
              <a:t>What is the most unique thing you saw in your video/research?</a:t>
            </a:r>
            <a:endParaRPr sz="23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Place your answer in the column of your country/territory. </a:t>
            </a:r>
            <a:endParaRPr dirty="0"/>
          </a:p>
        </p:txBody>
      </p:sp>
      <p:sp>
        <p:nvSpPr>
          <p:cNvPr id="158" name="Google Shape;158;g277ba80a4d7_0_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Sticky Bars | Part 3 </a:t>
            </a:r>
            <a:endParaRPr/>
          </a:p>
        </p:txBody>
      </p:sp>
      <p:pic>
        <p:nvPicPr>
          <p:cNvPr id="159" name="Google Shape;159;g277ba80a4d7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2850" y="1"/>
            <a:ext cx="1283951" cy="128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body" idx="1"/>
          </p:nvPr>
        </p:nvSpPr>
        <p:spPr>
          <a:xfrm>
            <a:off x="457200" y="1232350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1" lvl="0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Follow the instructions on your handout. </a:t>
            </a:r>
            <a:endParaRPr dirty="0"/>
          </a:p>
          <a:p>
            <a:pPr marL="227011" lvl="0" indent="-2270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Plan a traditional Hispanic meal for your friends based on what you learned about your country/territory.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Hispanic Menu Handout</a:t>
            </a:r>
            <a:endParaRPr/>
          </a:p>
        </p:txBody>
      </p:sp>
      <p:pic>
        <p:nvPicPr>
          <p:cNvPr id="166" name="Google Shape;166;p10"/>
          <p:cNvPicPr preferRelativeResize="0"/>
          <p:nvPr/>
        </p:nvPicPr>
        <p:blipFill rotWithShape="1">
          <a:blip r:embed="rId3">
            <a:alphaModFix/>
          </a:blip>
          <a:srcRect l="14688" t="8546" r="13554" b="9122"/>
          <a:stretch/>
        </p:blipFill>
        <p:spPr>
          <a:xfrm>
            <a:off x="5793806" y="2518355"/>
            <a:ext cx="1931023" cy="2215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 idx="4294967295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Estereotipos sobre la comida hispana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4294967295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Examining stereotypes in Hispanic cuisine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dirty="0"/>
              <a:t>What are stereotypes, and how does learning about other cultures affect our perception of others?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636790" y="615019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40028" y="1801107"/>
            <a:ext cx="7772400" cy="225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53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15"/>
              <a:buChar char="•"/>
            </a:pPr>
            <a:r>
              <a:rPr lang="en-US" sz="2315" dirty="0"/>
              <a:t>Students will investigate common stereotypes around Hispanic food</a:t>
            </a:r>
            <a:endParaRPr dirty="0"/>
          </a:p>
          <a:p>
            <a:pPr marL="457200" lvl="0" indent="-353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15"/>
              <a:buChar char="•"/>
            </a:pPr>
            <a:r>
              <a:rPr lang="en-US" sz="2315" dirty="0">
                <a:solidFill>
                  <a:schemeClr val="lt1"/>
                </a:solidFill>
              </a:rPr>
              <a:t>Students will explore food from six different Spanish speaking countries/territories </a:t>
            </a:r>
            <a:endParaRPr sz="2315" dirty="0">
              <a:solidFill>
                <a:schemeClr val="lt1"/>
              </a:solidFill>
            </a:endParaRPr>
          </a:p>
          <a:p>
            <a:pPr marL="457200" lvl="0" indent="-353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15"/>
              <a:buChar char="•"/>
            </a:pPr>
            <a:r>
              <a:rPr lang="en-US" sz="2315" dirty="0"/>
              <a:t>Students will examine culinary aspects of Hispanic culture and design their own food menu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Collective Brain Dump with Mentimeter</a:t>
            </a: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Scan the QR code or follow the link below and answer the following question: “What are stereotypes?”</a:t>
            </a:r>
            <a:br>
              <a:rPr lang="en-US"/>
            </a:b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i="1">
                <a:highlight>
                  <a:srgbClr val="FFFF00"/>
                </a:highlight>
              </a:rPr>
              <a:t>insert link and QR here</a:t>
            </a:r>
            <a:endParaRPr i="1">
              <a:highlight>
                <a:srgbClr val="FFFF00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4350" y="1305050"/>
            <a:ext cx="1687950" cy="16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425" y="2765600"/>
            <a:ext cx="2114700" cy="21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 Think, We Think T-Chart</a:t>
            </a:r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603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Using your handout, answer both questions on the “I think” side: </a:t>
            </a:r>
            <a:endParaRPr dirty="0"/>
          </a:p>
          <a:p>
            <a:pPr marL="457200" lvl="0" indent="-3556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 dirty="0"/>
              <a:t>What are some characteristics of Hispanic food?</a:t>
            </a:r>
            <a:endParaRPr sz="2000" dirty="0"/>
          </a:p>
          <a:p>
            <a:pPr marL="457200" lvl="0" indent="-3556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 dirty="0"/>
              <a:t>What kinds of foods do you think Hispanic people like to eat?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Find a small group and discuss your answers. Write the group responses on the “We think” side of the page.</a:t>
            </a:r>
            <a:endParaRPr dirty="0"/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8474" y="3789000"/>
            <a:ext cx="1259675" cy="11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9175" y="91100"/>
            <a:ext cx="1827625" cy="18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7ba80a4d7_0_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Sticky Bars | Part 1</a:t>
            </a:r>
            <a:endParaRPr/>
          </a:p>
        </p:txBody>
      </p:sp>
      <p:sp>
        <p:nvSpPr>
          <p:cNvPr id="129" name="Google Shape;129;g277ba80a4d7_0_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Write your answer to the following question on your sticky note: </a:t>
            </a:r>
            <a:r>
              <a:rPr lang="en-US" sz="2300"/>
              <a:t>What is one stereotype you have about the food of your assigned country? </a:t>
            </a:r>
            <a:endParaRPr sz="23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Place your sticky note on the board above the name of your assigned country. </a:t>
            </a:r>
            <a:endParaRPr/>
          </a:p>
        </p:txBody>
      </p:sp>
      <p:pic>
        <p:nvPicPr>
          <p:cNvPr id="130" name="Google Shape;130;g277ba80a4d7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0875" y="348238"/>
            <a:ext cx="1285925" cy="7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77ba80a4d7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316800"/>
            <a:ext cx="2590226" cy="259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Discover Your Country!</a:t>
            </a: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62199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Scan the QR code provided OR </a:t>
            </a:r>
            <a:endParaRPr dirty="0"/>
          </a:p>
          <a:p>
            <a:pPr marL="575945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30"/>
              <a:buNone/>
            </a:pPr>
            <a:r>
              <a:rPr lang="en-US" sz="2000" dirty="0"/>
              <a:t>Use the following link to access the “World Food Collections” </a:t>
            </a:r>
            <a:r>
              <a:rPr lang="en-US" sz="2000" dirty="0" err="1"/>
              <a:t>Wakelet</a:t>
            </a:r>
            <a:r>
              <a:rPr lang="en-US" sz="2000" dirty="0"/>
              <a:t>: </a:t>
            </a:r>
            <a:r>
              <a:rPr lang="en-US" sz="2000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https://bit.ly/47P8GjR</a:t>
            </a:r>
            <a:endParaRPr sz="20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Watch the video resource on your country/territory 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Take notes on their different foods and customs </a:t>
            </a:r>
            <a:endParaRPr dirty="0"/>
          </a:p>
        </p:txBody>
      </p:sp>
      <p:pic>
        <p:nvPicPr>
          <p:cNvPr id="138" name="Google Shape;138;p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9" b="19"/>
          <a:stretch/>
        </p:blipFill>
        <p:spPr>
          <a:xfrm>
            <a:off x="6722650" y="1657749"/>
            <a:ext cx="1828800" cy="182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7ba80a4d7_0_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Double Bubble Map 	</a:t>
            </a:r>
            <a:endParaRPr/>
          </a:p>
        </p:txBody>
      </p:sp>
      <p:sp>
        <p:nvSpPr>
          <p:cNvPr id="144" name="Google Shape;144;g277ba80a4d7_0_9"/>
          <p:cNvSpPr txBox="1">
            <a:spLocks noGrp="1"/>
          </p:cNvSpPr>
          <p:nvPr>
            <p:ph type="body" idx="1"/>
          </p:nvPr>
        </p:nvSpPr>
        <p:spPr>
          <a:xfrm>
            <a:off x="457200" y="14455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Visually compare/contrast your countries/territories:</a:t>
            </a:r>
            <a:endParaRPr dirty="0"/>
          </a:p>
          <a:p>
            <a:pPr marL="457200" lvl="0" indent="-387350" algn="l" rtl="0">
              <a:spcBef>
                <a:spcPts val="52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 dirty="0"/>
              <a:t>On the poster paper provided, draw a Double Bubble map (see image).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 dirty="0"/>
              <a:t>You fill in one side with information about your country that is different from your partner’s; they fill in the other side. 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 dirty="0"/>
              <a:t>In the middle bubbles, write foods/customs that are similar between the two countries. </a:t>
            </a:r>
            <a:endParaRPr sz="2500" dirty="0"/>
          </a:p>
        </p:txBody>
      </p:sp>
      <p:pic>
        <p:nvPicPr>
          <p:cNvPr id="145" name="Google Shape;145;g277ba80a4d7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6756" y="-197318"/>
            <a:ext cx="2352983" cy="2367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759</Words>
  <Application>Microsoft Office PowerPoint</Application>
  <PresentationFormat>On-screen Show (16:9)</PresentationFormat>
  <Paragraphs>52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Noto Sans Symbols</vt:lpstr>
      <vt:lpstr>Times New Roman</vt:lpstr>
      <vt:lpstr>LEARN theme</vt:lpstr>
      <vt:lpstr>LEARN theme</vt:lpstr>
      <vt:lpstr>PowerPoint Presentation</vt:lpstr>
      <vt:lpstr>Estereotipos sobre la comida hispana</vt:lpstr>
      <vt:lpstr>Essential Question</vt:lpstr>
      <vt:lpstr>Lesson Objectives</vt:lpstr>
      <vt:lpstr>Collective Brain Dump with Mentimeter</vt:lpstr>
      <vt:lpstr>I Think, We Think T-Chart</vt:lpstr>
      <vt:lpstr>Sticky Bars | Part 1</vt:lpstr>
      <vt:lpstr>Discover Your Country!</vt:lpstr>
      <vt:lpstr>Double Bubble Map  </vt:lpstr>
      <vt:lpstr>Sticky Bars | Part 2</vt:lpstr>
      <vt:lpstr>Sticky Bars | Part 3 </vt:lpstr>
      <vt:lpstr>Hispanic Menu Handout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Estereotipos Sobre La Comida Hispana</dc:title>
  <dc:creator>k20center452@groups.ou.edu</dc:creator>
  <cp:lastModifiedBy>Bracken, Pam</cp:lastModifiedBy>
  <cp:revision>2</cp:revision>
  <dcterms:modified xsi:type="dcterms:W3CDTF">2023-09-21T18:59:20Z</dcterms:modified>
</cp:coreProperties>
</file>