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1" r:id="rId28"/>
    <p:sldId id="28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2"/>
  </p:normalViewPr>
  <p:slideViewPr>
    <p:cSldViewPr snapToGrid="0">
      <p:cViewPr varScale="1">
        <p:scale>
          <a:sx n="206" d="100"/>
          <a:sy n="206" d="100"/>
        </p:scale>
        <p:origin x="50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yjsoykuFrY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T7Z8PwES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79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12e1572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312e1572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Try It, Talk It, Color It, Check It. Strategies. Retrieved from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https://learn.k20center.ou.edu/strategy/2329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7b07f02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7b07f02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66195ae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66195ae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c021a3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c021a3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12e1572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312e1572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ed3ac8f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ed3ac8f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ed3ac8f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ed3ac8f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574f0f0b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574f0f0b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574f0f0b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574f0f0b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574f0f0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574f0f0b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574f0f0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574f0f0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519bf28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519bf28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66195aea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66195aea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(2023, August 22). K20 ICAP-the sound of polynomials. YouTube.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https://www.youtube.com/watch?v=KyjsoykuFrY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df4f944f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df4f944f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7b07f02e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7b07f02e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519bf28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519bf281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312e1572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312e1572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Bell Ringers and Exit Ticket. Strategies. Retrieved from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(2011, March 11). </a:t>
            </a:r>
            <a:r>
              <a:rPr lang="en-US" i="1"/>
              <a:t>MADtv fast food ordering</a:t>
            </a:r>
            <a:r>
              <a:rPr lang="en-US"/>
              <a:t>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https://www.youtube.com/watch?v=M2T7Z8PwESY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66195ae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66195ae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66195ae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66195ae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Mathsbot. Tech Tool.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https://learn.k20center.ou.edu/tech-tool/2793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66195ae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66195aea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Try It, Talk It, Color It, Check It. Strategies. Retrieved from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https://learn.k20center.ou.edu/strategy/2329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7b07f02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7b07f02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KyjsoykuFrY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KyjsoykuFr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weather.github.io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M2T7Z8PwESY?start=001&amp;end=24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M2T7Z8PwES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algebrati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Subtracting Polynomials</a:t>
            </a:r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1298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50" dirty="0"/>
              <a:t>Use the online math manipulative to answer the questions on the handout.</a:t>
            </a:r>
            <a:endParaRPr sz="1950" dirty="0"/>
          </a:p>
          <a:p>
            <a:pPr marL="447675" lvl="0" indent="-342900" algn="l" rtl="0">
              <a:spcBef>
                <a:spcPts val="52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dirty="0"/>
              <a:t>First, try the problem on your own. </a:t>
            </a:r>
            <a:endParaRPr sz="1950" dirty="0"/>
          </a:p>
          <a:p>
            <a:pPr marL="447675" lvl="0" indent="-342900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dirty="0"/>
              <a:t>Then, discuss with a partner. </a:t>
            </a:r>
            <a:endParaRPr sz="1950" dirty="0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dirty="0"/>
              <a:t>Lastly, choose a color to represent your confidence in efficiently summarizing how many blocks you have left. </a:t>
            </a:r>
            <a:endParaRPr sz="195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50" dirty="0"/>
              <a:t>The cup colors represent the following: </a:t>
            </a:r>
            <a:endParaRPr sz="1950" dirty="0"/>
          </a:p>
          <a:p>
            <a:pPr marL="457200" lvl="0" indent="-352425" algn="l" rtl="0">
              <a:spcBef>
                <a:spcPts val="52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38761D"/>
                </a:solidFill>
              </a:rPr>
              <a:t>Green</a:t>
            </a:r>
            <a:r>
              <a:rPr lang="en-US" sz="1950" dirty="0"/>
              <a:t> - “I can summarize my thought process.”</a:t>
            </a:r>
            <a:endParaRPr sz="1950" dirty="0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F1C232"/>
                </a:solidFill>
              </a:rPr>
              <a:t>Yellow</a:t>
            </a:r>
            <a:r>
              <a:rPr lang="en-US" sz="1950" dirty="0"/>
              <a:t> - “I am a bit uncertain about how to summarize my thought process.” </a:t>
            </a:r>
            <a:endParaRPr sz="1950" dirty="0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CC0000"/>
                </a:solidFill>
              </a:rPr>
              <a:t>Red</a:t>
            </a:r>
            <a:r>
              <a:rPr lang="en-US" sz="1950" dirty="0"/>
              <a:t> - “I need help summarizing my thought process.” </a:t>
            </a:r>
            <a:r>
              <a:rPr lang="en-US" dirty="0"/>
              <a:t> </a:t>
            </a:r>
            <a:r>
              <a:rPr lang="en-US" sz="1950" dirty="0"/>
              <a:t> </a:t>
            </a:r>
            <a:endParaRPr sz="1950" dirty="0"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775" y="45925"/>
            <a:ext cx="1083926" cy="108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 idx="4294967295"/>
          </p:nvPr>
        </p:nvSpPr>
        <p:spPr>
          <a:xfrm>
            <a:off x="457200" y="1990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blocks do you have left?</a:t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50" y="1267097"/>
            <a:ext cx="7471812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Complete the Frayer Model handout for adding/subtracting polynomials. The “answers” are hung around the classroom.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Start anywhere you like; spread out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Use the answers and QR codes on the wall to complete each box on your Frayer Models notes.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We will review the answers together. </a:t>
            </a:r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Scavenger Hunt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a polynomial?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a term?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an expression?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dirty="0"/>
              <a:t>2x³+ 5x -7</a:t>
            </a:r>
            <a:endParaRPr sz="3700" dirty="0"/>
          </a:p>
        </p:txBody>
      </p:sp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polynomial expression?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Many ________ that have  __________ or ____________ that are separated by a _______ or ________ symbol. </a:t>
            </a:r>
            <a:endParaRPr sz="36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/>
              <a:t>2x³+ 5x -7</a:t>
            </a:r>
            <a:endParaRPr sz="3700"/>
          </a:p>
        </p:txBody>
      </p:sp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polynomial expression?</a:t>
            </a:r>
            <a:endParaRPr/>
          </a:p>
        </p:txBody>
      </p:sp>
      <p:sp>
        <p:nvSpPr>
          <p:cNvPr id="173" name="Google Shape;173;p35"/>
          <p:cNvSpPr txBox="1"/>
          <p:nvPr/>
        </p:nvSpPr>
        <p:spPr>
          <a:xfrm>
            <a:off x="2604825" y="2744250"/>
            <a:ext cx="1288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Exponent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35"/>
          <p:cNvCxnSpPr/>
          <p:nvPr/>
        </p:nvCxnSpPr>
        <p:spPr>
          <a:xfrm>
            <a:off x="3628125" y="3171450"/>
            <a:ext cx="400500" cy="24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35"/>
          <p:cNvSpPr txBox="1"/>
          <p:nvPr/>
        </p:nvSpPr>
        <p:spPr>
          <a:xfrm>
            <a:off x="1178950" y="1239150"/>
            <a:ext cx="1023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3563175" y="1239150"/>
            <a:ext cx="1153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5449050" y="1239150"/>
            <a:ext cx="136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constants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5"/>
          <p:cNvSpPr txBox="1"/>
          <p:nvPr/>
        </p:nvSpPr>
        <p:spPr>
          <a:xfrm>
            <a:off x="2202250" y="1740850"/>
            <a:ext cx="1023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plus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3628125" y="1740850"/>
            <a:ext cx="1023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minus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5059100" y="2453700"/>
            <a:ext cx="1564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Coefficient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35"/>
          <p:cNvCxnSpPr/>
          <p:nvPr/>
        </p:nvCxnSpPr>
        <p:spPr>
          <a:xfrm flipH="1">
            <a:off x="4793000" y="2880900"/>
            <a:ext cx="266100" cy="413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35"/>
          <p:cNvCxnSpPr/>
          <p:nvPr/>
        </p:nvCxnSpPr>
        <p:spPr>
          <a:xfrm>
            <a:off x="4023075" y="3734150"/>
            <a:ext cx="0" cy="379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5"/>
          <p:cNvCxnSpPr/>
          <p:nvPr/>
        </p:nvCxnSpPr>
        <p:spPr>
          <a:xfrm>
            <a:off x="4926050" y="3734150"/>
            <a:ext cx="0" cy="379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5"/>
          <p:cNvCxnSpPr/>
          <p:nvPr/>
        </p:nvCxnSpPr>
        <p:spPr>
          <a:xfrm>
            <a:off x="4033900" y="4135375"/>
            <a:ext cx="910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5"/>
          <p:cNvSpPr txBox="1"/>
          <p:nvPr/>
        </p:nvSpPr>
        <p:spPr>
          <a:xfrm>
            <a:off x="3879400" y="4169950"/>
            <a:ext cx="121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35"/>
          <p:cNvCxnSpPr/>
          <p:nvPr/>
        </p:nvCxnSpPr>
        <p:spPr>
          <a:xfrm rot="10800000">
            <a:off x="5535800" y="3584850"/>
            <a:ext cx="610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5"/>
          <p:cNvSpPr txBox="1"/>
          <p:nvPr/>
        </p:nvSpPr>
        <p:spPr>
          <a:xfrm>
            <a:off x="6229900" y="3294300"/>
            <a:ext cx="1564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Remove </a:t>
            </a:r>
            <a:r>
              <a:rPr lang="en-US" u="sng" dirty="0">
                <a:solidFill>
                  <a:schemeClr val="accent4"/>
                </a:solidFill>
              </a:rPr>
              <a:t>parenthesis</a:t>
            </a:r>
            <a:endParaRPr u="sng" dirty="0">
              <a:solidFill>
                <a:schemeClr val="accent4"/>
              </a:solidFill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Why do we remove parenthesis?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Identify </a:t>
            </a:r>
            <a:r>
              <a:rPr lang="en-US" u="sng" dirty="0">
                <a:solidFill>
                  <a:schemeClr val="accent4"/>
                </a:solidFill>
              </a:rPr>
              <a:t>like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u="sng" dirty="0">
                <a:solidFill>
                  <a:schemeClr val="accent4"/>
                </a:solidFill>
              </a:rPr>
              <a:t>terms</a:t>
            </a:r>
            <a:endParaRPr u="sng" dirty="0">
              <a:solidFill>
                <a:schemeClr val="accent4"/>
              </a:solidFill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are some strategies we can use to identify like terms?</a:t>
            </a: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characteristics do you look for?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4"/>
                </a:solidFill>
              </a:rPr>
              <a:t>Combine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Like terms</a:t>
            </a:r>
            <a:endParaRPr dirty="0"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does it mean to combine like terms?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Write in standard form</a:t>
            </a:r>
            <a:endParaRPr dirty="0"/>
          </a:p>
          <a:p>
            <a:pPr marL="13589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do we put a polynomial in standard form?</a:t>
            </a:r>
            <a:endParaRPr dirty="0"/>
          </a:p>
        </p:txBody>
      </p:sp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we simplify polynomials?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Remember to distribute the negative one to each term in the second polynomial</a:t>
            </a:r>
            <a:endParaRPr dirty="0"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are adding/subtracting polynomials Similar? Different?</a:t>
            </a:r>
            <a:endParaRPr dirty="0"/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most important thing to remember about subtracting polynomials?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Sound of Polynomials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Adding and Subtracting Polynomials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body" idx="1"/>
          </p:nvPr>
        </p:nvSpPr>
        <p:spPr>
          <a:xfrm>
            <a:off x="457200" y="1111644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Did you know that so much math goes behind instrument design, sound mixing, music production and more?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One special kind of math used are the Chebyshev Polynomials.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 musician or sound engineer may use the Chebyshev Polynomials to distort or shift the shape of the soundwave that is heard resulting in a change of the sound.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To get a specific sound or effect, one may add or subtract Chebyshev Polynomials together to get the desired sound. </a:t>
            </a:r>
            <a:endParaRPr sz="2400" dirty="0"/>
          </a:p>
        </p:txBody>
      </p:sp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457200" y="16823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Chebyshev Polynomials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/>
        </p:nvSpPr>
        <p:spPr>
          <a:xfrm>
            <a:off x="1036150" y="4489975"/>
            <a:ext cx="68040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https://www.youtube.com/watch?v=KyjsoykuFrY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K20 ICAP - Education Specialist for Ableton - The Sound of Polynomials">
            <a:hlinkClick r:id="" action="ppaction://media"/>
            <a:extLst>
              <a:ext uri="{FF2B5EF4-FFF2-40B4-BE49-F238E27FC236}">
                <a16:creationId xmlns:a16="http://schemas.microsoft.com/office/drawing/2014/main" id="{5CC7769A-806C-E255-B247-E725A453E3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36150" y="611285"/>
            <a:ext cx="6864938" cy="387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257450" y="32117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Polynomials and Sounds</a:t>
            </a:r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2"/>
          </p:nvPr>
        </p:nvSpPr>
        <p:spPr>
          <a:xfrm>
            <a:off x="257450" y="1330000"/>
            <a:ext cx="41184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9250" algn="l" rtl="0">
              <a:spcBef>
                <a:spcPts val="36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Navigate to: </a:t>
            </a:r>
            <a:r>
              <a:rPr lang="en-US" sz="19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https://youngweather.github.io/</a:t>
            </a:r>
            <a:endParaRPr sz="19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Simplify each expression on your Polynomials and Sound handout 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Put each solution into the program using the image to the right.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Answer the question: </a:t>
            </a:r>
            <a:r>
              <a:rPr lang="en-US" sz="1900" i="1" dirty="0"/>
              <a:t>What happens to a sound when we add or subtract Chebyshev Polynomials?</a:t>
            </a:r>
            <a:endParaRPr sz="19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246" name="Google Shape;24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700" y="1121822"/>
            <a:ext cx="3925701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>
            <a:spLocks noGrp="1"/>
          </p:cNvSpPr>
          <p:nvPr>
            <p:ph type="title"/>
          </p:nvPr>
        </p:nvSpPr>
        <p:spPr>
          <a:xfrm>
            <a:off x="133175" y="-1"/>
            <a:ext cx="8229600" cy="547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Polynomials and Sounds</a:t>
            </a:r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body" idx="2"/>
          </p:nvPr>
        </p:nvSpPr>
        <p:spPr>
          <a:xfrm>
            <a:off x="-149824" y="429830"/>
            <a:ext cx="53856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Click the number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“49”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key at the top of the page. (49 is the MIDI number for the note C#3).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Turn the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volume all the way down and slide the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noeffect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volume all the way up. This is the unfiltered sound.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Slide the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volume all the way up. This is the sound being filtered by the T3 Chebyshev polynomial.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Change the preset to T5, then repeat the process clicking on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“49,”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turning the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volume all the way down and sliding the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noeffect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volume all the way up. Then setting the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volume to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“102.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” This is the sound being filtered by the T5 Chebyshev polynomial.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You should notice that the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noeffect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is the same, but the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sound is different as the T5 sound is more nasally and lower in pitch than the T3 sound.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Go to the worksheet and simplify the first set of polynomials.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After getting the result, leave the sound on while inputting the answers in the boxes. Upon changing the 3rd coefficient, you should hear the sound change.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75" y="1142547"/>
            <a:ext cx="3925701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Sounds (Key)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F936312-A3B4-CF00-49BC-0EA38A36EB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422" y="1390111"/>
          <a:ext cx="2545709" cy="128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965160" progId="Equation.DSMT4">
                  <p:embed/>
                </p:oleObj>
              </mc:Choice>
              <mc:Fallback>
                <p:oleObj name="Equation" r:id="rId2" imgW="1904760" imgH="965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F936312-A3B4-CF00-49BC-0EA38A36E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422" y="1390111"/>
                        <a:ext cx="2545709" cy="128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F9BB49F-7289-681B-7EFA-2D6A8B4F7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422" y="2924144"/>
          <a:ext cx="2864039" cy="111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965160" progId="Equation.DSMT4">
                  <p:embed/>
                </p:oleObj>
              </mc:Choice>
              <mc:Fallback>
                <p:oleObj name="Equation" r:id="rId4" imgW="2476440" imgH="965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F9BB49F-7289-681B-7EFA-2D6A8B4F7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422" y="2924144"/>
                        <a:ext cx="2864039" cy="111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B2D38003-AAD9-CC14-D601-D2145D7CFD93}"/>
              </a:ext>
            </a:extLst>
          </p:cNvPr>
          <p:cNvSpPr txBox="1">
            <a:spLocks/>
          </p:cNvSpPr>
          <p:nvPr/>
        </p:nvSpPr>
        <p:spPr>
          <a:xfrm>
            <a:off x="3645214" y="1316786"/>
            <a:ext cx="439928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  <a:p>
            <a:pPr marL="514350" indent="-514350">
              <a:buFont typeface="+mj-lt"/>
              <a:buAutoNum type="arabicParenR" startAt="3"/>
            </a:pP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arenR" startAt="3"/>
            </a:pPr>
            <a:endParaRPr lang="en-US" sz="12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5DB857-B8F3-7F4D-C4AB-C5750FA04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9155" y="1433843"/>
          <a:ext cx="4468148" cy="116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95400" imgH="965160" progId="Equation.DSMT4">
                  <p:embed/>
                </p:oleObj>
              </mc:Choice>
              <mc:Fallback>
                <p:oleObj name="Equation" r:id="rId6" imgW="3695400" imgH="965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5DB857-B8F3-7F4D-C4AB-C5750FA04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9155" y="1433843"/>
                        <a:ext cx="4468148" cy="1166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E4413D-A9C3-5BAB-90DF-499A77D0AB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1027" y="2969784"/>
          <a:ext cx="4737224" cy="11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3680" imgH="965160" progId="Equation.DSMT4">
                  <p:embed/>
                </p:oleObj>
              </mc:Choice>
              <mc:Fallback>
                <p:oleObj name="Equation" r:id="rId8" imgW="4063680" imgH="965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CE4413D-A9C3-5BAB-90DF-499A77D0A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91027" y="2969784"/>
                        <a:ext cx="4737224" cy="1125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D07161-CAEE-0625-DB62-7A0114B1E4ED}"/>
              </a:ext>
            </a:extLst>
          </p:cNvPr>
          <p:cNvSpPr/>
          <p:nvPr/>
        </p:nvSpPr>
        <p:spPr>
          <a:xfrm>
            <a:off x="612060" y="2397499"/>
            <a:ext cx="1444604" cy="37644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B83F47-7225-4072-78C2-A321831698B4}"/>
              </a:ext>
            </a:extLst>
          </p:cNvPr>
          <p:cNvSpPr/>
          <p:nvPr/>
        </p:nvSpPr>
        <p:spPr>
          <a:xfrm>
            <a:off x="638294" y="3782798"/>
            <a:ext cx="1784442" cy="32578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C66059-D7C3-BE1A-A3FB-593DCC696A34}"/>
              </a:ext>
            </a:extLst>
          </p:cNvPr>
          <p:cNvSpPr/>
          <p:nvPr/>
        </p:nvSpPr>
        <p:spPr>
          <a:xfrm>
            <a:off x="4069960" y="2349878"/>
            <a:ext cx="2560741" cy="340579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835B01-2030-B569-6346-E3CB231E69BC}"/>
              </a:ext>
            </a:extLst>
          </p:cNvPr>
          <p:cNvSpPr/>
          <p:nvPr/>
        </p:nvSpPr>
        <p:spPr>
          <a:xfrm>
            <a:off x="4063767" y="3836892"/>
            <a:ext cx="2573126" cy="32836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948547D4-4B2D-6579-512E-E0F3EE2CFF2B}"/>
              </a:ext>
            </a:extLst>
          </p:cNvPr>
          <p:cNvSpPr txBox="1">
            <a:spLocks/>
          </p:cNvSpPr>
          <p:nvPr/>
        </p:nvSpPr>
        <p:spPr>
          <a:xfrm>
            <a:off x="293186" y="1352601"/>
            <a:ext cx="439928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4"/>
                </a:solidFill>
              </a:rPr>
              <a:t>1) </a:t>
            </a: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4"/>
                </a:solidFill>
              </a:rPr>
              <a:t>2) </a:t>
            </a:r>
          </a:p>
          <a:p>
            <a:pPr marL="514350" indent="-514350">
              <a:buFont typeface="+mj-lt"/>
              <a:buAutoNum type="arabicParenR" startAt="3"/>
            </a:pPr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answer and describe the change of the sound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are the sounds different?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descriptive words would you use for each sound? </a:t>
            </a:r>
            <a:endParaRPr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dirty="0"/>
              <a:t>Example: nasally, cold, scary, happy, </a:t>
            </a:r>
            <a:r>
              <a:rPr lang="en-US" dirty="0" err="1"/>
              <a:t>etc</a:t>
            </a:r>
            <a:endParaRPr dirty="0"/>
          </a:p>
        </p:txBody>
      </p:sp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happens to a sound when we add or subtract the Chebyshev Polynomials?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Simplify the problems on the handout and turn in when you’re done.  </a:t>
            </a:r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 </a:t>
            </a:r>
            <a:endParaRPr/>
          </a:p>
        </p:txBody>
      </p:sp>
      <p:pic>
        <p:nvPicPr>
          <p:cNvPr id="272" name="Google Shape;2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426" y="169027"/>
            <a:ext cx="1843950" cy="95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Fast Food Ordering</a:t>
            </a:r>
            <a:endParaRPr/>
          </a:p>
        </p:txBody>
      </p:sp>
      <p:sp>
        <p:nvSpPr>
          <p:cNvPr id="101" name="Google Shape;101;p24"/>
          <p:cNvSpPr txBox="1"/>
          <p:nvPr/>
        </p:nvSpPr>
        <p:spPr>
          <a:xfrm>
            <a:off x="1439700" y="4819225"/>
            <a:ext cx="592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https://www.youtube.com/embed/M2T7Z8PwESY?start=001&amp;end=241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4" descr=" " title="MADtv   Fast Food Orderi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525" y="1214228"/>
            <a:ext cx="6408875" cy="3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Order</a:t>
            </a:r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Is there an easier way he could have communicated his order? </a:t>
            </a:r>
            <a:endParaRPr sz="2400" dirty="0"/>
          </a:p>
        </p:txBody>
      </p:sp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 l="4589" t="22554" r="4896" b="7812"/>
          <a:stretch/>
        </p:blipFill>
        <p:spPr>
          <a:xfrm>
            <a:off x="1070011" y="1949803"/>
            <a:ext cx="6669650" cy="2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you use addition and subtraction to simplify polynomial expressions?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Apply addition and subtraction to simplify polynomial expressions.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Mathsbot</a:t>
            </a:r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3907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Navigate to </a:t>
            </a:r>
            <a:r>
              <a:rPr lang="en-US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http://k20.ou.edu/algebratiles</a:t>
            </a:r>
            <a:endParaRPr dirty="0">
              <a:solidFill>
                <a:schemeClr val="tx1"/>
              </a:solidFill>
            </a:endParaRP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the online math manipulative to help you answer the questions about the given expressions on your handout.</a:t>
            </a:r>
            <a:endParaRPr dirty="0"/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475" y="2639075"/>
            <a:ext cx="2179523" cy="217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17658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Polynomials</a:t>
            </a:r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67400" y="1129150"/>
            <a:ext cx="8504400" cy="330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50" dirty="0"/>
              <a:t>Use the online math manipulative to answer the questions on the handout.</a:t>
            </a:r>
            <a:endParaRPr sz="2350" dirty="0"/>
          </a:p>
          <a:p>
            <a:pPr marL="457200" lvl="0" indent="-355441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dirty="0"/>
              <a:t>First, try the problem on your own. </a:t>
            </a:r>
            <a:endParaRPr sz="2350" dirty="0"/>
          </a:p>
          <a:p>
            <a:pPr marL="457200" lvl="0" indent="-35544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dirty="0"/>
              <a:t>Then, discuss with a partner. </a:t>
            </a:r>
            <a:endParaRPr sz="2350"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10638"/>
              <a:buFont typeface="Arial" panose="020B0604020202020204" pitchFamily="34" charset="0"/>
              <a:buChar char="•"/>
            </a:pPr>
            <a:r>
              <a:rPr lang="en-US" sz="2350" dirty="0"/>
              <a:t>Choose a color to represent your confidence in efficiently summarizing how many blocks of each kind you have all together.</a:t>
            </a:r>
            <a:r>
              <a:rPr lang="en-US" dirty="0"/>
              <a:t>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64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50" dirty="0"/>
              <a:t>The cup colors represent the following: </a:t>
            </a:r>
            <a:endParaRPr sz="2350" dirty="0"/>
          </a:p>
          <a:p>
            <a:pPr marL="457200" lvl="0" indent="-355441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rgbClr val="38761D"/>
                </a:solidFill>
              </a:rPr>
              <a:t>Green</a:t>
            </a:r>
            <a:r>
              <a:rPr lang="en-US" sz="2350" dirty="0"/>
              <a:t> - “I can summarize my thought process.”</a:t>
            </a:r>
            <a:endParaRPr sz="2350" dirty="0"/>
          </a:p>
          <a:p>
            <a:pPr marL="457200" lvl="0" indent="-35544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rgbClr val="F1C232"/>
                </a:solidFill>
              </a:rPr>
              <a:t>Yellow</a:t>
            </a:r>
            <a:r>
              <a:rPr lang="en-US" sz="2350" dirty="0"/>
              <a:t> - “I am a bit uncertain about how to summarize my thought process.” </a:t>
            </a:r>
            <a:endParaRPr sz="2350"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10638"/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rgbClr val="CC0000"/>
                </a:solidFill>
              </a:rPr>
              <a:t>Red</a:t>
            </a:r>
            <a:r>
              <a:rPr lang="en-US" sz="2350" dirty="0"/>
              <a:t> - “I need help summarizing my thought process.”</a:t>
            </a:r>
            <a:r>
              <a:rPr lang="en-US" dirty="0"/>
              <a:t>  </a:t>
            </a:r>
            <a:endParaRPr dirty="0"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975" y="45925"/>
            <a:ext cx="1118726" cy="11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blocks of each kind you have altogether?</a:t>
            </a:r>
            <a:endParaRPr/>
          </a:p>
        </p:txBody>
      </p:sp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7047"/>
            <a:ext cx="8771258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1312</Words>
  <Application>Microsoft Office PowerPoint</Application>
  <PresentationFormat>On-screen Show (16:9)</PresentationFormat>
  <Paragraphs>129</Paragraphs>
  <Slides>27</Slides>
  <Notes>26</Notes>
  <HiddenSlides>3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Noto Sans Symbols</vt:lpstr>
      <vt:lpstr>Times New Roman</vt:lpstr>
      <vt:lpstr>Wingdings</vt:lpstr>
      <vt:lpstr>LEARN theme</vt:lpstr>
      <vt:lpstr>LEARN theme</vt:lpstr>
      <vt:lpstr>Equation</vt:lpstr>
      <vt:lpstr>PowerPoint Presentation</vt:lpstr>
      <vt:lpstr>The Sound of Polynomials</vt:lpstr>
      <vt:lpstr>Fast Food Ordering</vt:lpstr>
      <vt:lpstr>The Order</vt:lpstr>
      <vt:lpstr>Essential Question</vt:lpstr>
      <vt:lpstr>Lesson Objective</vt:lpstr>
      <vt:lpstr>Mathsbot</vt:lpstr>
      <vt:lpstr>Adding Polynomials</vt:lpstr>
      <vt:lpstr>How many blocks of each kind you have altogether?</vt:lpstr>
      <vt:lpstr>Subtracting Polynomials</vt:lpstr>
      <vt:lpstr>How many blocks do you have left?</vt:lpstr>
      <vt:lpstr>Scavenger Hunt </vt:lpstr>
      <vt:lpstr>What is a polynomial expression?</vt:lpstr>
      <vt:lpstr>What is a polynomial expression?</vt:lpstr>
      <vt:lpstr>How do we simplify polynomials?</vt:lpstr>
      <vt:lpstr>What is the most important thing to remember about subtracting polynomials?</vt:lpstr>
      <vt:lpstr>PowerPoint Presentation</vt:lpstr>
      <vt:lpstr>PowerPoint Presentation</vt:lpstr>
      <vt:lpstr>PowerPoint Presentation</vt:lpstr>
      <vt:lpstr>PowerPoint Presentation</vt:lpstr>
      <vt:lpstr>Chebyshev Polynomials</vt:lpstr>
      <vt:lpstr>PowerPoint Presentation</vt:lpstr>
      <vt:lpstr>Polynomials and Sounds</vt:lpstr>
      <vt:lpstr>Polynomials and Sounds</vt:lpstr>
      <vt:lpstr>Polynomials and Sounds (Key)</vt:lpstr>
      <vt:lpstr>What happens to a sound when we add or subtract the Chebyshev Polynomials?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Delma Porter</dc:creator>
  <cp:lastModifiedBy>Delma Porter</cp:lastModifiedBy>
  <cp:revision>5</cp:revision>
  <dcterms:modified xsi:type="dcterms:W3CDTF">2023-11-06T17:53:10Z</dcterms:modified>
</cp:coreProperties>
</file>