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43"/>
  </p:notesMasterIdLst>
  <p:sldIdLst>
    <p:sldId id="256" r:id="rId3"/>
    <p:sldId id="270" r:id="rId4"/>
    <p:sldId id="271" r:id="rId5"/>
    <p:sldId id="272" r:id="rId6"/>
    <p:sldId id="262" r:id="rId7"/>
    <p:sldId id="263" r:id="rId8"/>
    <p:sldId id="273" r:id="rId9"/>
    <p:sldId id="280" r:id="rId10"/>
    <p:sldId id="274" r:id="rId11"/>
    <p:sldId id="275" r:id="rId12"/>
    <p:sldId id="281" r:id="rId13"/>
    <p:sldId id="284" r:id="rId14"/>
    <p:sldId id="285" r:id="rId15"/>
    <p:sldId id="276" r:id="rId16"/>
    <p:sldId id="277" r:id="rId17"/>
    <p:sldId id="278" r:id="rId18"/>
    <p:sldId id="279" r:id="rId19"/>
    <p:sldId id="289" r:id="rId20"/>
    <p:sldId id="286" r:id="rId21"/>
    <p:sldId id="290" r:id="rId22"/>
    <p:sldId id="291" r:id="rId23"/>
    <p:sldId id="292" r:id="rId24"/>
    <p:sldId id="293" r:id="rId25"/>
    <p:sldId id="287" r:id="rId26"/>
    <p:sldId id="288" r:id="rId27"/>
    <p:sldId id="294" r:id="rId28"/>
    <p:sldId id="297" r:id="rId29"/>
    <p:sldId id="299" r:id="rId30"/>
    <p:sldId id="298" r:id="rId31"/>
    <p:sldId id="300" r:id="rId32"/>
    <p:sldId id="295" r:id="rId33"/>
    <p:sldId id="303" r:id="rId34"/>
    <p:sldId id="304" r:id="rId35"/>
    <p:sldId id="296" r:id="rId36"/>
    <p:sldId id="301" r:id="rId37"/>
    <p:sldId id="305" r:id="rId38"/>
    <p:sldId id="306" r:id="rId39"/>
    <p:sldId id="302" r:id="rId40"/>
    <p:sldId id="307" r:id="rId41"/>
    <p:sldId id="308" r:id="rId4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EEF"/>
    <a:srgbClr val="CB042B"/>
    <a:srgbClr val="3CB371"/>
    <a:srgbClr val="FB8E4B"/>
    <a:srgbClr val="1E90FF"/>
    <a:srgbClr val="FFD700"/>
    <a:srgbClr val="FF6347"/>
    <a:srgbClr val="88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AFCA4-893F-4A4E-8047-A912A8604213}" v="468" dt="2026-02-04T16:29:51.563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9214" autoAdjust="0"/>
  </p:normalViewPr>
  <p:slideViewPr>
    <p:cSldViewPr snapToGrid="0">
      <p:cViewPr varScale="1">
        <p:scale>
          <a:sx n="86" d="100"/>
          <a:sy n="86" d="100"/>
        </p:scale>
        <p:origin x="7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">
      <pc:chgData name="Eike, Michell L." userId="835521cf-4bf5-41b6-b3d8-e14ae4606327" providerId="ADAL" clId="{E2B088EB-2600-4454-9D10-79C1CABF4A00}" dt="2026-02-04T18:53:33.682" v="5059" actId="20577"/>
      <pc:docMkLst>
        <pc:docMk/>
      </pc:docMkLst>
      <pc:sldChg chg="modSp mod">
        <pc:chgData name="Eike, Michell L." userId="835521cf-4bf5-41b6-b3d8-e14ae4606327" providerId="ADAL" clId="{E2B088EB-2600-4454-9D10-79C1CABF4A00}" dt="2026-01-20T17:03:27.246" v="149" actId="20577"/>
        <pc:sldMkLst>
          <pc:docMk/>
          <pc:sldMk cId="3448279782" sldId="273"/>
        </pc:sldMkLst>
        <pc:spChg chg="mod">
          <ac:chgData name="Eike, Michell L." userId="835521cf-4bf5-41b6-b3d8-e14ae4606327" providerId="ADAL" clId="{E2B088EB-2600-4454-9D10-79C1CABF4A00}" dt="2026-01-20T17:03:27.246" v="149" actId="20577"/>
          <ac:spMkLst>
            <pc:docMk/>
            <pc:sldMk cId="3448279782" sldId="273"/>
            <ac:spMk id="25602" creationId="{BD1956F5-7B39-1FA0-81B1-93B73E4BC6B0}"/>
          </ac:spMkLst>
        </pc:spChg>
        <pc:picChg chg="mod">
          <ac:chgData name="Eike, Michell L." userId="835521cf-4bf5-41b6-b3d8-e14ae4606327" providerId="ADAL" clId="{E2B088EB-2600-4454-9D10-79C1CABF4A00}" dt="2026-01-20T17:03:26.300" v="147" actId="14100"/>
          <ac:picMkLst>
            <pc:docMk/>
            <pc:sldMk cId="3448279782" sldId="273"/>
            <ac:picMk id="3" creationId="{F06B2297-4E7C-FAF9-48B6-E1B5812E9372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1-20T18:45:39.851" v="430" actId="478"/>
        <pc:sldMkLst>
          <pc:docMk/>
          <pc:sldMk cId="2810121932" sldId="274"/>
        </pc:sldMkLst>
        <pc:spChg chg="mod">
          <ac:chgData name="Eike, Michell L." userId="835521cf-4bf5-41b6-b3d8-e14ae4606327" providerId="ADAL" clId="{E2B088EB-2600-4454-9D10-79C1CABF4A00}" dt="2026-01-20T15:17:22.823" v="40" actId="20577"/>
          <ac:spMkLst>
            <pc:docMk/>
            <pc:sldMk cId="2810121932" sldId="274"/>
            <ac:spMk id="2" creationId="{9C0E1435-0044-EFB4-F323-D912533DDEA1}"/>
          </ac:spMkLst>
        </pc:spChg>
        <pc:spChg chg="mod">
          <ac:chgData name="Eike, Michell L." userId="835521cf-4bf5-41b6-b3d8-e14ae4606327" providerId="ADAL" clId="{E2B088EB-2600-4454-9D10-79C1CABF4A00}" dt="2026-01-20T15:20:15.177" v="105" actId="20577"/>
          <ac:spMkLst>
            <pc:docMk/>
            <pc:sldMk cId="2810121932" sldId="274"/>
            <ac:spMk id="25602" creationId="{D7D3E007-EDED-EABE-8561-8A7B89875760}"/>
          </ac:spMkLst>
        </pc:spChg>
        <pc:picChg chg="add mod">
          <ac:chgData name="Eike, Michell L." userId="835521cf-4bf5-41b6-b3d8-e14ae4606327" providerId="ADAL" clId="{E2B088EB-2600-4454-9D10-79C1CABF4A00}" dt="2026-01-20T15:21:10.367" v="108" actId="1076"/>
          <ac:picMkLst>
            <pc:docMk/>
            <pc:sldMk cId="2810121932" sldId="274"/>
            <ac:picMk id="4" creationId="{6415F741-4477-0F6A-6B06-C564E857D563}"/>
          </ac:picMkLst>
        </pc:picChg>
      </pc:sldChg>
      <pc:sldChg chg="addSp delSp modSp mod modShow">
        <pc:chgData name="Eike, Michell L." userId="835521cf-4bf5-41b6-b3d8-e14ae4606327" providerId="ADAL" clId="{E2B088EB-2600-4454-9D10-79C1CABF4A00}" dt="2026-01-21T13:21:59.856" v="1561" actId="13926"/>
        <pc:sldMkLst>
          <pc:docMk/>
          <pc:sldMk cId="2662778425" sldId="275"/>
        </pc:sldMkLst>
        <pc:spChg chg="mod">
          <ac:chgData name="Eike, Michell L." userId="835521cf-4bf5-41b6-b3d8-e14ae4606327" providerId="ADAL" clId="{E2B088EB-2600-4454-9D10-79C1CABF4A00}" dt="2026-01-21T13:21:59.856" v="1561" actId="13926"/>
          <ac:spMkLst>
            <pc:docMk/>
            <pc:sldMk cId="2662778425" sldId="275"/>
            <ac:spMk id="2" creationId="{950945DA-81F9-E61F-D3EC-F4C493409FD7}"/>
          </ac:spMkLst>
        </pc:spChg>
        <pc:spChg chg="add mod">
          <ac:chgData name="Eike, Michell L." userId="835521cf-4bf5-41b6-b3d8-e14ae4606327" providerId="ADAL" clId="{E2B088EB-2600-4454-9D10-79C1CABF4A00}" dt="2026-01-21T13:13:33.057" v="1395" actId="20577"/>
          <ac:spMkLst>
            <pc:docMk/>
            <pc:sldMk cId="2662778425" sldId="275"/>
            <ac:spMk id="4" creationId="{48C3455F-B733-CD81-E48F-94E4BDC7B635}"/>
          </ac:spMkLst>
        </pc:spChg>
        <pc:spChg chg="add mod">
          <ac:chgData name="Eike, Michell L." userId="835521cf-4bf5-41b6-b3d8-e14ae4606327" providerId="ADAL" clId="{E2B088EB-2600-4454-9D10-79C1CABF4A00}" dt="2026-01-20T21:38:12.745" v="658" actId="555"/>
          <ac:spMkLst>
            <pc:docMk/>
            <pc:sldMk cId="2662778425" sldId="275"/>
            <ac:spMk id="15" creationId="{F7387EC6-D175-3EB1-2F4F-A645BD9F8057}"/>
          </ac:spMkLst>
        </pc:spChg>
        <pc:spChg chg="add mod">
          <ac:chgData name="Eike, Michell L." userId="835521cf-4bf5-41b6-b3d8-e14ae4606327" providerId="ADAL" clId="{E2B088EB-2600-4454-9D10-79C1CABF4A00}" dt="2026-01-20T21:38:16.283" v="659" actId="408"/>
          <ac:spMkLst>
            <pc:docMk/>
            <pc:sldMk cId="2662778425" sldId="275"/>
            <ac:spMk id="16" creationId="{6843A10C-09F1-2E5A-9F87-2714376839D2}"/>
          </ac:spMkLst>
        </pc:spChg>
        <pc:spChg chg="add mod">
          <ac:chgData name="Eike, Michell L." userId="835521cf-4bf5-41b6-b3d8-e14ae4606327" providerId="ADAL" clId="{E2B088EB-2600-4454-9D10-79C1CABF4A00}" dt="2026-01-20T21:38:32.752" v="662" actId="555"/>
          <ac:spMkLst>
            <pc:docMk/>
            <pc:sldMk cId="2662778425" sldId="275"/>
            <ac:spMk id="17" creationId="{4BE19C32-9ED8-9C40-0966-0E744C1AA102}"/>
          </ac:spMkLst>
        </pc:spChg>
        <pc:spChg chg="add mod">
          <ac:chgData name="Eike, Michell L." userId="835521cf-4bf5-41b6-b3d8-e14ae4606327" providerId="ADAL" clId="{E2B088EB-2600-4454-9D10-79C1CABF4A00}" dt="2026-01-20T21:37:50.731" v="650" actId="552"/>
          <ac:spMkLst>
            <pc:docMk/>
            <pc:sldMk cId="2662778425" sldId="275"/>
            <ac:spMk id="18" creationId="{9DEFD312-7991-95B0-EFA8-89AD2EC828F9}"/>
          </ac:spMkLst>
        </pc:spChg>
        <pc:spChg chg="add mod">
          <ac:chgData name="Eike, Michell L." userId="835521cf-4bf5-41b6-b3d8-e14ae4606327" providerId="ADAL" clId="{E2B088EB-2600-4454-9D10-79C1CABF4A00}" dt="2026-01-20T21:38:00.996" v="653" actId="1076"/>
          <ac:spMkLst>
            <pc:docMk/>
            <pc:sldMk cId="2662778425" sldId="275"/>
            <ac:spMk id="19" creationId="{83D93B95-64F4-1A62-5EC8-FACA17A85983}"/>
          </ac:spMkLst>
        </pc:spChg>
        <pc:spChg chg="add mod">
          <ac:chgData name="Eike, Michell L." userId="835521cf-4bf5-41b6-b3d8-e14ae4606327" providerId="ADAL" clId="{E2B088EB-2600-4454-9D10-79C1CABF4A00}" dt="2026-01-20T21:37:50.731" v="650" actId="552"/>
          <ac:spMkLst>
            <pc:docMk/>
            <pc:sldMk cId="2662778425" sldId="275"/>
            <ac:spMk id="20" creationId="{A4A8F1E0-0170-4AEA-968A-215157A1BFC0}"/>
          </ac:spMkLst>
        </pc:spChg>
        <pc:spChg chg="add mod">
          <ac:chgData name="Eike, Michell L." userId="835521cf-4bf5-41b6-b3d8-e14ae4606327" providerId="ADAL" clId="{E2B088EB-2600-4454-9D10-79C1CABF4A00}" dt="2026-01-20T21:37:50.731" v="650" actId="552"/>
          <ac:spMkLst>
            <pc:docMk/>
            <pc:sldMk cId="2662778425" sldId="275"/>
            <ac:spMk id="22" creationId="{EE474E94-DFFC-23F7-2B1D-CE4486A79777}"/>
          </ac:spMkLst>
        </pc:spChg>
        <pc:spChg chg="add mod">
          <ac:chgData name="Eike, Michell L." userId="835521cf-4bf5-41b6-b3d8-e14ae4606327" providerId="ADAL" clId="{E2B088EB-2600-4454-9D10-79C1CABF4A00}" dt="2026-01-20T21:38:24.655" v="660" actId="408"/>
          <ac:spMkLst>
            <pc:docMk/>
            <pc:sldMk cId="2662778425" sldId="275"/>
            <ac:spMk id="23" creationId="{5F19F836-A218-1B05-939D-30E39A6201DA}"/>
          </ac:spMkLst>
        </pc:spChg>
        <pc:spChg chg="add mod">
          <ac:chgData name="Eike, Michell L." userId="835521cf-4bf5-41b6-b3d8-e14ae4606327" providerId="ADAL" clId="{E2B088EB-2600-4454-9D10-79C1CABF4A00}" dt="2026-01-20T21:39:34.176" v="690" actId="554"/>
          <ac:spMkLst>
            <pc:docMk/>
            <pc:sldMk cId="2662778425" sldId="275"/>
            <ac:spMk id="24" creationId="{273C451F-2DF2-53DF-85E0-CFDEA9D51CA5}"/>
          </ac:spMkLst>
        </pc:spChg>
        <pc:spChg chg="add mod">
          <ac:chgData name="Eike, Michell L." userId="835521cf-4bf5-41b6-b3d8-e14ae4606327" providerId="ADAL" clId="{E2B088EB-2600-4454-9D10-79C1CABF4A00}" dt="2026-01-20T21:40:49.826" v="720" actId="554"/>
          <ac:spMkLst>
            <pc:docMk/>
            <pc:sldMk cId="2662778425" sldId="275"/>
            <ac:spMk id="25" creationId="{880AED64-9B9A-6184-4491-B4AEE60D8DCC}"/>
          </ac:spMkLst>
        </pc:spChg>
        <pc:spChg chg="add mod">
          <ac:chgData name="Eike, Michell L." userId="835521cf-4bf5-41b6-b3d8-e14ae4606327" providerId="ADAL" clId="{E2B088EB-2600-4454-9D10-79C1CABF4A00}" dt="2026-01-20T21:39:23.812" v="688" actId="1037"/>
          <ac:spMkLst>
            <pc:docMk/>
            <pc:sldMk cId="2662778425" sldId="275"/>
            <ac:spMk id="26" creationId="{1307DE6E-8970-A9F7-FEE4-8D4545CBE5EA}"/>
          </ac:spMkLst>
        </pc:spChg>
        <pc:spChg chg="add mod">
          <ac:chgData name="Eike, Michell L." userId="835521cf-4bf5-41b6-b3d8-e14ae4606327" providerId="ADAL" clId="{E2B088EB-2600-4454-9D10-79C1CABF4A00}" dt="2026-01-20T21:39:23.812" v="688" actId="1037"/>
          <ac:spMkLst>
            <pc:docMk/>
            <pc:sldMk cId="2662778425" sldId="275"/>
            <ac:spMk id="27" creationId="{96D53905-E23A-66F7-EF2A-CE6150E2209D}"/>
          </ac:spMkLst>
        </pc:spChg>
        <pc:spChg chg="add mod">
          <ac:chgData name="Eike, Michell L." userId="835521cf-4bf5-41b6-b3d8-e14ae4606327" providerId="ADAL" clId="{E2B088EB-2600-4454-9D10-79C1CABF4A00}" dt="2026-01-20T21:40:34.646" v="715" actId="554"/>
          <ac:spMkLst>
            <pc:docMk/>
            <pc:sldMk cId="2662778425" sldId="275"/>
            <ac:spMk id="28" creationId="{CA134875-8A53-3C53-CBAF-FD45E6670804}"/>
          </ac:spMkLst>
        </pc:spChg>
        <pc:spChg chg="add mod">
          <ac:chgData name="Eike, Michell L." userId="835521cf-4bf5-41b6-b3d8-e14ae4606327" providerId="ADAL" clId="{E2B088EB-2600-4454-9D10-79C1CABF4A00}" dt="2026-01-20T21:40:36.445" v="716" actId="408"/>
          <ac:spMkLst>
            <pc:docMk/>
            <pc:sldMk cId="2662778425" sldId="275"/>
            <ac:spMk id="29" creationId="{9BACEDF0-99B9-D43C-C554-C462BEEC9DC2}"/>
          </ac:spMkLst>
        </pc:spChg>
        <pc:spChg chg="add mod">
          <ac:chgData name="Eike, Michell L." userId="835521cf-4bf5-41b6-b3d8-e14ae4606327" providerId="ADAL" clId="{E2B088EB-2600-4454-9D10-79C1CABF4A00}" dt="2026-01-20T21:40:36.445" v="716" actId="408"/>
          <ac:spMkLst>
            <pc:docMk/>
            <pc:sldMk cId="2662778425" sldId="275"/>
            <ac:spMk id="30" creationId="{4F8D27C3-67E4-0BD8-54D6-F83D8E9D2CAA}"/>
          </ac:spMkLst>
        </pc:spChg>
        <pc:spChg chg="add mod">
          <ac:chgData name="Eike, Michell L." userId="835521cf-4bf5-41b6-b3d8-e14ae4606327" providerId="ADAL" clId="{E2B088EB-2600-4454-9D10-79C1CABF4A00}" dt="2026-01-20T21:40:36.445" v="716" actId="408"/>
          <ac:spMkLst>
            <pc:docMk/>
            <pc:sldMk cId="2662778425" sldId="275"/>
            <ac:spMk id="31" creationId="{FC198E43-4E53-A711-8D87-FAFC9562E8B9}"/>
          </ac:spMkLst>
        </pc:spChg>
        <pc:spChg chg="add mod">
          <ac:chgData name="Eike, Michell L." userId="835521cf-4bf5-41b6-b3d8-e14ae4606327" providerId="ADAL" clId="{E2B088EB-2600-4454-9D10-79C1CABF4A00}" dt="2026-01-20T21:40:34.646" v="715" actId="554"/>
          <ac:spMkLst>
            <pc:docMk/>
            <pc:sldMk cId="2662778425" sldId="275"/>
            <ac:spMk id="32" creationId="{19390F9D-C17B-36C7-B5C0-A05644C95E55}"/>
          </ac:spMkLst>
        </pc:spChg>
        <pc:spChg chg="add mod">
          <ac:chgData name="Eike, Michell L." userId="835521cf-4bf5-41b6-b3d8-e14ae4606327" providerId="ADAL" clId="{E2B088EB-2600-4454-9D10-79C1CABF4A00}" dt="2026-01-20T21:41:30.186" v="729" actId="1076"/>
          <ac:spMkLst>
            <pc:docMk/>
            <pc:sldMk cId="2662778425" sldId="275"/>
            <ac:spMk id="33" creationId="{3F890303-A2AF-6981-9FDF-EE88804A74E4}"/>
          </ac:spMkLst>
        </pc:spChg>
        <pc:spChg chg="add mod">
          <ac:chgData name="Eike, Michell L." userId="835521cf-4bf5-41b6-b3d8-e14ae4606327" providerId="ADAL" clId="{E2B088EB-2600-4454-9D10-79C1CABF4A00}" dt="2026-01-20T21:41:36.320" v="730" actId="1076"/>
          <ac:spMkLst>
            <pc:docMk/>
            <pc:sldMk cId="2662778425" sldId="275"/>
            <ac:spMk id="34" creationId="{95D22E20-6E2F-A8D1-F828-A6CDBD88F1FD}"/>
          </ac:spMkLst>
        </pc:spChg>
        <pc:spChg chg="add mod">
          <ac:chgData name="Eike, Michell L." userId="835521cf-4bf5-41b6-b3d8-e14ae4606327" providerId="ADAL" clId="{E2B088EB-2600-4454-9D10-79C1CABF4A00}" dt="2026-01-20T21:41:23.010" v="728" actId="1076"/>
          <ac:spMkLst>
            <pc:docMk/>
            <pc:sldMk cId="2662778425" sldId="275"/>
            <ac:spMk id="35" creationId="{5855A306-94C3-7C81-EC2E-D9CC770FEEBC}"/>
          </ac:spMkLst>
        </pc:spChg>
        <pc:spChg chg="add mod">
          <ac:chgData name="Eike, Michell L." userId="835521cf-4bf5-41b6-b3d8-e14ae4606327" providerId="ADAL" clId="{E2B088EB-2600-4454-9D10-79C1CABF4A00}" dt="2026-01-20T21:39:42.801" v="704" actId="552"/>
          <ac:spMkLst>
            <pc:docMk/>
            <pc:sldMk cId="2662778425" sldId="275"/>
            <ac:spMk id="36" creationId="{8EE95D52-A659-F45C-CFAC-B14FE1A26AAE}"/>
          </ac:spMkLst>
        </pc:spChg>
        <pc:spChg chg="add mod">
          <ac:chgData name="Eike, Michell L." userId="835521cf-4bf5-41b6-b3d8-e14ae4606327" providerId="ADAL" clId="{E2B088EB-2600-4454-9D10-79C1CABF4A00}" dt="2026-01-20T21:39:23.812" v="688" actId="1037"/>
          <ac:spMkLst>
            <pc:docMk/>
            <pc:sldMk cId="2662778425" sldId="275"/>
            <ac:spMk id="37" creationId="{06597C45-251A-90DA-AAC9-3AA48D486EBD}"/>
          </ac:spMkLst>
        </pc:spChg>
        <pc:spChg chg="add mod">
          <ac:chgData name="Eike, Michell L." userId="835521cf-4bf5-41b6-b3d8-e14ae4606327" providerId="ADAL" clId="{E2B088EB-2600-4454-9D10-79C1CABF4A00}" dt="2026-01-20T21:39:23.812" v="688" actId="1037"/>
          <ac:spMkLst>
            <pc:docMk/>
            <pc:sldMk cId="2662778425" sldId="275"/>
            <ac:spMk id="38" creationId="{21245339-9965-63F3-EF66-FA56F4CC0F4B}"/>
          </ac:spMkLst>
        </pc:spChg>
        <pc:spChg chg="add mod">
          <ac:chgData name="Eike, Michell L." userId="835521cf-4bf5-41b6-b3d8-e14ae4606327" providerId="ADAL" clId="{E2B088EB-2600-4454-9D10-79C1CABF4A00}" dt="2026-01-20T21:41:02.718" v="723" actId="552"/>
          <ac:spMkLst>
            <pc:docMk/>
            <pc:sldMk cId="2662778425" sldId="275"/>
            <ac:spMk id="39" creationId="{956B278D-76B9-3D64-AE73-C1A12276BB16}"/>
          </ac:spMkLst>
        </pc:spChg>
        <pc:spChg chg="add mod">
          <ac:chgData name="Eike, Michell L." userId="835521cf-4bf5-41b6-b3d8-e14ae4606327" providerId="ADAL" clId="{E2B088EB-2600-4454-9D10-79C1CABF4A00}" dt="2026-01-20T21:41:18.545" v="727" actId="408"/>
          <ac:spMkLst>
            <pc:docMk/>
            <pc:sldMk cId="2662778425" sldId="275"/>
            <ac:spMk id="40" creationId="{26C2E670-57EF-4D94-0822-A1003AC8AEF9}"/>
          </ac:spMkLst>
        </pc:spChg>
        <pc:spChg chg="add mod">
          <ac:chgData name="Eike, Michell L." userId="835521cf-4bf5-41b6-b3d8-e14ae4606327" providerId="ADAL" clId="{E2B088EB-2600-4454-9D10-79C1CABF4A00}" dt="2026-01-20T21:41:15.343" v="726" actId="1076"/>
          <ac:spMkLst>
            <pc:docMk/>
            <pc:sldMk cId="2662778425" sldId="275"/>
            <ac:spMk id="41" creationId="{BDA5427A-225B-85C8-F03A-F176915E02A6}"/>
          </ac:spMkLst>
        </pc:spChg>
        <pc:spChg chg="add mod">
          <ac:chgData name="Eike, Michell L." userId="835521cf-4bf5-41b6-b3d8-e14ae4606327" providerId="ADAL" clId="{E2B088EB-2600-4454-9D10-79C1CABF4A00}" dt="2026-01-20T21:41:02.718" v="723" actId="552"/>
          <ac:spMkLst>
            <pc:docMk/>
            <pc:sldMk cId="2662778425" sldId="275"/>
            <ac:spMk id="42" creationId="{D2D9F02D-BCE6-B410-C4BF-C0B22D105015}"/>
          </ac:spMkLst>
        </pc:spChg>
        <pc:spChg chg="add mod">
          <ac:chgData name="Eike, Michell L." userId="835521cf-4bf5-41b6-b3d8-e14ae4606327" providerId="ADAL" clId="{E2B088EB-2600-4454-9D10-79C1CABF4A00}" dt="2026-01-20T21:40:56.232" v="721" actId="1076"/>
          <ac:spMkLst>
            <pc:docMk/>
            <pc:sldMk cId="2662778425" sldId="275"/>
            <ac:spMk id="43" creationId="{C66BA03C-5EDD-8DBD-1F6D-C1D483F23E7E}"/>
          </ac:spMkLst>
        </pc:spChg>
        <pc:spChg chg="add mod ord">
          <ac:chgData name="Eike, Michell L." userId="835521cf-4bf5-41b6-b3d8-e14ae4606327" providerId="ADAL" clId="{E2B088EB-2600-4454-9D10-79C1CABF4A00}" dt="2026-01-21T13:13:12.978" v="1382" actId="14100"/>
          <ac:spMkLst>
            <pc:docMk/>
            <pc:sldMk cId="2662778425" sldId="275"/>
            <ac:spMk id="44" creationId="{004C0F9E-1C8E-D269-76C7-E22EBB745168}"/>
          </ac:spMkLst>
        </pc:spChg>
        <pc:spChg chg="add mod ord">
          <ac:chgData name="Eike, Michell L." userId="835521cf-4bf5-41b6-b3d8-e14ae4606327" providerId="ADAL" clId="{E2B088EB-2600-4454-9D10-79C1CABF4A00}" dt="2026-01-21T13:13:16.055" v="1383" actId="14100"/>
          <ac:spMkLst>
            <pc:docMk/>
            <pc:sldMk cId="2662778425" sldId="275"/>
            <ac:spMk id="45" creationId="{D65CB5F4-94C9-326A-CC14-2A4B349B492E}"/>
          </ac:spMkLst>
        </pc:spChg>
        <pc:spChg chg="add mod ord">
          <ac:chgData name="Eike, Michell L." userId="835521cf-4bf5-41b6-b3d8-e14ae4606327" providerId="ADAL" clId="{E2B088EB-2600-4454-9D10-79C1CABF4A00}" dt="2026-01-21T13:13:18.768" v="1384" actId="14100"/>
          <ac:spMkLst>
            <pc:docMk/>
            <pc:sldMk cId="2662778425" sldId="275"/>
            <ac:spMk id="46" creationId="{11365317-A75F-6733-D2AF-6E568996464B}"/>
          </ac:spMkLst>
        </pc:spChg>
      </pc:sldChg>
      <pc:sldChg chg="addSp delSp modSp mod">
        <pc:chgData name="Eike, Michell L." userId="835521cf-4bf5-41b6-b3d8-e14ae4606327" providerId="ADAL" clId="{E2B088EB-2600-4454-9D10-79C1CABF4A00}" dt="2026-02-04T18:53:33.682" v="5059" actId="20577"/>
        <pc:sldMkLst>
          <pc:docMk/>
          <pc:sldMk cId="3038526048" sldId="276"/>
        </pc:sldMkLst>
        <pc:spChg chg="mod">
          <ac:chgData name="Eike, Michell L." userId="835521cf-4bf5-41b6-b3d8-e14ae4606327" providerId="ADAL" clId="{E2B088EB-2600-4454-9D10-79C1CABF4A00}" dt="2026-01-22T20:04:38.495" v="1802" actId="13926"/>
          <ac:spMkLst>
            <pc:docMk/>
            <pc:sldMk cId="3038526048" sldId="276"/>
            <ac:spMk id="2" creationId="{4E7738DB-8B23-CB59-8287-D3C3FACD1A01}"/>
          </ac:spMkLst>
        </pc:spChg>
        <pc:spChg chg="add del mod">
          <ac:chgData name="Eike, Michell L." userId="835521cf-4bf5-41b6-b3d8-e14ae4606327" providerId="ADAL" clId="{E2B088EB-2600-4454-9D10-79C1CABF4A00}" dt="2026-02-03T19:55:09.339" v="4380" actId="478"/>
          <ac:spMkLst>
            <pc:docMk/>
            <pc:sldMk cId="3038526048" sldId="276"/>
            <ac:spMk id="7" creationId="{8E7ECA36-7C1B-2107-4A2E-A303255E27F3}"/>
          </ac:spMkLst>
        </pc:spChg>
        <pc:spChg chg="mod">
          <ac:chgData name="Eike, Michell L." userId="835521cf-4bf5-41b6-b3d8-e14ae4606327" providerId="ADAL" clId="{E2B088EB-2600-4454-9D10-79C1CABF4A00}" dt="2026-02-04T18:53:33.682" v="5059" actId="20577"/>
          <ac:spMkLst>
            <pc:docMk/>
            <pc:sldMk cId="3038526048" sldId="276"/>
            <ac:spMk id="25602" creationId="{215AB9AF-2226-0143-69EA-C4B5774E5596}"/>
          </ac:spMkLst>
        </pc:spChg>
        <pc:picChg chg="add mod">
          <ac:chgData name="Eike, Michell L." userId="835521cf-4bf5-41b6-b3d8-e14ae4606327" providerId="ADAL" clId="{E2B088EB-2600-4454-9D10-79C1CABF4A00}" dt="2026-01-22T20:04:34.136" v="1801" actId="14100"/>
          <ac:picMkLst>
            <pc:docMk/>
            <pc:sldMk cId="3038526048" sldId="276"/>
            <ac:picMk id="6" creationId="{7B956281-99E8-F386-E85B-D1CA100A7CAF}"/>
          </ac:picMkLst>
        </pc:picChg>
      </pc:sldChg>
      <pc:sldChg chg="addSp modSp mod">
        <pc:chgData name="Eike, Michell L." userId="835521cf-4bf5-41b6-b3d8-e14ae4606327" providerId="ADAL" clId="{E2B088EB-2600-4454-9D10-79C1CABF4A00}" dt="2026-02-04T18:13:02.225" v="5055" actId="20577"/>
        <pc:sldMkLst>
          <pc:docMk/>
          <pc:sldMk cId="1821491879" sldId="277"/>
        </pc:sldMkLst>
        <pc:spChg chg="mod">
          <ac:chgData name="Eike, Michell L." userId="835521cf-4bf5-41b6-b3d8-e14ae4606327" providerId="ADAL" clId="{E2B088EB-2600-4454-9D10-79C1CABF4A00}" dt="2026-02-04T13:54:45.604" v="4424" actId="13926"/>
          <ac:spMkLst>
            <pc:docMk/>
            <pc:sldMk cId="1821491879" sldId="277"/>
            <ac:spMk id="2" creationId="{4AF12A7C-FAF2-FD0F-A203-E74C10326AAA}"/>
          </ac:spMkLst>
        </pc:spChg>
        <pc:spChg chg="mod">
          <ac:chgData name="Eike, Michell L." userId="835521cf-4bf5-41b6-b3d8-e14ae4606327" providerId="ADAL" clId="{E2B088EB-2600-4454-9D10-79C1CABF4A00}" dt="2026-02-04T18:13:02.225" v="5055" actId="20577"/>
          <ac:spMkLst>
            <pc:docMk/>
            <pc:sldMk cId="1821491879" sldId="277"/>
            <ac:spMk id="25602" creationId="{F40EAB89-D927-8C6D-A9C7-ED7DA43551FF}"/>
          </ac:spMkLst>
        </pc:spChg>
        <pc:picChg chg="add mod">
          <ac:chgData name="Eike, Michell L." userId="835521cf-4bf5-41b6-b3d8-e14ae4606327" providerId="ADAL" clId="{E2B088EB-2600-4454-9D10-79C1CABF4A00}" dt="2026-01-23T15:39:39.720" v="2465"/>
          <ac:picMkLst>
            <pc:docMk/>
            <pc:sldMk cId="1821491879" sldId="277"/>
            <ac:picMk id="3" creationId="{A80D05EC-8A52-A586-4D08-1758ED61CCFD}"/>
          </ac:picMkLst>
        </pc:picChg>
        <pc:cxnChg chg="add mod">
          <ac:chgData name="Eike, Michell L." userId="835521cf-4bf5-41b6-b3d8-e14ae4606327" providerId="ADAL" clId="{E2B088EB-2600-4454-9D10-79C1CABF4A00}" dt="2026-02-04T14:27:21.775" v="4922" actId="1582"/>
          <ac:cxnSpMkLst>
            <pc:docMk/>
            <pc:sldMk cId="1821491879" sldId="277"/>
            <ac:cxnSpMk id="5" creationId="{4DD34AF1-97AA-4810-D42E-668E59547181}"/>
          </ac:cxnSpMkLst>
        </pc:cxnChg>
        <pc:cxnChg chg="add mod">
          <ac:chgData name="Eike, Michell L." userId="835521cf-4bf5-41b6-b3d8-e14ae4606327" providerId="ADAL" clId="{E2B088EB-2600-4454-9D10-79C1CABF4A00}" dt="2026-02-04T14:27:31.685" v="4925" actId="14100"/>
          <ac:cxnSpMkLst>
            <pc:docMk/>
            <pc:sldMk cId="1821491879" sldId="277"/>
            <ac:cxnSpMk id="6" creationId="{3CB5FB53-5309-A361-9183-81FF63ADD566}"/>
          </ac:cxnSpMkLst>
        </pc:cxnChg>
        <pc:cxnChg chg="add mod">
          <ac:chgData name="Eike, Michell L." userId="835521cf-4bf5-41b6-b3d8-e14ae4606327" providerId="ADAL" clId="{E2B088EB-2600-4454-9D10-79C1CABF4A00}" dt="2026-02-04T14:28:30.087" v="4931" actId="208"/>
          <ac:cxnSpMkLst>
            <pc:docMk/>
            <pc:sldMk cId="1821491879" sldId="277"/>
            <ac:cxnSpMk id="8" creationId="{F53CF569-1F8D-E824-0E2D-4ECE90B0A321}"/>
          </ac:cxnSpMkLst>
        </pc:cxnChg>
        <pc:cxnChg chg="add mod">
          <ac:chgData name="Eike, Michell L." userId="835521cf-4bf5-41b6-b3d8-e14ae4606327" providerId="ADAL" clId="{E2B088EB-2600-4454-9D10-79C1CABF4A00}" dt="2026-02-04T14:28:30.087" v="4931" actId="208"/>
          <ac:cxnSpMkLst>
            <pc:docMk/>
            <pc:sldMk cId="1821491879" sldId="277"/>
            <ac:cxnSpMk id="10" creationId="{CB4D5BD7-5ABC-FFE9-3B51-F9739A5FDF2D}"/>
          </ac:cxnSpMkLst>
        </pc:cxnChg>
        <pc:cxnChg chg="add mod">
          <ac:chgData name="Eike, Michell L." userId="835521cf-4bf5-41b6-b3d8-e14ae4606327" providerId="ADAL" clId="{E2B088EB-2600-4454-9D10-79C1CABF4A00}" dt="2026-02-04T18:06:32.014" v="5052" actId="14100"/>
          <ac:cxnSpMkLst>
            <pc:docMk/>
            <pc:sldMk cId="1821491879" sldId="277"/>
            <ac:cxnSpMk id="11" creationId="{53FF46D9-5E08-E15C-7AF3-D626C14EB13C}"/>
          </ac:cxnSpMkLst>
        </pc:cxnChg>
        <pc:cxnChg chg="add mod">
          <ac:chgData name="Eike, Michell L." userId="835521cf-4bf5-41b6-b3d8-e14ae4606327" providerId="ADAL" clId="{E2B088EB-2600-4454-9D10-79C1CABF4A00}" dt="2026-02-04T18:06:34.758" v="5053" actId="14100"/>
          <ac:cxnSpMkLst>
            <pc:docMk/>
            <pc:sldMk cId="1821491879" sldId="277"/>
            <ac:cxnSpMk id="12" creationId="{2FD067D4-F04B-A6AC-5FD6-9747A249F85C}"/>
          </ac:cxnSpMkLst>
        </pc:cxnChg>
      </pc:sldChg>
      <pc:sldChg chg="addSp delSp modSp mod">
        <pc:chgData name="Eike, Michell L." userId="835521cf-4bf5-41b6-b3d8-e14ae4606327" providerId="ADAL" clId="{E2B088EB-2600-4454-9D10-79C1CABF4A00}" dt="2026-02-04T14:25:44.278" v="4916" actId="14100"/>
        <pc:sldMkLst>
          <pc:docMk/>
          <pc:sldMk cId="2583125930" sldId="278"/>
        </pc:sldMkLst>
        <pc:spChg chg="mod">
          <ac:chgData name="Eike, Michell L." userId="835521cf-4bf5-41b6-b3d8-e14ae4606327" providerId="ADAL" clId="{E2B088EB-2600-4454-9D10-79C1CABF4A00}" dt="2026-02-04T13:55:58.392" v="4441" actId="13926"/>
          <ac:spMkLst>
            <pc:docMk/>
            <pc:sldMk cId="2583125930" sldId="278"/>
            <ac:spMk id="2" creationId="{4F28920C-67AD-288A-4B06-68FF4C61E5D8}"/>
          </ac:spMkLst>
        </pc:spChg>
        <pc:spChg chg="add mod">
          <ac:chgData name="Eike, Michell L." userId="835521cf-4bf5-41b6-b3d8-e14ae4606327" providerId="ADAL" clId="{E2B088EB-2600-4454-9D10-79C1CABF4A00}" dt="2026-02-04T14:24:23.125" v="4900" actId="1038"/>
          <ac:spMkLst>
            <pc:docMk/>
            <pc:sldMk cId="2583125930" sldId="278"/>
            <ac:spMk id="5" creationId="{6EFBD009-94B4-360D-562B-E15683AA4FE7}"/>
          </ac:spMkLst>
        </pc:spChg>
        <pc:spChg chg="add mod">
          <ac:chgData name="Eike, Michell L." userId="835521cf-4bf5-41b6-b3d8-e14ae4606327" providerId="ADAL" clId="{E2B088EB-2600-4454-9D10-79C1CABF4A00}" dt="2026-02-04T14:25:39.133" v="4914" actId="14100"/>
          <ac:spMkLst>
            <pc:docMk/>
            <pc:sldMk cId="2583125930" sldId="278"/>
            <ac:spMk id="6" creationId="{C00C9F74-EBA3-E5AD-CB78-D6118EA1E270}"/>
          </ac:spMkLst>
        </pc:spChg>
        <pc:spChg chg="add del mod">
          <ac:chgData name="Eike, Michell L." userId="835521cf-4bf5-41b6-b3d8-e14ae4606327" providerId="ADAL" clId="{E2B088EB-2600-4454-9D10-79C1CABF4A00}" dt="2026-02-04T13:57:43.363" v="4468" actId="478"/>
          <ac:spMkLst>
            <pc:docMk/>
            <pc:sldMk cId="2583125930" sldId="278"/>
            <ac:spMk id="7" creationId="{EFED59C0-DDB1-0F42-8229-B97F25BD6F19}"/>
          </ac:spMkLst>
        </pc:spChg>
        <pc:spChg chg="add mod">
          <ac:chgData name="Eike, Michell L." userId="835521cf-4bf5-41b6-b3d8-e14ae4606327" providerId="ADAL" clId="{E2B088EB-2600-4454-9D10-79C1CABF4A00}" dt="2026-02-04T14:25:44.278" v="4916" actId="14100"/>
          <ac:spMkLst>
            <pc:docMk/>
            <pc:sldMk cId="2583125930" sldId="278"/>
            <ac:spMk id="8" creationId="{884B218B-A67B-60C6-2C4C-FF4B088EA206}"/>
          </ac:spMkLst>
        </pc:spChg>
        <pc:spChg chg="add mod">
          <ac:chgData name="Eike, Michell L." userId="835521cf-4bf5-41b6-b3d8-e14ae4606327" providerId="ADAL" clId="{E2B088EB-2600-4454-9D10-79C1CABF4A00}" dt="2026-02-04T14:09:29.289" v="4650" actId="408"/>
          <ac:spMkLst>
            <pc:docMk/>
            <pc:sldMk cId="2583125930" sldId="278"/>
            <ac:spMk id="9" creationId="{F310DEDD-812B-37A3-8211-87CB914DD9D0}"/>
          </ac:spMkLst>
        </pc:spChg>
        <pc:spChg chg="add mod">
          <ac:chgData name="Eike, Michell L." userId="835521cf-4bf5-41b6-b3d8-e14ae4606327" providerId="ADAL" clId="{E2B088EB-2600-4454-9D10-79C1CABF4A00}" dt="2026-02-04T14:09:37.521" v="4652" actId="14100"/>
          <ac:spMkLst>
            <pc:docMk/>
            <pc:sldMk cId="2583125930" sldId="278"/>
            <ac:spMk id="10" creationId="{36B1F2AE-A24E-805D-9783-045926096A1C}"/>
          </ac:spMkLst>
        </pc:spChg>
        <pc:spChg chg="add mod">
          <ac:chgData name="Eike, Michell L." userId="835521cf-4bf5-41b6-b3d8-e14ae4606327" providerId="ADAL" clId="{E2B088EB-2600-4454-9D10-79C1CABF4A00}" dt="2026-02-04T14:09:29.289" v="4650" actId="408"/>
          <ac:spMkLst>
            <pc:docMk/>
            <pc:sldMk cId="2583125930" sldId="278"/>
            <ac:spMk id="17" creationId="{2377463A-DB0F-A272-ED50-AC7C705FC64A}"/>
          </ac:spMkLst>
        </pc:spChg>
        <pc:spChg chg="add mod">
          <ac:chgData name="Eike, Michell L." userId="835521cf-4bf5-41b6-b3d8-e14ae4606327" providerId="ADAL" clId="{E2B088EB-2600-4454-9D10-79C1CABF4A00}" dt="2026-02-04T14:24:23.125" v="4900" actId="1038"/>
          <ac:spMkLst>
            <pc:docMk/>
            <pc:sldMk cId="2583125930" sldId="278"/>
            <ac:spMk id="20" creationId="{EA841A49-2A67-F14C-EA86-0B30457B2A38}"/>
          </ac:spMkLst>
        </pc:spChg>
        <pc:spChg chg="add mod">
          <ac:chgData name="Eike, Michell L." userId="835521cf-4bf5-41b6-b3d8-e14ae4606327" providerId="ADAL" clId="{E2B088EB-2600-4454-9D10-79C1CABF4A00}" dt="2026-02-04T14:02:28.428" v="4592" actId="1076"/>
          <ac:spMkLst>
            <pc:docMk/>
            <pc:sldMk cId="2583125930" sldId="278"/>
            <ac:spMk id="21" creationId="{B89ABCC7-D4FE-279C-FDD3-281F3AB222E6}"/>
          </ac:spMkLst>
        </pc:spChg>
        <pc:spChg chg="add mod">
          <ac:chgData name="Eike, Michell L." userId="835521cf-4bf5-41b6-b3d8-e14ae4606327" providerId="ADAL" clId="{E2B088EB-2600-4454-9D10-79C1CABF4A00}" dt="2026-02-04T14:09:29.289" v="4650" actId="408"/>
          <ac:spMkLst>
            <pc:docMk/>
            <pc:sldMk cId="2583125930" sldId="278"/>
            <ac:spMk id="22" creationId="{617CB17E-D67C-46E1-9C5F-988D3D847CF6}"/>
          </ac:spMkLst>
        </pc:spChg>
        <pc:spChg chg="add mod">
          <ac:chgData name="Eike, Michell L." userId="835521cf-4bf5-41b6-b3d8-e14ae4606327" providerId="ADAL" clId="{E2B088EB-2600-4454-9D10-79C1CABF4A00}" dt="2026-02-04T14:09:46.332" v="4654" actId="1076"/>
          <ac:spMkLst>
            <pc:docMk/>
            <pc:sldMk cId="2583125930" sldId="278"/>
            <ac:spMk id="23" creationId="{DFABB0BB-25A4-F17E-17C6-82B07449C6C1}"/>
          </ac:spMkLst>
        </pc:spChg>
        <pc:spChg chg="add mod">
          <ac:chgData name="Eike, Michell L." userId="835521cf-4bf5-41b6-b3d8-e14ae4606327" providerId="ADAL" clId="{E2B088EB-2600-4454-9D10-79C1CABF4A00}" dt="2026-02-04T14:25:17.247" v="4912" actId="14100"/>
          <ac:spMkLst>
            <pc:docMk/>
            <pc:sldMk cId="2583125930" sldId="278"/>
            <ac:spMk id="24" creationId="{CC59B55C-D671-426C-AA3C-7C5ED6A427B6}"/>
          </ac:spMkLst>
        </pc:spChg>
        <pc:spChg chg="add mod">
          <ac:chgData name="Eike, Michell L." userId="835521cf-4bf5-41b6-b3d8-e14ae4606327" providerId="ADAL" clId="{E2B088EB-2600-4454-9D10-79C1CABF4A00}" dt="2026-02-04T14:11:45.015" v="4657" actId="1076"/>
          <ac:spMkLst>
            <pc:docMk/>
            <pc:sldMk cId="2583125930" sldId="278"/>
            <ac:spMk id="25" creationId="{6CD96392-C400-E9D6-2AD5-E774BC22046C}"/>
          </ac:spMkLst>
        </pc:spChg>
        <pc:spChg chg="add mod">
          <ac:chgData name="Eike, Michell L." userId="835521cf-4bf5-41b6-b3d8-e14ae4606327" providerId="ADAL" clId="{E2B088EB-2600-4454-9D10-79C1CABF4A00}" dt="2026-02-04T14:09:29.289" v="4650" actId="408"/>
          <ac:spMkLst>
            <pc:docMk/>
            <pc:sldMk cId="2583125930" sldId="278"/>
            <ac:spMk id="26" creationId="{D82062E9-7F30-8C82-0909-27573030E940}"/>
          </ac:spMkLst>
        </pc:spChg>
        <pc:spChg chg="mod">
          <ac:chgData name="Eike, Michell L." userId="835521cf-4bf5-41b6-b3d8-e14ae4606327" providerId="ADAL" clId="{E2B088EB-2600-4454-9D10-79C1CABF4A00}" dt="2026-02-04T14:24:13.561" v="4878" actId="20577"/>
          <ac:spMkLst>
            <pc:docMk/>
            <pc:sldMk cId="2583125930" sldId="278"/>
            <ac:spMk id="25602" creationId="{F70795B8-4640-DE10-8EF6-70EAAD6D7080}"/>
          </ac:spMkLst>
        </pc:spChg>
        <pc:graphicFrameChg chg="add del mod">
          <ac:chgData name="Eike, Michell L." userId="835521cf-4bf5-41b6-b3d8-e14ae4606327" providerId="ADAL" clId="{E2B088EB-2600-4454-9D10-79C1CABF4A00}" dt="2026-02-04T13:55:10.730" v="4427"/>
          <ac:graphicFrameMkLst>
            <pc:docMk/>
            <pc:sldMk cId="2583125930" sldId="278"/>
            <ac:graphicFrameMk id="4" creationId="{033789D9-5F50-6D48-9DD1-F7F830619676}"/>
          </ac:graphicFrameMkLst>
        </pc:graphicFrameChg>
        <pc:picChg chg="add mod">
          <ac:chgData name="Eike, Michell L." userId="835521cf-4bf5-41b6-b3d8-e14ae4606327" providerId="ADAL" clId="{E2B088EB-2600-4454-9D10-79C1CABF4A00}" dt="2026-01-23T15:39:38.437" v="2464"/>
          <ac:picMkLst>
            <pc:docMk/>
            <pc:sldMk cId="2583125930" sldId="278"/>
            <ac:picMk id="3" creationId="{14776356-18A9-1AD1-62F5-0F0DCB9DEFD9}"/>
          </ac:picMkLst>
        </pc:picChg>
        <pc:cxnChg chg="add mod">
          <ac:chgData name="Eike, Michell L." userId="835521cf-4bf5-41b6-b3d8-e14ae4606327" providerId="ADAL" clId="{E2B088EB-2600-4454-9D10-79C1CABF4A00}" dt="2026-02-04T14:24:23.125" v="4900" actId="1038"/>
          <ac:cxnSpMkLst>
            <pc:docMk/>
            <pc:sldMk cId="2583125930" sldId="278"/>
            <ac:cxnSpMk id="12" creationId="{604862C5-E245-4AE6-B5DE-63DC4B2F0956}"/>
          </ac:cxnSpMkLst>
        </pc:cxnChg>
        <pc:cxnChg chg="add mod">
          <ac:chgData name="Eike, Michell L." userId="835521cf-4bf5-41b6-b3d8-e14ae4606327" providerId="ADAL" clId="{E2B088EB-2600-4454-9D10-79C1CABF4A00}" dt="2026-02-04T14:11:55.913" v="4659" actId="1076"/>
          <ac:cxnSpMkLst>
            <pc:docMk/>
            <pc:sldMk cId="2583125930" sldId="278"/>
            <ac:cxnSpMk id="16" creationId="{DFC54E5A-D0E9-017C-07FE-2E31987EA622}"/>
          </ac:cxnSpMkLst>
        </pc:cxnChg>
        <pc:cxnChg chg="add mod">
          <ac:chgData name="Eike, Michell L." userId="835521cf-4bf5-41b6-b3d8-e14ae4606327" providerId="ADAL" clId="{E2B088EB-2600-4454-9D10-79C1CABF4A00}" dt="2026-02-04T14:09:42.997" v="4653" actId="1076"/>
          <ac:cxnSpMkLst>
            <pc:docMk/>
            <pc:sldMk cId="2583125930" sldId="278"/>
            <ac:cxnSpMk id="18" creationId="{FFFA8F85-3002-CF2A-1A15-CB0CD8A3D312}"/>
          </ac:cxnSpMkLst>
        </pc:cxnChg>
      </pc:sldChg>
      <pc:sldChg chg="addSp modSp mod">
        <pc:chgData name="Eike, Michell L." userId="835521cf-4bf5-41b6-b3d8-e14ae4606327" providerId="ADAL" clId="{E2B088EB-2600-4454-9D10-79C1CABF4A00}" dt="2026-02-04T16:30:03.283" v="4962" actId="20577"/>
        <pc:sldMkLst>
          <pc:docMk/>
          <pc:sldMk cId="1425588776" sldId="279"/>
        </pc:sldMkLst>
        <pc:spChg chg="mod">
          <ac:chgData name="Eike, Michell L." userId="835521cf-4bf5-41b6-b3d8-e14ae4606327" providerId="ADAL" clId="{E2B088EB-2600-4454-9D10-79C1CABF4A00}" dt="2026-01-23T15:44:07.922" v="2650" actId="20577"/>
          <ac:spMkLst>
            <pc:docMk/>
            <pc:sldMk cId="1425588776" sldId="279"/>
            <ac:spMk id="2" creationId="{7AC52FA3-986D-1BD5-7EA8-EEB0EA9E7AFB}"/>
          </ac:spMkLst>
        </pc:spChg>
        <pc:spChg chg="mod">
          <ac:chgData name="Eike, Michell L." userId="835521cf-4bf5-41b6-b3d8-e14ae4606327" providerId="ADAL" clId="{E2B088EB-2600-4454-9D10-79C1CABF4A00}" dt="2026-02-04T16:30:03.283" v="4962" actId="20577"/>
          <ac:spMkLst>
            <pc:docMk/>
            <pc:sldMk cId="1425588776" sldId="279"/>
            <ac:spMk id="25602" creationId="{DDB602ED-B582-69D2-9FEC-52B8530B2956}"/>
          </ac:spMkLst>
        </pc:spChg>
        <pc:picChg chg="add mod">
          <ac:chgData name="Eike, Michell L." userId="835521cf-4bf5-41b6-b3d8-e14ae4606327" providerId="ADAL" clId="{E2B088EB-2600-4454-9D10-79C1CABF4A00}" dt="2026-01-23T15:39:26.678" v="2462" actId="14100"/>
          <ac:picMkLst>
            <pc:docMk/>
            <pc:sldMk cId="1425588776" sldId="279"/>
            <ac:picMk id="3" creationId="{410AD3D6-BB1D-E2ED-59FD-FC4793212F77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1-20T19:55:29.626" v="507" actId="13926"/>
        <pc:sldMkLst>
          <pc:docMk/>
          <pc:sldMk cId="2681340610" sldId="280"/>
        </pc:sldMkLst>
        <pc:spChg chg="mod">
          <ac:chgData name="Eike, Michell L." userId="835521cf-4bf5-41b6-b3d8-e14ae4606327" providerId="ADAL" clId="{E2B088EB-2600-4454-9D10-79C1CABF4A00}" dt="2026-01-20T19:55:29.626" v="507" actId="13926"/>
          <ac:spMkLst>
            <pc:docMk/>
            <pc:sldMk cId="2681340610" sldId="280"/>
            <ac:spMk id="2" creationId="{41CAB5A9-DD1B-13A4-5DCD-66B27FA6B469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6" creationId="{36E443F3-AAD5-1BD7-B02B-9F02DE18E8B6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7" creationId="{4B90C372-77B4-090D-8AF5-B5082BC38065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8" creationId="{E0D8897D-31AD-463C-C085-7FBBE72C3EEE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9" creationId="{B48991D2-2791-E2D6-2006-0AA40D6FF702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10" creationId="{6D029172-1267-C3B6-70F1-EB8AFA040181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11" creationId="{05DFC1A0-E456-ACA8-FC17-54F6753E977E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12" creationId="{B0E0F32A-36FB-E4C8-1283-DC2992181F93}"/>
          </ac:spMkLst>
        </pc:spChg>
        <pc:spChg chg="add mod">
          <ac:chgData name="Eike, Michell L." userId="835521cf-4bf5-41b6-b3d8-e14ae4606327" providerId="ADAL" clId="{E2B088EB-2600-4454-9D10-79C1CABF4A00}" dt="2026-01-20T19:50:21.166" v="476" actId="164"/>
          <ac:spMkLst>
            <pc:docMk/>
            <pc:sldMk cId="2681340610" sldId="280"/>
            <ac:spMk id="13" creationId="{824EE28E-9780-F38E-E4BB-423628FD7AC3}"/>
          </ac:spMkLst>
        </pc:spChg>
        <pc:spChg chg="mod">
          <ac:chgData name="Eike, Michell L." userId="835521cf-4bf5-41b6-b3d8-e14ae4606327" providerId="ADAL" clId="{E2B088EB-2600-4454-9D10-79C1CABF4A00}" dt="2026-01-20T17:46:10.851" v="401" actId="207"/>
          <ac:spMkLst>
            <pc:docMk/>
            <pc:sldMk cId="2681340610" sldId="280"/>
            <ac:spMk id="25602" creationId="{72BD0215-5FA7-FCFD-E1C0-15DC41D9BBFF}"/>
          </ac:spMkLst>
        </pc:spChg>
        <pc:grpChg chg="add mod">
          <ac:chgData name="Eike, Michell L." userId="835521cf-4bf5-41b6-b3d8-e14ae4606327" providerId="ADAL" clId="{E2B088EB-2600-4454-9D10-79C1CABF4A00}" dt="2026-01-20T19:50:21.166" v="476" actId="164"/>
          <ac:grpSpMkLst>
            <pc:docMk/>
            <pc:sldMk cId="2681340610" sldId="280"/>
            <ac:grpSpMk id="14" creationId="{7DEFA166-4BA6-8DEC-7F4C-79126D34C210}"/>
          </ac:grpSpMkLst>
        </pc:grpChg>
        <pc:graphicFrameChg chg="add mod modGraphic">
          <ac:chgData name="Eike, Michell L." userId="835521cf-4bf5-41b6-b3d8-e14ae4606327" providerId="ADAL" clId="{E2B088EB-2600-4454-9D10-79C1CABF4A00}" dt="2026-01-20T18:54:46.634" v="452"/>
          <ac:graphicFrameMkLst>
            <pc:docMk/>
            <pc:sldMk cId="2681340610" sldId="280"/>
            <ac:graphicFrameMk id="5" creationId="{28CA1D62-A811-F673-135D-D82649065747}"/>
          </ac:graphicFrameMkLst>
        </pc:graphicFrameChg>
        <pc:picChg chg="mod">
          <ac:chgData name="Eike, Michell L." userId="835521cf-4bf5-41b6-b3d8-e14ae4606327" providerId="ADAL" clId="{E2B088EB-2600-4454-9D10-79C1CABF4A00}" dt="2026-01-20T17:51:08.710" v="406" actId="14100"/>
          <ac:picMkLst>
            <pc:docMk/>
            <pc:sldMk cId="2681340610" sldId="280"/>
            <ac:picMk id="3" creationId="{90719E7C-5AD5-FCEE-E723-17D322FAA9CF}"/>
          </ac:picMkLst>
        </pc:picChg>
      </pc:sldChg>
      <pc:sldChg chg="modSp add mod">
        <pc:chgData name="Eike, Michell L." userId="835521cf-4bf5-41b6-b3d8-e14ae4606327" providerId="ADAL" clId="{E2B088EB-2600-4454-9D10-79C1CABF4A00}" dt="2026-01-20T20:03:11.972" v="521" actId="20577"/>
        <pc:sldMkLst>
          <pc:docMk/>
          <pc:sldMk cId="2075669290" sldId="281"/>
        </pc:sldMkLst>
        <pc:spChg chg="mod">
          <ac:chgData name="Eike, Michell L." userId="835521cf-4bf5-41b6-b3d8-e14ae4606327" providerId="ADAL" clId="{E2B088EB-2600-4454-9D10-79C1CABF4A00}" dt="2026-01-20T20:03:11.972" v="521" actId="20577"/>
          <ac:spMkLst>
            <pc:docMk/>
            <pc:sldMk cId="2075669290" sldId="281"/>
            <ac:spMk id="2" creationId="{697BDC84-5607-7A92-2919-293A2ADEA731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1-21T13:14:41.594" v="1413" actId="478"/>
        <pc:sldMkLst>
          <pc:docMk/>
          <pc:sldMk cId="913486775" sldId="284"/>
        </pc:sldMkLst>
        <pc:spChg chg="mod">
          <ac:chgData name="Eike, Michell L." userId="835521cf-4bf5-41b6-b3d8-e14ae4606327" providerId="ADAL" clId="{E2B088EB-2600-4454-9D10-79C1CABF4A00}" dt="2026-01-21T13:14:34.049" v="1405" actId="13926"/>
          <ac:spMkLst>
            <pc:docMk/>
            <pc:sldMk cId="913486775" sldId="284"/>
            <ac:spMk id="2" creationId="{144CB365-E36D-0EF7-8C5A-C2492A97C385}"/>
          </ac:spMkLst>
        </pc:spChg>
        <pc:spChg chg="mod">
          <ac:chgData name="Eike, Michell L." userId="835521cf-4bf5-41b6-b3d8-e14ae4606327" providerId="ADAL" clId="{E2B088EB-2600-4454-9D10-79C1CABF4A00}" dt="2026-01-21T13:04:44.237" v="1052" actId="20577"/>
          <ac:spMkLst>
            <pc:docMk/>
            <pc:sldMk cId="913486775" sldId="284"/>
            <ac:spMk id="4" creationId="{EEA747D0-9A01-DA6B-B6EF-1C28D9FC67C8}"/>
          </ac:spMkLst>
        </pc:spChg>
        <pc:spChg chg="add mod">
          <ac:chgData name="Eike, Michell L." userId="835521cf-4bf5-41b6-b3d8-e14ae4606327" providerId="ADAL" clId="{E2B088EB-2600-4454-9D10-79C1CABF4A00}" dt="2026-01-21T13:07:46.077" v="1243" actId="552"/>
          <ac:spMkLst>
            <pc:docMk/>
            <pc:sldMk cId="913486775" sldId="284"/>
            <ac:spMk id="13" creationId="{C2884D92-D2B6-C630-7AF3-303FEB973593}"/>
          </ac:spMkLst>
        </pc:spChg>
        <pc:spChg chg="add mod">
          <ac:chgData name="Eike, Michell L." userId="835521cf-4bf5-41b6-b3d8-e14ae4606327" providerId="ADAL" clId="{E2B088EB-2600-4454-9D10-79C1CABF4A00}" dt="2026-01-21T13:09:55.918" v="1294" actId="552"/>
          <ac:spMkLst>
            <pc:docMk/>
            <pc:sldMk cId="913486775" sldId="284"/>
            <ac:spMk id="14" creationId="{7127F66C-5CE2-1B59-F973-561A9EA0144C}"/>
          </ac:spMkLst>
        </pc:spChg>
        <pc:spChg chg="mod">
          <ac:chgData name="Eike, Michell L." userId="835521cf-4bf5-41b6-b3d8-e14ae4606327" providerId="ADAL" clId="{E2B088EB-2600-4454-9D10-79C1CABF4A00}" dt="2026-01-20T21:54:58.743" v="920" actId="1036"/>
          <ac:spMkLst>
            <pc:docMk/>
            <pc:sldMk cId="913486775" sldId="284"/>
            <ac:spMk id="15" creationId="{9B2898D0-F82E-5D5F-BD63-7766427C145A}"/>
          </ac:spMkLst>
        </pc:spChg>
        <pc:spChg chg="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16" creationId="{D9EA511E-CD22-97C3-F7D9-83BD2E1FB571}"/>
          </ac:spMkLst>
        </pc:spChg>
        <pc:spChg chg="mod">
          <ac:chgData name="Eike, Michell L." userId="835521cf-4bf5-41b6-b3d8-e14ae4606327" providerId="ADAL" clId="{E2B088EB-2600-4454-9D10-79C1CABF4A00}" dt="2026-01-20T21:54:46.424" v="919" actId="555"/>
          <ac:spMkLst>
            <pc:docMk/>
            <pc:sldMk cId="913486775" sldId="284"/>
            <ac:spMk id="17" creationId="{657C6C91-5891-A104-F79E-4EE957EA4F8B}"/>
          </ac:spMkLst>
        </pc:spChg>
        <pc:spChg chg="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18" creationId="{8C1A40F7-847A-E04A-85F4-253175ED4EFA}"/>
          </ac:spMkLst>
        </pc:spChg>
        <pc:spChg chg="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19" creationId="{5DFACBC4-1BB1-A063-FD78-BC2D3891CC26}"/>
          </ac:spMkLst>
        </pc:spChg>
        <pc:spChg chg="add mod">
          <ac:chgData name="Eike, Michell L." userId="835521cf-4bf5-41b6-b3d8-e14ae4606327" providerId="ADAL" clId="{E2B088EB-2600-4454-9D10-79C1CABF4A00}" dt="2026-01-21T13:09:32.420" v="1288" actId="552"/>
          <ac:spMkLst>
            <pc:docMk/>
            <pc:sldMk cId="913486775" sldId="284"/>
            <ac:spMk id="21" creationId="{4780207D-67BD-09F9-6B6A-5A6361F6B3C5}"/>
          </ac:spMkLst>
        </pc:spChg>
        <pc:spChg chg="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25" creationId="{35FFC8BE-76AC-B2C9-A642-8AD484BD34D3}"/>
          </ac:spMkLst>
        </pc:spChg>
        <pc:spChg chg="mod">
          <ac:chgData name="Eike, Michell L." userId="835521cf-4bf5-41b6-b3d8-e14ae4606327" providerId="ADAL" clId="{E2B088EB-2600-4454-9D10-79C1CABF4A00}" dt="2026-01-20T21:56:39.310" v="940" actId="1076"/>
          <ac:spMkLst>
            <pc:docMk/>
            <pc:sldMk cId="913486775" sldId="284"/>
            <ac:spMk id="26" creationId="{A133C6A8-E932-D920-AC88-4D4D89BD27A1}"/>
          </ac:spMkLst>
        </pc:spChg>
        <pc:spChg chg="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27" creationId="{F36A1824-6956-405A-5B4C-61A4B9C94404}"/>
          </ac:spMkLst>
        </pc:spChg>
        <pc:spChg chg="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28" creationId="{E8AE075D-7B92-C19D-65B5-B405D2E2759F}"/>
          </ac:spMkLst>
        </pc:spChg>
        <pc:spChg chg="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29" creationId="{E7C6A35C-9F66-88D0-BFAD-9B7FDACDC36F}"/>
          </ac:spMkLst>
        </pc:spChg>
        <pc:spChg chg="add del mod">
          <ac:chgData name="Eike, Michell L." userId="835521cf-4bf5-41b6-b3d8-e14ae4606327" providerId="ADAL" clId="{E2B088EB-2600-4454-9D10-79C1CABF4A00}" dt="2026-01-21T13:08:16.084" v="1249" actId="1035"/>
          <ac:spMkLst>
            <pc:docMk/>
            <pc:sldMk cId="913486775" sldId="284"/>
            <ac:spMk id="30" creationId="{F1AF94E4-7B7D-04E1-8EC0-03F6D354C890}"/>
          </ac:spMkLst>
        </pc:spChg>
        <pc:spChg chg="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31" creationId="{08A024C1-D420-1F1B-C354-EAACC0784CB4}"/>
          </ac:spMkLst>
        </pc:spChg>
        <pc:spChg chg="mod">
          <ac:chgData name="Eike, Michell L." userId="835521cf-4bf5-41b6-b3d8-e14ae4606327" providerId="ADAL" clId="{E2B088EB-2600-4454-9D10-79C1CABF4A00}" dt="2026-01-21T13:08:30.440" v="1251" actId="408"/>
          <ac:spMkLst>
            <pc:docMk/>
            <pc:sldMk cId="913486775" sldId="284"/>
            <ac:spMk id="32" creationId="{979161C4-BF49-128B-74D3-D12A5C4FE044}"/>
          </ac:spMkLst>
        </pc:spChg>
        <pc:spChg chg="mod">
          <ac:chgData name="Eike, Michell L." userId="835521cf-4bf5-41b6-b3d8-e14ae4606327" providerId="ADAL" clId="{E2B088EB-2600-4454-9D10-79C1CABF4A00}" dt="2026-01-21T13:11:29.130" v="1346" actId="1038"/>
          <ac:spMkLst>
            <pc:docMk/>
            <pc:sldMk cId="913486775" sldId="284"/>
            <ac:spMk id="33" creationId="{1F009B0B-AF06-8285-1C8D-73818C2AEA3B}"/>
          </ac:spMkLst>
        </pc:spChg>
        <pc:spChg chg="mod">
          <ac:chgData name="Eike, Michell L." userId="835521cf-4bf5-41b6-b3d8-e14ae4606327" providerId="ADAL" clId="{E2B088EB-2600-4454-9D10-79C1CABF4A00}" dt="2026-01-21T13:11:29.130" v="1346" actId="1038"/>
          <ac:spMkLst>
            <pc:docMk/>
            <pc:sldMk cId="913486775" sldId="284"/>
            <ac:spMk id="34" creationId="{52AB9BD5-507E-6C1A-A930-38182D6EA140}"/>
          </ac:spMkLst>
        </pc:spChg>
        <pc:spChg chg="mod">
          <ac:chgData name="Eike, Michell L." userId="835521cf-4bf5-41b6-b3d8-e14ae4606327" providerId="ADAL" clId="{E2B088EB-2600-4454-9D10-79C1CABF4A00}" dt="2026-01-20T21:56:39.310" v="940" actId="1076"/>
          <ac:spMkLst>
            <pc:docMk/>
            <pc:sldMk cId="913486775" sldId="284"/>
            <ac:spMk id="38" creationId="{7D1AF8E1-6C87-B3CC-C895-413E8368C766}"/>
          </ac:spMkLst>
        </pc:spChg>
        <pc:spChg chg="mod">
          <ac:chgData name="Eike, Michell L." userId="835521cf-4bf5-41b6-b3d8-e14ae4606327" providerId="ADAL" clId="{E2B088EB-2600-4454-9D10-79C1CABF4A00}" dt="2026-01-21T13:09:47.125" v="1292" actId="554"/>
          <ac:spMkLst>
            <pc:docMk/>
            <pc:sldMk cId="913486775" sldId="284"/>
            <ac:spMk id="39" creationId="{83D6149D-D5DF-FDEE-9334-39426B6AE4B1}"/>
          </ac:spMkLst>
        </pc:spChg>
        <pc:spChg chg="mod">
          <ac:chgData name="Eike, Michell L." userId="835521cf-4bf5-41b6-b3d8-e14ae4606327" providerId="ADAL" clId="{E2B088EB-2600-4454-9D10-79C1CABF4A00}" dt="2026-01-21T13:09:52.308" v="1293" actId="552"/>
          <ac:spMkLst>
            <pc:docMk/>
            <pc:sldMk cId="913486775" sldId="284"/>
            <ac:spMk id="40" creationId="{B9476818-1EA3-D19C-66DF-E0EA53261609}"/>
          </ac:spMkLst>
        </pc:spChg>
        <pc:spChg chg="mod">
          <ac:chgData name="Eike, Michell L." userId="835521cf-4bf5-41b6-b3d8-e14ae4606327" providerId="ADAL" clId="{E2B088EB-2600-4454-9D10-79C1CABF4A00}" dt="2026-01-21T13:10:01.120" v="1295" actId="552"/>
          <ac:spMkLst>
            <pc:docMk/>
            <pc:sldMk cId="913486775" sldId="284"/>
            <ac:spMk id="41" creationId="{E50CD7CF-B343-2FC4-9C77-7613AA001594}"/>
          </ac:spMkLst>
        </pc:spChg>
        <pc:spChg chg="mod">
          <ac:chgData name="Eike, Michell L." userId="835521cf-4bf5-41b6-b3d8-e14ae4606327" providerId="ADAL" clId="{E2B088EB-2600-4454-9D10-79C1CABF4A00}" dt="2026-01-21T13:07:26.762" v="1238" actId="552"/>
          <ac:spMkLst>
            <pc:docMk/>
            <pc:sldMk cId="913486775" sldId="284"/>
            <ac:spMk id="42" creationId="{D6A474A9-9C6A-15BE-EC77-36314ADB6A84}"/>
          </ac:spMkLst>
        </pc:spChg>
        <pc:spChg chg="mod">
          <ac:chgData name="Eike, Michell L." userId="835521cf-4bf5-41b6-b3d8-e14ae4606327" providerId="ADAL" clId="{E2B088EB-2600-4454-9D10-79C1CABF4A00}" dt="2026-01-21T13:07:42.165" v="1242" actId="552"/>
          <ac:spMkLst>
            <pc:docMk/>
            <pc:sldMk cId="913486775" sldId="284"/>
            <ac:spMk id="43" creationId="{06E75EE0-2C80-08AB-7D2A-6E457E61BF79}"/>
          </ac:spMkLst>
        </pc:spChg>
        <pc:spChg chg="mod">
          <ac:chgData name="Eike, Michell L." userId="835521cf-4bf5-41b6-b3d8-e14ae4606327" providerId="ADAL" clId="{E2B088EB-2600-4454-9D10-79C1CABF4A00}" dt="2026-01-21T13:12:54.415" v="1380" actId="14100"/>
          <ac:spMkLst>
            <pc:docMk/>
            <pc:sldMk cId="913486775" sldId="284"/>
            <ac:spMk id="44" creationId="{8465AB27-7785-359C-1698-53E247D9016A}"/>
          </ac:spMkLst>
        </pc:spChg>
        <pc:spChg chg="mod">
          <ac:chgData name="Eike, Michell L." userId="835521cf-4bf5-41b6-b3d8-e14ae4606327" providerId="ADAL" clId="{E2B088EB-2600-4454-9D10-79C1CABF4A00}" dt="2026-01-21T13:12:54.415" v="1380" actId="14100"/>
          <ac:spMkLst>
            <pc:docMk/>
            <pc:sldMk cId="913486775" sldId="284"/>
            <ac:spMk id="45" creationId="{F38BB393-792A-96CD-1676-A0A9A236ECE5}"/>
          </ac:spMkLst>
        </pc:spChg>
        <pc:spChg chg="mod">
          <ac:chgData name="Eike, Michell L." userId="835521cf-4bf5-41b6-b3d8-e14ae4606327" providerId="ADAL" clId="{E2B088EB-2600-4454-9D10-79C1CABF4A00}" dt="2026-01-21T13:12:54.415" v="1380" actId="14100"/>
          <ac:spMkLst>
            <pc:docMk/>
            <pc:sldMk cId="913486775" sldId="284"/>
            <ac:spMk id="46" creationId="{D802AB9F-C3E4-D130-9214-4F3ECE445E65}"/>
          </ac:spMkLst>
        </pc:spChg>
        <pc:spChg chg="add mod">
          <ac:chgData name="Eike, Michell L." userId="835521cf-4bf5-41b6-b3d8-e14ae4606327" providerId="ADAL" clId="{E2B088EB-2600-4454-9D10-79C1CABF4A00}" dt="2026-01-21T13:09:52.308" v="1293" actId="552"/>
          <ac:spMkLst>
            <pc:docMk/>
            <pc:sldMk cId="913486775" sldId="284"/>
            <ac:spMk id="47" creationId="{779766B5-3ADF-AA97-288B-9E2D31CE4E9A}"/>
          </ac:spMkLst>
        </pc:spChg>
        <pc:spChg chg="add mod">
          <ac:chgData name="Eike, Michell L." userId="835521cf-4bf5-41b6-b3d8-e14ae4606327" providerId="ADAL" clId="{E2B088EB-2600-4454-9D10-79C1CABF4A00}" dt="2026-01-21T13:09:55.918" v="1294" actId="552"/>
          <ac:spMkLst>
            <pc:docMk/>
            <pc:sldMk cId="913486775" sldId="284"/>
            <ac:spMk id="48" creationId="{C0C3C616-4BAB-4F2D-0F6A-7AFC832E883C}"/>
          </ac:spMkLst>
        </pc:spChg>
        <pc:spChg chg="add mod">
          <ac:chgData name="Eike, Michell L." userId="835521cf-4bf5-41b6-b3d8-e14ae4606327" providerId="ADAL" clId="{E2B088EB-2600-4454-9D10-79C1CABF4A00}" dt="2026-01-21T13:10:07.380" v="1296" actId="1076"/>
          <ac:spMkLst>
            <pc:docMk/>
            <pc:sldMk cId="913486775" sldId="284"/>
            <ac:spMk id="49" creationId="{9D6D2D98-A6E2-A8CD-8D7B-A8F5A73A0A37}"/>
          </ac:spMkLst>
        </pc:spChg>
        <pc:spChg chg="add mod">
          <ac:chgData name="Eike, Michell L." userId="835521cf-4bf5-41b6-b3d8-e14ae4606327" providerId="ADAL" clId="{E2B088EB-2600-4454-9D10-79C1CABF4A00}" dt="2026-01-21T13:11:29.130" v="1346" actId="1038"/>
          <ac:spMkLst>
            <pc:docMk/>
            <pc:sldMk cId="913486775" sldId="284"/>
            <ac:spMk id="50" creationId="{57B0E92E-83A6-F95D-11D1-EAA83A78CD01}"/>
          </ac:spMkLst>
        </pc:spChg>
        <pc:spChg chg="add mod">
          <ac:chgData name="Eike, Michell L." userId="835521cf-4bf5-41b6-b3d8-e14ae4606327" providerId="ADAL" clId="{E2B088EB-2600-4454-9D10-79C1CABF4A00}" dt="2026-01-21T13:11:29.130" v="1346" actId="1038"/>
          <ac:spMkLst>
            <pc:docMk/>
            <pc:sldMk cId="913486775" sldId="284"/>
            <ac:spMk id="51" creationId="{42DA7A95-9004-DBB7-461C-3A8BB2142218}"/>
          </ac:spMkLst>
        </pc:spChg>
        <pc:spChg chg="add mod">
          <ac:chgData name="Eike, Michell L." userId="835521cf-4bf5-41b6-b3d8-e14ae4606327" providerId="ADAL" clId="{E2B088EB-2600-4454-9D10-79C1CABF4A00}" dt="2026-01-21T13:11:29.130" v="1346" actId="1038"/>
          <ac:spMkLst>
            <pc:docMk/>
            <pc:sldMk cId="913486775" sldId="284"/>
            <ac:spMk id="52" creationId="{2496C3EE-5A7C-3C66-FC7C-1FD336B95E80}"/>
          </ac:spMkLst>
        </pc:spChg>
        <pc:spChg chg="add mod">
          <ac:chgData name="Eike, Michell L." userId="835521cf-4bf5-41b6-b3d8-e14ae4606327" providerId="ADAL" clId="{E2B088EB-2600-4454-9D10-79C1CABF4A00}" dt="2026-01-21T13:11:29.735" v="1347" actId="1076"/>
          <ac:spMkLst>
            <pc:docMk/>
            <pc:sldMk cId="913486775" sldId="284"/>
            <ac:spMk id="53" creationId="{65D8AC5B-9BEB-1A91-A863-B0E5477930FC}"/>
          </ac:spMkLst>
        </pc:spChg>
        <pc:spChg chg="add mod">
          <ac:chgData name="Eike, Michell L." userId="835521cf-4bf5-41b6-b3d8-e14ae4606327" providerId="ADAL" clId="{E2B088EB-2600-4454-9D10-79C1CABF4A00}" dt="2026-01-21T13:11:29.735" v="1347" actId="1076"/>
          <ac:spMkLst>
            <pc:docMk/>
            <pc:sldMk cId="913486775" sldId="284"/>
            <ac:spMk id="54" creationId="{5418C478-63E9-23F4-C34A-D5C5683953A6}"/>
          </ac:spMkLst>
        </pc:spChg>
        <pc:spChg chg="add mod">
          <ac:chgData name="Eike, Michell L." userId="835521cf-4bf5-41b6-b3d8-e14ae4606327" providerId="ADAL" clId="{E2B088EB-2600-4454-9D10-79C1CABF4A00}" dt="2026-01-20T21:54:46.424" v="919" actId="555"/>
          <ac:spMkLst>
            <pc:docMk/>
            <pc:sldMk cId="913486775" sldId="284"/>
            <ac:spMk id="55" creationId="{A7120E2A-E4E6-1AFD-9043-5A56E2782B61}"/>
          </ac:spMkLst>
        </pc:spChg>
        <pc:spChg chg="add 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56" creationId="{CAF5BD97-E91B-6063-DF4A-F5DB3121ABA9}"/>
          </ac:spMkLst>
        </pc:spChg>
        <pc:spChg chg="add 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57" creationId="{608DBA74-88CE-513C-857B-9CEA5BFE395E}"/>
          </ac:spMkLst>
        </pc:spChg>
        <pc:spChg chg="add 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58" creationId="{56C1CB24-4119-BB39-374F-A5AD360602FA}"/>
          </ac:spMkLst>
        </pc:spChg>
        <pc:spChg chg="add 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61" creationId="{9EFA27F3-2143-07BD-C7F9-55555CF08AF0}"/>
          </ac:spMkLst>
        </pc:spChg>
        <pc:spChg chg="add mod">
          <ac:chgData name="Eike, Michell L." userId="835521cf-4bf5-41b6-b3d8-e14ae4606327" providerId="ADAL" clId="{E2B088EB-2600-4454-9D10-79C1CABF4A00}" dt="2026-01-21T13:08:30.440" v="1251" actId="408"/>
          <ac:spMkLst>
            <pc:docMk/>
            <pc:sldMk cId="913486775" sldId="284"/>
            <ac:spMk id="62" creationId="{5AA694E0-6619-C32F-406C-86A306C10431}"/>
          </ac:spMkLst>
        </pc:spChg>
        <pc:spChg chg="add mod">
          <ac:chgData name="Eike, Michell L." userId="835521cf-4bf5-41b6-b3d8-e14ae4606327" providerId="ADAL" clId="{E2B088EB-2600-4454-9D10-79C1CABF4A00}" dt="2026-01-21T13:08:30.440" v="1251" actId="408"/>
          <ac:spMkLst>
            <pc:docMk/>
            <pc:sldMk cId="913486775" sldId="284"/>
            <ac:spMk id="63" creationId="{4B6CA7C8-5F94-14BB-9D7F-19D67E4260DD}"/>
          </ac:spMkLst>
        </pc:spChg>
        <pc:spChg chg="add mod">
          <ac:chgData name="Eike, Michell L." userId="835521cf-4bf5-41b6-b3d8-e14ae4606327" providerId="ADAL" clId="{E2B088EB-2600-4454-9D10-79C1CABF4A00}" dt="2026-01-21T13:08:16.084" v="1249" actId="1035"/>
          <ac:spMkLst>
            <pc:docMk/>
            <pc:sldMk cId="913486775" sldId="284"/>
            <ac:spMk id="64" creationId="{7A95D311-AEFA-F7C7-02C2-39FE4F0C6E53}"/>
          </ac:spMkLst>
        </pc:spChg>
        <pc:spChg chg="add mod">
          <ac:chgData name="Eike, Michell L." userId="835521cf-4bf5-41b6-b3d8-e14ae4606327" providerId="ADAL" clId="{E2B088EB-2600-4454-9D10-79C1CABF4A00}" dt="2026-01-20T21:56:55.396" v="943" actId="1076"/>
          <ac:spMkLst>
            <pc:docMk/>
            <pc:sldMk cId="913486775" sldId="284"/>
            <ac:spMk id="65" creationId="{4E0FBDC5-E873-B0EA-77C5-267672A6E32A}"/>
          </ac:spMkLst>
        </pc:spChg>
        <pc:spChg chg="add 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66" creationId="{2D480CA9-AF8A-22B8-CB93-6BB9F5CFA526}"/>
          </ac:spMkLst>
        </pc:spChg>
        <pc:spChg chg="add 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67" creationId="{7FCD4B57-34E9-55FA-C8EA-04B2686DB279}"/>
          </ac:spMkLst>
        </pc:spChg>
        <pc:spChg chg="add mod">
          <ac:chgData name="Eike, Michell L." userId="835521cf-4bf5-41b6-b3d8-e14ae4606327" providerId="ADAL" clId="{E2B088EB-2600-4454-9D10-79C1CABF4A00}" dt="2026-01-20T21:57:01.979" v="944" actId="1076"/>
          <ac:spMkLst>
            <pc:docMk/>
            <pc:sldMk cId="913486775" sldId="284"/>
            <ac:spMk id="68" creationId="{E5B32961-CEE4-23E4-2668-BD8016AB4700}"/>
          </ac:spMkLst>
        </pc:spChg>
        <pc:spChg chg="add mod">
          <ac:chgData name="Eike, Michell L." userId="835521cf-4bf5-41b6-b3d8-e14ae4606327" providerId="ADAL" clId="{E2B088EB-2600-4454-9D10-79C1CABF4A00}" dt="2026-01-21T13:09:05.248" v="1284" actId="1038"/>
          <ac:spMkLst>
            <pc:docMk/>
            <pc:sldMk cId="913486775" sldId="284"/>
            <ac:spMk id="69" creationId="{1DFB974C-1677-AF00-22F9-CAFA2BBF5298}"/>
          </ac:spMkLst>
        </pc:spChg>
        <pc:spChg chg="add mod or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70" creationId="{C62B9880-9252-A65D-25D2-3E8F0AECE4D9}"/>
          </ac:spMkLst>
        </pc:spChg>
        <pc:spChg chg="add mod">
          <ac:chgData name="Eike, Michell L." userId="835521cf-4bf5-41b6-b3d8-e14ae4606327" providerId="ADAL" clId="{E2B088EB-2600-4454-9D10-79C1CABF4A00}" dt="2026-01-20T21:57:06.405" v="945" actId="1076"/>
          <ac:spMkLst>
            <pc:docMk/>
            <pc:sldMk cId="913486775" sldId="284"/>
            <ac:spMk id="71" creationId="{EDDD441F-CB6A-39A4-0B91-16C0E56F65F2}"/>
          </ac:spMkLst>
        </pc:spChg>
        <pc:spChg chg="add mod ord">
          <ac:chgData name="Eike, Michell L." userId="835521cf-4bf5-41b6-b3d8-e14ae4606327" providerId="ADAL" clId="{E2B088EB-2600-4454-9D10-79C1CABF4A00}" dt="2026-01-20T21:57:54.609" v="991" actId="1076"/>
          <ac:spMkLst>
            <pc:docMk/>
            <pc:sldMk cId="913486775" sldId="284"/>
            <ac:spMk id="74" creationId="{D984B15B-83C6-C3B3-3FDB-7CDBFC58D811}"/>
          </ac:spMkLst>
        </pc:spChg>
        <pc:spChg chg="add mod">
          <ac:chgData name="Eike, Michell L." userId="835521cf-4bf5-41b6-b3d8-e14ae4606327" providerId="ADAL" clId="{E2B088EB-2600-4454-9D10-79C1CABF4A00}" dt="2026-01-20T21:57:46.463" v="990" actId="1076"/>
          <ac:spMkLst>
            <pc:docMk/>
            <pc:sldMk cId="913486775" sldId="284"/>
            <ac:spMk id="75" creationId="{3B20A608-E1AB-FCF7-6545-655D80E7402F}"/>
          </ac:spMkLst>
        </pc:spChg>
        <pc:spChg chg="add mod">
          <ac:chgData name="Eike, Michell L." userId="835521cf-4bf5-41b6-b3d8-e14ae4606327" providerId="ADAL" clId="{E2B088EB-2600-4454-9D10-79C1CABF4A00}" dt="2026-01-21T13:12:01.126" v="1374" actId="1038"/>
          <ac:spMkLst>
            <pc:docMk/>
            <pc:sldMk cId="913486775" sldId="284"/>
            <ac:spMk id="76" creationId="{84E2D5A6-C875-ACF6-DA08-3992BD6D164D}"/>
          </ac:spMkLst>
        </pc:spChg>
        <pc:spChg chg="add mod">
          <ac:chgData name="Eike, Michell L." userId="835521cf-4bf5-41b6-b3d8-e14ae4606327" providerId="ADAL" clId="{E2B088EB-2600-4454-9D10-79C1CABF4A00}" dt="2026-01-20T21:57:17.609" v="948" actId="1076"/>
          <ac:spMkLst>
            <pc:docMk/>
            <pc:sldMk cId="913486775" sldId="284"/>
            <ac:spMk id="77" creationId="{50473FFA-2598-5C68-E9E1-5198A1D9ED08}"/>
          </ac:spMkLst>
        </pc:spChg>
        <pc:spChg chg="add mod">
          <ac:chgData name="Eike, Michell L." userId="835521cf-4bf5-41b6-b3d8-e14ae4606327" providerId="ADAL" clId="{E2B088EB-2600-4454-9D10-79C1CABF4A00}" dt="2026-01-21T13:10:01.120" v="1295" actId="552"/>
          <ac:spMkLst>
            <pc:docMk/>
            <pc:sldMk cId="913486775" sldId="284"/>
            <ac:spMk id="82" creationId="{4B8A8071-E109-DF25-2BEA-37D630F446BB}"/>
          </ac:spMkLst>
        </pc:spChg>
      </pc:sldChg>
      <pc:sldChg chg="delSp modSp add mod">
        <pc:chgData name="Eike, Michell L." userId="835521cf-4bf5-41b6-b3d8-e14ae4606327" providerId="ADAL" clId="{E2B088EB-2600-4454-9D10-79C1CABF4A00}" dt="2026-01-21T13:21:47.550" v="1556" actId="13926"/>
        <pc:sldMkLst>
          <pc:docMk/>
          <pc:sldMk cId="3257028965" sldId="285"/>
        </pc:sldMkLst>
        <pc:spChg chg="mod">
          <ac:chgData name="Eike, Michell L." userId="835521cf-4bf5-41b6-b3d8-e14ae4606327" providerId="ADAL" clId="{E2B088EB-2600-4454-9D10-79C1CABF4A00}" dt="2026-01-21T13:21:47.550" v="1556" actId="13926"/>
          <ac:spMkLst>
            <pc:docMk/>
            <pc:sldMk cId="3257028965" sldId="285"/>
            <ac:spMk id="2" creationId="{7159F072-0597-652C-8A13-AA536C111727}"/>
          </ac:spMkLst>
        </pc:spChg>
        <pc:spChg chg="mod">
          <ac:chgData name="Eike, Michell L." userId="835521cf-4bf5-41b6-b3d8-e14ae4606327" providerId="ADAL" clId="{E2B088EB-2600-4454-9D10-79C1CABF4A00}" dt="2026-01-21T13:14:14.743" v="1402" actId="20577"/>
          <ac:spMkLst>
            <pc:docMk/>
            <pc:sldMk cId="3257028965" sldId="285"/>
            <ac:spMk id="4" creationId="{497A067B-0774-69A2-F834-E051AEE79E56}"/>
          </ac:spMkLst>
        </pc:spChg>
        <pc:spChg chg="mod">
          <ac:chgData name="Eike, Michell L." userId="835521cf-4bf5-41b6-b3d8-e14ae4606327" providerId="ADAL" clId="{E2B088EB-2600-4454-9D10-79C1CABF4A00}" dt="2026-01-21T13:20:47.558" v="1546" actId="552"/>
          <ac:spMkLst>
            <pc:docMk/>
            <pc:sldMk cId="3257028965" sldId="285"/>
            <ac:spMk id="14" creationId="{1BFBA96C-CCF9-DBA5-9DCC-6E6B09364071}"/>
          </ac:spMkLst>
        </pc:spChg>
        <pc:spChg chg="mod">
          <ac:chgData name="Eike, Michell L." userId="835521cf-4bf5-41b6-b3d8-e14ae4606327" providerId="ADAL" clId="{E2B088EB-2600-4454-9D10-79C1CABF4A00}" dt="2026-01-21T13:17:42.743" v="1474" actId="1076"/>
          <ac:spMkLst>
            <pc:docMk/>
            <pc:sldMk cId="3257028965" sldId="285"/>
            <ac:spMk id="15" creationId="{61F0EE02-7094-D162-506A-200101214849}"/>
          </ac:spMkLst>
        </pc:spChg>
        <pc:spChg chg="mod">
          <ac:chgData name="Eike, Michell L." userId="835521cf-4bf5-41b6-b3d8-e14ae4606327" providerId="ADAL" clId="{E2B088EB-2600-4454-9D10-79C1CABF4A00}" dt="2026-01-21T13:17:42.743" v="1474" actId="1076"/>
          <ac:spMkLst>
            <pc:docMk/>
            <pc:sldMk cId="3257028965" sldId="285"/>
            <ac:spMk id="16" creationId="{B533113E-69EC-FDAB-A572-7341C8B0FCB3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18" creationId="{BF4AF253-4442-9187-3E28-49BC3F9B5054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19" creationId="{69B0CFCD-D438-5F2F-600D-4C9A9DE50F65}"/>
          </ac:spMkLst>
        </pc:spChg>
        <pc:spChg chg="mod">
          <ac:chgData name="Eike, Michell L." userId="835521cf-4bf5-41b6-b3d8-e14ae4606327" providerId="ADAL" clId="{E2B088EB-2600-4454-9D10-79C1CABF4A00}" dt="2026-01-21T13:20:25.435" v="1542" actId="552"/>
          <ac:spMkLst>
            <pc:docMk/>
            <pc:sldMk cId="3257028965" sldId="285"/>
            <ac:spMk id="21" creationId="{D49E5F09-660B-A983-2879-EC8C2DA0906A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25" creationId="{E2359021-762B-2991-FDE8-A108364E70D6}"/>
          </ac:spMkLst>
        </pc:spChg>
        <pc:spChg chg="mod">
          <ac:chgData name="Eike, Michell L." userId="835521cf-4bf5-41b6-b3d8-e14ae4606327" providerId="ADAL" clId="{E2B088EB-2600-4454-9D10-79C1CABF4A00}" dt="2026-01-21T13:17:42.743" v="1474" actId="1076"/>
          <ac:spMkLst>
            <pc:docMk/>
            <pc:sldMk cId="3257028965" sldId="285"/>
            <ac:spMk id="26" creationId="{6280450C-064A-AEA5-113E-4AFF487DD2F0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27" creationId="{2F7A98E0-1511-8CB2-C5D7-688030686497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28" creationId="{09A552C6-0399-FE8D-6682-BED9BEAF0161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29" creationId="{61470A66-792B-0F03-B2DD-A1DB829ED9A0}"/>
          </ac:spMkLst>
        </pc:spChg>
        <pc:spChg chg="mod">
          <ac:chgData name="Eike, Michell L." userId="835521cf-4bf5-41b6-b3d8-e14ae4606327" providerId="ADAL" clId="{E2B088EB-2600-4454-9D10-79C1CABF4A00}" dt="2026-01-21T13:17:27.568" v="1472" actId="1076"/>
          <ac:spMkLst>
            <pc:docMk/>
            <pc:sldMk cId="3257028965" sldId="285"/>
            <ac:spMk id="30" creationId="{CDA1CE42-4EB3-E382-08D6-DA70B97F017D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31" creationId="{E7AF4973-E31A-E038-C97A-86FE9ED76C8F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32" creationId="{B188D5B7-E7B4-A7C2-9805-A23EBE280FA0}"/>
          </ac:spMkLst>
        </pc:spChg>
        <pc:spChg chg="mod">
          <ac:chgData name="Eike, Michell L." userId="835521cf-4bf5-41b6-b3d8-e14ae4606327" providerId="ADAL" clId="{E2B088EB-2600-4454-9D10-79C1CABF4A00}" dt="2026-01-21T13:21:13.099" v="1548" actId="1076"/>
          <ac:spMkLst>
            <pc:docMk/>
            <pc:sldMk cId="3257028965" sldId="285"/>
            <ac:spMk id="33" creationId="{D34F679C-FFF7-DF84-E532-7B28A47D7066}"/>
          </ac:spMkLst>
        </pc:spChg>
        <pc:spChg chg="mod">
          <ac:chgData name="Eike, Michell L." userId="835521cf-4bf5-41b6-b3d8-e14ae4606327" providerId="ADAL" clId="{E2B088EB-2600-4454-9D10-79C1CABF4A00}" dt="2026-01-21T13:21:13.099" v="1548" actId="1076"/>
          <ac:spMkLst>
            <pc:docMk/>
            <pc:sldMk cId="3257028965" sldId="285"/>
            <ac:spMk id="34" creationId="{86E13785-656B-C4BA-4CCD-9809A5F55B53}"/>
          </ac:spMkLst>
        </pc:spChg>
        <pc:spChg chg="mod">
          <ac:chgData name="Eike, Michell L." userId="835521cf-4bf5-41b6-b3d8-e14ae4606327" providerId="ADAL" clId="{E2B088EB-2600-4454-9D10-79C1CABF4A00}" dt="2026-01-21T13:17:42.743" v="1474" actId="1076"/>
          <ac:spMkLst>
            <pc:docMk/>
            <pc:sldMk cId="3257028965" sldId="285"/>
            <ac:spMk id="38" creationId="{95A82B83-C5D7-016C-2739-915F0D9DCDFB}"/>
          </ac:spMkLst>
        </pc:spChg>
        <pc:spChg chg="mod">
          <ac:chgData name="Eike, Michell L." userId="835521cf-4bf5-41b6-b3d8-e14ae4606327" providerId="ADAL" clId="{E2B088EB-2600-4454-9D10-79C1CABF4A00}" dt="2026-01-21T13:20:43.217" v="1545" actId="554"/>
          <ac:spMkLst>
            <pc:docMk/>
            <pc:sldMk cId="3257028965" sldId="285"/>
            <ac:spMk id="40" creationId="{007A4B94-7FA9-6039-071E-91086B934A30}"/>
          </ac:spMkLst>
        </pc:spChg>
        <pc:spChg chg="mod">
          <ac:chgData name="Eike, Michell L." userId="835521cf-4bf5-41b6-b3d8-e14ae4606327" providerId="ADAL" clId="{E2B088EB-2600-4454-9D10-79C1CABF4A00}" dt="2026-01-21T13:20:47.558" v="1546" actId="552"/>
          <ac:spMkLst>
            <pc:docMk/>
            <pc:sldMk cId="3257028965" sldId="285"/>
            <ac:spMk id="41" creationId="{3BCC3660-A234-5A79-6338-D97C640BE5EE}"/>
          </ac:spMkLst>
        </pc:spChg>
        <pc:spChg chg="mod">
          <ac:chgData name="Eike, Michell L." userId="835521cf-4bf5-41b6-b3d8-e14ae4606327" providerId="ADAL" clId="{E2B088EB-2600-4454-9D10-79C1CABF4A00}" dt="2026-01-21T13:20:28.630" v="1543" actId="552"/>
          <ac:spMkLst>
            <pc:docMk/>
            <pc:sldMk cId="3257028965" sldId="285"/>
            <ac:spMk id="42" creationId="{415D668D-2DA0-D476-06C3-8DC859860E74}"/>
          </ac:spMkLst>
        </pc:spChg>
        <pc:spChg chg="mod">
          <ac:chgData name="Eike, Michell L." userId="835521cf-4bf5-41b6-b3d8-e14ae4606327" providerId="ADAL" clId="{E2B088EB-2600-4454-9D10-79C1CABF4A00}" dt="2026-01-21T13:19:55.829" v="1537" actId="14100"/>
          <ac:spMkLst>
            <pc:docMk/>
            <pc:sldMk cId="3257028965" sldId="285"/>
            <ac:spMk id="44" creationId="{EB24F3D5-970E-E794-4C56-9F29CD23A68C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45" creationId="{2ACB133F-8027-7B25-CDBB-BF86E260BAC1}"/>
          </ac:spMkLst>
        </pc:spChg>
        <pc:spChg chg="mod">
          <ac:chgData name="Eike, Michell L." userId="835521cf-4bf5-41b6-b3d8-e14ae4606327" providerId="ADAL" clId="{E2B088EB-2600-4454-9D10-79C1CABF4A00}" dt="2026-01-21T13:20:05.592" v="1539" actId="14100"/>
          <ac:spMkLst>
            <pc:docMk/>
            <pc:sldMk cId="3257028965" sldId="285"/>
            <ac:spMk id="46" creationId="{7E5526C9-8ADC-6D67-4C7F-7C9348051ABE}"/>
          </ac:spMkLst>
        </pc:spChg>
        <pc:spChg chg="mod">
          <ac:chgData name="Eike, Michell L." userId="835521cf-4bf5-41b6-b3d8-e14ae4606327" providerId="ADAL" clId="{E2B088EB-2600-4454-9D10-79C1CABF4A00}" dt="2026-01-21T13:20:37.453" v="1544" actId="554"/>
          <ac:spMkLst>
            <pc:docMk/>
            <pc:sldMk cId="3257028965" sldId="285"/>
            <ac:spMk id="47" creationId="{70289FB1-8EE4-6FEE-3AE8-D257083B7573}"/>
          </ac:spMkLst>
        </pc:spChg>
        <pc:spChg chg="mod">
          <ac:chgData name="Eike, Michell L." userId="835521cf-4bf5-41b6-b3d8-e14ae4606327" providerId="ADAL" clId="{E2B088EB-2600-4454-9D10-79C1CABF4A00}" dt="2026-01-21T13:20:43.217" v="1545" actId="554"/>
          <ac:spMkLst>
            <pc:docMk/>
            <pc:sldMk cId="3257028965" sldId="285"/>
            <ac:spMk id="48" creationId="{D5371011-A4E7-7EF8-3175-382853A2578F}"/>
          </ac:spMkLst>
        </pc:spChg>
        <pc:spChg chg="mod">
          <ac:chgData name="Eike, Michell L." userId="835521cf-4bf5-41b6-b3d8-e14ae4606327" providerId="ADAL" clId="{E2B088EB-2600-4454-9D10-79C1CABF4A00}" dt="2026-01-21T13:20:53.765" v="1547" actId="1076"/>
          <ac:spMkLst>
            <pc:docMk/>
            <pc:sldMk cId="3257028965" sldId="285"/>
            <ac:spMk id="50" creationId="{AC635F70-B08E-F3CE-B91B-43BD74745072}"/>
          </ac:spMkLst>
        </pc:spChg>
        <pc:spChg chg="mod">
          <ac:chgData name="Eike, Michell L." userId="835521cf-4bf5-41b6-b3d8-e14ae4606327" providerId="ADAL" clId="{E2B088EB-2600-4454-9D10-79C1CABF4A00}" dt="2026-01-21T13:20:53.765" v="1547" actId="1076"/>
          <ac:spMkLst>
            <pc:docMk/>
            <pc:sldMk cId="3257028965" sldId="285"/>
            <ac:spMk id="51" creationId="{9F5CF6EE-3E08-F6F1-3BA4-C4AD55DF396F}"/>
          </ac:spMkLst>
        </pc:spChg>
        <pc:spChg chg="mod">
          <ac:chgData name="Eike, Michell L." userId="835521cf-4bf5-41b6-b3d8-e14ae4606327" providerId="ADAL" clId="{E2B088EB-2600-4454-9D10-79C1CABF4A00}" dt="2026-01-21T13:20:53.765" v="1547" actId="1076"/>
          <ac:spMkLst>
            <pc:docMk/>
            <pc:sldMk cId="3257028965" sldId="285"/>
            <ac:spMk id="52" creationId="{31FB4CBC-DDBA-135F-51D8-C002AF275823}"/>
          </ac:spMkLst>
        </pc:spChg>
        <pc:spChg chg="mod">
          <ac:chgData name="Eike, Michell L." userId="835521cf-4bf5-41b6-b3d8-e14ae4606327" providerId="ADAL" clId="{E2B088EB-2600-4454-9D10-79C1CABF4A00}" dt="2026-01-21T13:21:13.099" v="1548" actId="1076"/>
          <ac:spMkLst>
            <pc:docMk/>
            <pc:sldMk cId="3257028965" sldId="285"/>
            <ac:spMk id="53" creationId="{8F676E5A-3D96-EFCF-3351-2702D1326042}"/>
          </ac:spMkLst>
        </pc:spChg>
        <pc:spChg chg="mod">
          <ac:chgData name="Eike, Michell L." userId="835521cf-4bf5-41b6-b3d8-e14ae4606327" providerId="ADAL" clId="{E2B088EB-2600-4454-9D10-79C1CABF4A00}" dt="2026-01-21T13:21:13.099" v="1548" actId="1076"/>
          <ac:spMkLst>
            <pc:docMk/>
            <pc:sldMk cId="3257028965" sldId="285"/>
            <ac:spMk id="54" creationId="{2A7E5504-5FCF-BB2E-6317-8E0B4702B965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55" creationId="{94CCC6E0-2533-2C9C-F016-FF61A97312A3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56" creationId="{E55E992A-C8AB-B632-FA33-E9466057AEA1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57" creationId="{C8B9A6C2-A138-2978-7B83-3AFCD910D3FC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58" creationId="{F2AE40A0-515E-81ED-7BED-9CC99AD04A56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61" creationId="{FD7A5115-067D-1C4F-50C3-30520A90D841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62" creationId="{28B2301C-F52F-FEF3-EEEC-3DA7D86DF51F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63" creationId="{AA88F1C8-BD07-3314-D732-4E4E9EAA6477}"/>
          </ac:spMkLst>
        </pc:spChg>
        <pc:spChg chg="mod">
          <ac:chgData name="Eike, Michell L." userId="835521cf-4bf5-41b6-b3d8-e14ae4606327" providerId="ADAL" clId="{E2B088EB-2600-4454-9D10-79C1CABF4A00}" dt="2026-01-21T13:17:48.998" v="1501" actId="1038"/>
          <ac:spMkLst>
            <pc:docMk/>
            <pc:sldMk cId="3257028965" sldId="285"/>
            <ac:spMk id="64" creationId="{C838168D-F77D-4A98-D2AB-3E4C9BB06639}"/>
          </ac:spMkLst>
        </pc:spChg>
        <pc:spChg chg="mod">
          <ac:chgData name="Eike, Michell L." userId="835521cf-4bf5-41b6-b3d8-e14ae4606327" providerId="ADAL" clId="{E2B088EB-2600-4454-9D10-79C1CABF4A00}" dt="2026-01-21T13:20:02.091" v="1538" actId="1076"/>
          <ac:spMkLst>
            <pc:docMk/>
            <pc:sldMk cId="3257028965" sldId="285"/>
            <ac:spMk id="69" creationId="{926C7978-54B7-CBCE-C057-401C433B2799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1-23T16:00:53.183" v="2955" actId="6549"/>
        <pc:sldMkLst>
          <pc:docMk/>
          <pc:sldMk cId="79000045" sldId="286"/>
        </pc:sldMkLst>
        <pc:spChg chg="mod">
          <ac:chgData name="Eike, Michell L." userId="835521cf-4bf5-41b6-b3d8-e14ae4606327" providerId="ADAL" clId="{E2B088EB-2600-4454-9D10-79C1CABF4A00}" dt="2026-01-23T15:39:57.245" v="2498" actId="5793"/>
          <ac:spMkLst>
            <pc:docMk/>
            <pc:sldMk cId="79000045" sldId="286"/>
            <ac:spMk id="2" creationId="{4BA9DF1C-F2C9-2059-7EDB-6B80005AA9C8}"/>
          </ac:spMkLst>
        </pc:spChg>
        <pc:spChg chg="mod">
          <ac:chgData name="Eike, Michell L." userId="835521cf-4bf5-41b6-b3d8-e14ae4606327" providerId="ADAL" clId="{E2B088EB-2600-4454-9D10-79C1CABF4A00}" dt="2026-01-23T16:00:53.183" v="2955" actId="6549"/>
          <ac:spMkLst>
            <pc:docMk/>
            <pc:sldMk cId="79000045" sldId="286"/>
            <ac:spMk id="25602" creationId="{149B6820-1161-2DAB-CAD5-F98DE7C30E36}"/>
          </ac:spMkLst>
        </pc:spChg>
        <pc:picChg chg="add mod">
          <ac:chgData name="Eike, Michell L." userId="835521cf-4bf5-41b6-b3d8-e14ae4606327" providerId="ADAL" clId="{E2B088EB-2600-4454-9D10-79C1CABF4A00}" dt="2026-01-23T15:39:43.122" v="2466"/>
          <ac:picMkLst>
            <pc:docMk/>
            <pc:sldMk cId="79000045" sldId="286"/>
            <ac:picMk id="3" creationId="{6E23E98C-086C-869E-BC95-CACCA4B954A5}"/>
          </ac:picMkLst>
        </pc:picChg>
      </pc:sldChg>
      <pc:sldChg chg="modSp add mod setBg">
        <pc:chgData name="Eike, Michell L." userId="835521cf-4bf5-41b6-b3d8-e14ae4606327" providerId="ADAL" clId="{E2B088EB-2600-4454-9D10-79C1CABF4A00}" dt="2026-01-27T13:15:27.531" v="4175"/>
        <pc:sldMkLst>
          <pc:docMk/>
          <pc:sldMk cId="3001354710" sldId="287"/>
        </pc:sldMkLst>
        <pc:spChg chg="mod">
          <ac:chgData name="Eike, Michell L." userId="835521cf-4bf5-41b6-b3d8-e14ae4606327" providerId="ADAL" clId="{E2B088EB-2600-4454-9D10-79C1CABF4A00}" dt="2026-01-23T15:52:13.653" v="2914" actId="20577"/>
          <ac:spMkLst>
            <pc:docMk/>
            <pc:sldMk cId="3001354710" sldId="287"/>
            <ac:spMk id="2" creationId="{6C2E2093-ED95-77A0-71F4-579DA926CC65}"/>
          </ac:spMkLst>
        </pc:spChg>
        <pc:spChg chg="mod">
          <ac:chgData name="Eike, Michell L." userId="835521cf-4bf5-41b6-b3d8-e14ae4606327" providerId="ADAL" clId="{E2B088EB-2600-4454-9D10-79C1CABF4A00}" dt="2026-01-26T15:52:57.659" v="3020" actId="13926"/>
          <ac:spMkLst>
            <pc:docMk/>
            <pc:sldMk cId="3001354710" sldId="287"/>
            <ac:spMk id="25602" creationId="{3449EE1C-FDAB-56ED-3359-0F70C4515B3E}"/>
          </ac:spMkLst>
        </pc:spChg>
      </pc:sldChg>
      <pc:sldChg chg="addSp modSp add mod modAnim modNotesTx">
        <pc:chgData name="Eike, Michell L." userId="835521cf-4bf5-41b6-b3d8-e14ae4606327" providerId="ADAL" clId="{E2B088EB-2600-4454-9D10-79C1CABF4A00}" dt="2026-01-26T16:48:30.858" v="3917" actId="13926"/>
        <pc:sldMkLst>
          <pc:docMk/>
          <pc:sldMk cId="1052020459" sldId="288"/>
        </pc:sldMkLst>
        <pc:spChg chg="mod">
          <ac:chgData name="Eike, Michell L." userId="835521cf-4bf5-41b6-b3d8-e14ae4606327" providerId="ADAL" clId="{E2B088EB-2600-4454-9D10-79C1CABF4A00}" dt="2026-01-26T16:48:30.858" v="3917" actId="13926"/>
          <ac:spMkLst>
            <pc:docMk/>
            <pc:sldMk cId="1052020459" sldId="288"/>
            <ac:spMk id="2" creationId="{2B8562DE-B3B1-D7DD-BE3D-E2313B0F98A0}"/>
          </ac:spMkLst>
        </pc:spChg>
        <pc:spChg chg="mod">
          <ac:chgData name="Eike, Michell L." userId="835521cf-4bf5-41b6-b3d8-e14ae4606327" providerId="ADAL" clId="{E2B088EB-2600-4454-9D10-79C1CABF4A00}" dt="2026-01-26T16:48:27.754" v="3916" actId="14100"/>
          <ac:spMkLst>
            <pc:docMk/>
            <pc:sldMk cId="1052020459" sldId="288"/>
            <ac:spMk id="25602" creationId="{10BCF375-D32E-A601-0154-0EF7239B78E2}"/>
          </ac:spMkLst>
        </pc:spChg>
        <pc:picChg chg="add mod">
          <ac:chgData name="Eike, Michell L." userId="835521cf-4bf5-41b6-b3d8-e14ae4606327" providerId="ADAL" clId="{E2B088EB-2600-4454-9D10-79C1CABF4A00}" dt="2026-01-26T16:48:21.990" v="3914" actId="12788"/>
          <ac:picMkLst>
            <pc:docMk/>
            <pc:sldMk cId="1052020459" sldId="288"/>
            <ac:picMk id="3" creationId="{C93B8BD7-4B8B-3735-4C6F-164C668770DA}"/>
          </ac:picMkLst>
        </pc:picChg>
      </pc:sldChg>
      <pc:sldChg chg="addSp modSp add mod">
        <pc:chgData name="Eike, Michell L." userId="835521cf-4bf5-41b6-b3d8-e14ae4606327" providerId="ADAL" clId="{E2B088EB-2600-4454-9D10-79C1CABF4A00}" dt="2026-02-04T16:32:17.406" v="4975" actId="20577"/>
        <pc:sldMkLst>
          <pc:docMk/>
          <pc:sldMk cId="2240390738" sldId="289"/>
        </pc:sldMkLst>
        <pc:spChg chg="mod">
          <ac:chgData name="Eike, Michell L." userId="835521cf-4bf5-41b6-b3d8-e14ae4606327" providerId="ADAL" clId="{E2B088EB-2600-4454-9D10-79C1CABF4A00}" dt="2026-01-23T15:37:32.457" v="2392" actId="6549"/>
          <ac:spMkLst>
            <pc:docMk/>
            <pc:sldMk cId="2240390738" sldId="289"/>
            <ac:spMk id="2" creationId="{67544664-3DC7-7848-33F7-82278004CCE8}"/>
          </ac:spMkLst>
        </pc:spChg>
        <pc:spChg chg="mod">
          <ac:chgData name="Eike, Michell L." userId="835521cf-4bf5-41b6-b3d8-e14ae4606327" providerId="ADAL" clId="{E2B088EB-2600-4454-9D10-79C1CABF4A00}" dt="2026-02-04T16:32:17.406" v="4975" actId="20577"/>
          <ac:spMkLst>
            <pc:docMk/>
            <pc:sldMk cId="2240390738" sldId="289"/>
            <ac:spMk id="25602" creationId="{B3B2D536-5F6F-3288-602B-AB5FDAA69B47}"/>
          </ac:spMkLst>
        </pc:spChg>
        <pc:picChg chg="add mod">
          <ac:chgData name="Eike, Michell L." userId="835521cf-4bf5-41b6-b3d8-e14ae4606327" providerId="ADAL" clId="{E2B088EB-2600-4454-9D10-79C1CABF4A00}" dt="2026-01-23T15:39:30.629" v="2463"/>
          <ac:picMkLst>
            <pc:docMk/>
            <pc:sldMk cId="2240390738" sldId="289"/>
            <ac:picMk id="3" creationId="{EA9DBA05-E67D-94DB-38BC-009A12EE26F9}"/>
          </ac:picMkLst>
        </pc:picChg>
      </pc:sldChg>
      <pc:sldChg chg="addSp modSp add mod">
        <pc:chgData name="Eike, Michell L." userId="835521cf-4bf5-41b6-b3d8-e14ae4606327" providerId="ADAL" clId="{E2B088EB-2600-4454-9D10-79C1CABF4A00}" dt="2026-01-23T15:47:42.893" v="2665"/>
        <pc:sldMkLst>
          <pc:docMk/>
          <pc:sldMk cId="199971969" sldId="290"/>
        </pc:sldMkLst>
        <pc:spChg chg="mod">
          <ac:chgData name="Eike, Michell L." userId="835521cf-4bf5-41b6-b3d8-e14ae4606327" providerId="ADAL" clId="{E2B088EB-2600-4454-9D10-79C1CABF4A00}" dt="2026-01-23T15:45:39.378" v="2658" actId="208"/>
          <ac:spMkLst>
            <pc:docMk/>
            <pc:sldMk cId="199971969" sldId="290"/>
            <ac:spMk id="2" creationId="{2095CFC4-79EA-377F-DF6C-D6A69417B766}"/>
          </ac:spMkLst>
        </pc:spChg>
        <pc:spChg chg="add mod">
          <ac:chgData name="Eike, Michell L." userId="835521cf-4bf5-41b6-b3d8-e14ae4606327" providerId="ADAL" clId="{E2B088EB-2600-4454-9D10-79C1CABF4A00}" dt="2026-01-23T15:47:02.948" v="2661" actId="208"/>
          <ac:spMkLst>
            <pc:docMk/>
            <pc:sldMk cId="199971969" sldId="290"/>
            <ac:spMk id="5" creationId="{2B3FE43A-74B5-29A8-D18C-7F5372536CD9}"/>
          </ac:spMkLst>
        </pc:spChg>
        <pc:spChg chg="mod">
          <ac:chgData name="Eike, Michell L." userId="835521cf-4bf5-41b6-b3d8-e14ae4606327" providerId="ADAL" clId="{E2B088EB-2600-4454-9D10-79C1CABF4A00}" dt="2026-01-23T15:44:29.168" v="2653" actId="6549"/>
          <ac:spMkLst>
            <pc:docMk/>
            <pc:sldMk cId="199971969" sldId="290"/>
            <ac:spMk id="25602" creationId="{95040E68-6849-C681-2742-24208ECFADBA}"/>
          </ac:spMkLst>
        </pc:spChg>
        <pc:graphicFrameChg chg="add mod">
          <ac:chgData name="Eike, Michell L." userId="835521cf-4bf5-41b6-b3d8-e14ae4606327" providerId="ADAL" clId="{E2B088EB-2600-4454-9D10-79C1CABF4A00}" dt="2026-01-23T15:46:58.408" v="2660"/>
          <ac:graphicFrameMkLst>
            <pc:docMk/>
            <pc:sldMk cId="199971969" sldId="290"/>
            <ac:graphicFrameMk id="4" creationId="{3E721704-2F01-D1C1-9D31-F5DB9034E0E0}"/>
          </ac:graphicFrameMkLst>
        </pc:graphicFrameChg>
        <pc:picChg chg="mod">
          <ac:chgData name="Eike, Michell L." userId="835521cf-4bf5-41b6-b3d8-e14ae4606327" providerId="ADAL" clId="{E2B088EB-2600-4454-9D10-79C1CABF4A00}" dt="2026-01-23T15:47:30.150" v="2664" actId="1076"/>
          <ac:picMkLst>
            <pc:docMk/>
            <pc:sldMk cId="199971969" sldId="290"/>
            <ac:picMk id="3" creationId="{D615050F-E09C-760B-D6E2-B50A4DF21754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1-23T15:48:34.628" v="2682"/>
        <pc:sldMkLst>
          <pc:docMk/>
          <pc:sldMk cId="602520453" sldId="291"/>
        </pc:sldMkLst>
        <pc:spChg chg="mod">
          <ac:chgData name="Eike, Michell L." userId="835521cf-4bf5-41b6-b3d8-e14ae4606327" providerId="ADAL" clId="{E2B088EB-2600-4454-9D10-79C1CABF4A00}" dt="2026-01-23T15:47:52.382" v="2674" actId="20577"/>
          <ac:spMkLst>
            <pc:docMk/>
            <pc:sldMk cId="602520453" sldId="291"/>
            <ac:spMk id="2" creationId="{423C4E49-65A2-2D52-F678-BC7D6985BB64}"/>
          </ac:spMkLst>
        </pc:spChg>
        <pc:spChg chg="mod">
          <ac:chgData name="Eike, Michell L." userId="835521cf-4bf5-41b6-b3d8-e14ae4606327" providerId="ADAL" clId="{E2B088EB-2600-4454-9D10-79C1CABF4A00}" dt="2026-01-23T15:48:29.089" v="2680" actId="1076"/>
          <ac:spMkLst>
            <pc:docMk/>
            <pc:sldMk cId="602520453" sldId="291"/>
            <ac:spMk id="5" creationId="{34040B76-9A41-2D40-F187-0556C187F842}"/>
          </ac:spMkLst>
        </pc:spChg>
        <pc:spChg chg="mod">
          <ac:chgData name="Eike, Michell L." userId="835521cf-4bf5-41b6-b3d8-e14ae4606327" providerId="ADAL" clId="{E2B088EB-2600-4454-9D10-79C1CABF4A00}" dt="2026-01-23T15:48:22.594" v="2679" actId="167"/>
          <ac:spMkLst>
            <pc:docMk/>
            <pc:sldMk cId="602520453" sldId="291"/>
            <ac:spMk id="25602" creationId="{4B0EA0CB-F336-B3CC-277B-08D3D8239033}"/>
          </ac:spMkLst>
        </pc:spChg>
        <pc:graphicFrameChg chg="add mod">
          <ac:chgData name="Eike, Michell L." userId="835521cf-4bf5-41b6-b3d8-e14ae4606327" providerId="ADAL" clId="{E2B088EB-2600-4454-9D10-79C1CABF4A00}" dt="2026-01-23T15:48:09.893" v="2676" actId="1076"/>
          <ac:graphicFrameMkLst>
            <pc:docMk/>
            <pc:sldMk cId="602520453" sldId="291"/>
            <ac:graphicFrameMk id="6" creationId="{C78C0534-861B-BBC1-E64D-C0C1E58676A2}"/>
          </ac:graphicFrameMkLst>
        </pc:graphicFrameChg>
        <pc:graphicFrameChg chg="add mod ord">
          <ac:chgData name="Eike, Michell L." userId="835521cf-4bf5-41b6-b3d8-e14ae4606327" providerId="ADAL" clId="{E2B088EB-2600-4454-9D10-79C1CABF4A00}" dt="2026-01-23T15:48:18.497" v="2678" actId="167"/>
          <ac:graphicFrameMkLst>
            <pc:docMk/>
            <pc:sldMk cId="602520453" sldId="291"/>
            <ac:graphicFrameMk id="7" creationId="{37C90948-8590-9339-0129-B9936A207176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23T15:48:34.628" v="2682"/>
          <ac:graphicFrameMkLst>
            <pc:docMk/>
            <pc:sldMk cId="602520453" sldId="291"/>
            <ac:graphicFrameMk id="8" creationId="{56DD371C-F65D-27A7-C7D0-712D74064A41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1-23T15:49:55.190" v="2732" actId="14100"/>
        <pc:sldMkLst>
          <pc:docMk/>
          <pc:sldMk cId="4108321765" sldId="292"/>
        </pc:sldMkLst>
        <pc:spChg chg="mod">
          <ac:chgData name="Eike, Michell L." userId="835521cf-4bf5-41b6-b3d8-e14ae4606327" providerId="ADAL" clId="{E2B088EB-2600-4454-9D10-79C1CABF4A00}" dt="2026-01-23T15:49:05.105" v="2692" actId="20577"/>
          <ac:spMkLst>
            <pc:docMk/>
            <pc:sldMk cId="4108321765" sldId="292"/>
            <ac:spMk id="2" creationId="{263842E1-4BC9-5C60-D4B4-72DE885661C5}"/>
          </ac:spMkLst>
        </pc:spChg>
        <pc:spChg chg="mod">
          <ac:chgData name="Eike, Michell L." userId="835521cf-4bf5-41b6-b3d8-e14ae4606327" providerId="ADAL" clId="{E2B088EB-2600-4454-9D10-79C1CABF4A00}" dt="2026-01-23T15:49:55.190" v="2732" actId="14100"/>
          <ac:spMkLst>
            <pc:docMk/>
            <pc:sldMk cId="4108321765" sldId="292"/>
            <ac:spMk id="5" creationId="{F413B727-4092-435F-0077-DC674CA9A99D}"/>
          </ac:spMkLst>
        </pc:spChg>
        <pc:graphicFrameChg chg="add mod">
          <ac:chgData name="Eike, Michell L." userId="835521cf-4bf5-41b6-b3d8-e14ae4606327" providerId="ADAL" clId="{E2B088EB-2600-4454-9D10-79C1CABF4A00}" dt="2026-01-23T15:49:41.402" v="2698"/>
          <ac:graphicFrameMkLst>
            <pc:docMk/>
            <pc:sldMk cId="4108321765" sldId="292"/>
            <ac:graphicFrameMk id="6" creationId="{76CB02E6-BE7D-0914-C8D7-39276FBA0FDC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1-23T15:51:09.487" v="2877" actId="1035"/>
        <pc:sldMkLst>
          <pc:docMk/>
          <pc:sldMk cId="1081818967" sldId="293"/>
        </pc:sldMkLst>
        <pc:spChg chg="mod">
          <ac:chgData name="Eike, Michell L." userId="835521cf-4bf5-41b6-b3d8-e14ae4606327" providerId="ADAL" clId="{E2B088EB-2600-4454-9D10-79C1CABF4A00}" dt="2026-01-23T15:49:10.841" v="2693"/>
          <ac:spMkLst>
            <pc:docMk/>
            <pc:sldMk cId="1081818967" sldId="293"/>
            <ac:spMk id="2" creationId="{98B0FA3F-F8CC-C60F-01BD-03D49F0A3CF8}"/>
          </ac:spMkLst>
        </pc:spChg>
        <pc:spChg chg="add mod">
          <ac:chgData name="Eike, Michell L." userId="835521cf-4bf5-41b6-b3d8-e14ae4606327" providerId="ADAL" clId="{E2B088EB-2600-4454-9D10-79C1CABF4A00}" dt="2026-01-23T15:50:20.116" v="2826" actId="1037"/>
          <ac:spMkLst>
            <pc:docMk/>
            <pc:sldMk cId="1081818967" sldId="293"/>
            <ac:spMk id="4" creationId="{027BC037-61B9-9D13-D1D6-3A7952F31C2D}"/>
          </ac:spMkLst>
        </pc:spChg>
        <pc:graphicFrameChg chg="add mod">
          <ac:chgData name="Eike, Michell L." userId="835521cf-4bf5-41b6-b3d8-e14ae4606327" providerId="ADAL" clId="{E2B088EB-2600-4454-9D10-79C1CABF4A00}" dt="2026-01-23T15:50:39.487" v="2831" actId="1076"/>
          <ac:graphicFrameMkLst>
            <pc:docMk/>
            <pc:sldMk cId="1081818967" sldId="293"/>
            <ac:graphicFrameMk id="9" creationId="{DA6B95D2-C53F-3D0B-C71D-FCEF85301F89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23T15:50:39.487" v="2831" actId="1076"/>
          <ac:graphicFrameMkLst>
            <pc:docMk/>
            <pc:sldMk cId="1081818967" sldId="293"/>
            <ac:graphicFrameMk id="10" creationId="{177CEB9B-1441-25FB-147D-C4C2A271C11C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23T15:51:09.487" v="2877" actId="1035"/>
          <ac:graphicFrameMkLst>
            <pc:docMk/>
            <pc:sldMk cId="1081818967" sldId="293"/>
            <ac:graphicFrameMk id="11" creationId="{BF273270-2F81-4CAB-50AC-DC7137FF963D}"/>
          </ac:graphicFrameMkLst>
        </pc:graphicFrameChg>
      </pc:sldChg>
      <pc:sldChg chg="addSp delSp modSp add mod">
        <pc:chgData name="Eike, Michell L." userId="835521cf-4bf5-41b6-b3d8-e14ae4606327" providerId="ADAL" clId="{E2B088EB-2600-4454-9D10-79C1CABF4A00}" dt="2026-01-26T16:15:29.092" v="3375" actId="1076"/>
        <pc:sldMkLst>
          <pc:docMk/>
          <pc:sldMk cId="3702024973" sldId="294"/>
        </pc:sldMkLst>
        <pc:spChg chg="mod">
          <ac:chgData name="Eike, Michell L." userId="835521cf-4bf5-41b6-b3d8-e14ae4606327" providerId="ADAL" clId="{E2B088EB-2600-4454-9D10-79C1CABF4A00}" dt="2026-01-26T15:58:24.860" v="3108" actId="20577"/>
          <ac:spMkLst>
            <pc:docMk/>
            <pc:sldMk cId="3702024973" sldId="294"/>
            <ac:spMk id="2" creationId="{00E0F5A0-C615-3B37-70B1-2FF744DDDFC1}"/>
          </ac:spMkLst>
        </pc:spChg>
        <pc:spChg chg="mod">
          <ac:chgData name="Eike, Michell L." userId="835521cf-4bf5-41b6-b3d8-e14ae4606327" providerId="ADAL" clId="{E2B088EB-2600-4454-9D10-79C1CABF4A00}" dt="2026-01-26T16:05:41.454" v="3121" actId="13926"/>
          <ac:spMkLst>
            <pc:docMk/>
            <pc:sldMk cId="3702024973" sldId="294"/>
            <ac:spMk id="25602" creationId="{67B97961-F5E9-F9C3-0404-ECEBCA592343}"/>
          </ac:spMkLst>
        </pc:spChg>
        <pc:grpChg chg="add mod">
          <ac:chgData name="Eike, Michell L." userId="835521cf-4bf5-41b6-b3d8-e14ae4606327" providerId="ADAL" clId="{E2B088EB-2600-4454-9D10-79C1CABF4A00}" dt="2026-01-26T16:15:29.092" v="3375" actId="1076"/>
          <ac:grpSpMkLst>
            <pc:docMk/>
            <pc:sldMk cId="3702024973" sldId="294"/>
            <ac:grpSpMk id="12" creationId="{8F5E4D04-CF2A-0F69-5B7E-D4D994A0FFF8}"/>
          </ac:grpSpMkLst>
        </pc:grpChg>
        <pc:picChg chg="add mod ord modCrop">
          <ac:chgData name="Eike, Michell L." userId="835521cf-4bf5-41b6-b3d8-e14ae4606327" providerId="ADAL" clId="{E2B088EB-2600-4454-9D10-79C1CABF4A00}" dt="2026-01-26T16:15:24.441" v="3374" actId="164"/>
          <ac:picMkLst>
            <pc:docMk/>
            <pc:sldMk cId="3702024973" sldId="294"/>
            <ac:picMk id="4" creationId="{71ABF679-B3A3-A2C2-3971-9DBE64E992C1}"/>
          </ac:picMkLst>
        </pc:picChg>
        <pc:picChg chg="add mod">
          <ac:chgData name="Eike, Michell L." userId="835521cf-4bf5-41b6-b3d8-e14ae4606327" providerId="ADAL" clId="{E2B088EB-2600-4454-9D10-79C1CABF4A00}" dt="2026-01-26T16:15:24.441" v="3374" actId="164"/>
          <ac:picMkLst>
            <pc:docMk/>
            <pc:sldMk cId="3702024973" sldId="294"/>
            <ac:picMk id="9" creationId="{6CB08F5A-D48C-E8A0-C211-FF45481DF402}"/>
          </ac:picMkLst>
        </pc:picChg>
        <pc:picChg chg="add mod ord modCrop">
          <ac:chgData name="Eike, Michell L." userId="835521cf-4bf5-41b6-b3d8-e14ae4606327" providerId="ADAL" clId="{E2B088EB-2600-4454-9D10-79C1CABF4A00}" dt="2026-01-26T16:15:24.441" v="3374" actId="164"/>
          <ac:picMkLst>
            <pc:docMk/>
            <pc:sldMk cId="3702024973" sldId="294"/>
            <ac:picMk id="10" creationId="{D4D3FEE2-E9FF-CC64-A20C-9A38A11B0B02}"/>
          </ac:picMkLst>
        </pc:picChg>
        <pc:picChg chg="add mod modCrop">
          <ac:chgData name="Eike, Michell L." userId="835521cf-4bf5-41b6-b3d8-e14ae4606327" providerId="ADAL" clId="{E2B088EB-2600-4454-9D10-79C1CABF4A00}" dt="2026-01-26T16:15:24.441" v="3374" actId="164"/>
          <ac:picMkLst>
            <pc:docMk/>
            <pc:sldMk cId="3702024973" sldId="294"/>
            <ac:picMk id="11" creationId="{531FA233-F135-F0DD-D26E-B1E8AAFB369D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1-26T21:36:46.176" v="4079" actId="13926"/>
        <pc:sldMkLst>
          <pc:docMk/>
          <pc:sldMk cId="3984170485" sldId="295"/>
        </pc:sldMkLst>
        <pc:spChg chg="mod">
          <ac:chgData name="Eike, Michell L." userId="835521cf-4bf5-41b6-b3d8-e14ae4606327" providerId="ADAL" clId="{E2B088EB-2600-4454-9D10-79C1CABF4A00}" dt="2026-01-26T16:30:28.382" v="3502" actId="114"/>
          <ac:spMkLst>
            <pc:docMk/>
            <pc:sldMk cId="3984170485" sldId="295"/>
            <ac:spMk id="2" creationId="{DA28A0EB-89D0-A824-F8C7-7DC705080BDE}"/>
          </ac:spMkLst>
        </pc:spChg>
        <pc:spChg chg="mod">
          <ac:chgData name="Eike, Michell L." userId="835521cf-4bf5-41b6-b3d8-e14ae4606327" providerId="ADAL" clId="{E2B088EB-2600-4454-9D10-79C1CABF4A00}" dt="2026-01-26T16:28:52.059" v="3456" actId="208"/>
          <ac:spMkLst>
            <pc:docMk/>
            <pc:sldMk cId="3984170485" sldId="295"/>
            <ac:spMk id="4" creationId="{9AA4D549-DD98-AB29-45A2-DBCE3CF3B1AA}"/>
          </ac:spMkLst>
        </pc:spChg>
        <pc:spChg chg="mod">
          <ac:chgData name="Eike, Michell L." userId="835521cf-4bf5-41b6-b3d8-e14ae4606327" providerId="ADAL" clId="{E2B088EB-2600-4454-9D10-79C1CABF4A00}" dt="2026-01-26T16:28:52.059" v="3456" actId="208"/>
          <ac:spMkLst>
            <pc:docMk/>
            <pc:sldMk cId="3984170485" sldId="295"/>
            <ac:spMk id="5" creationId="{5C0C7E00-6DF8-7D08-CD67-A5A05C3C08DC}"/>
          </ac:spMkLst>
        </pc:spChg>
        <pc:spChg chg="mod topLvl">
          <ac:chgData name="Eike, Michell L." userId="835521cf-4bf5-41b6-b3d8-e14ae4606327" providerId="ADAL" clId="{E2B088EB-2600-4454-9D10-79C1CABF4A00}" dt="2026-01-26T16:29:07.021" v="3461" actId="164"/>
          <ac:spMkLst>
            <pc:docMk/>
            <pc:sldMk cId="3984170485" sldId="295"/>
            <ac:spMk id="7" creationId="{2EE3FF5E-9F99-5BBE-0CCA-236FB438EA44}"/>
          </ac:spMkLst>
        </pc:spChg>
        <pc:spChg chg="mod topLvl">
          <ac:chgData name="Eike, Michell L." userId="835521cf-4bf5-41b6-b3d8-e14ae4606327" providerId="ADAL" clId="{E2B088EB-2600-4454-9D10-79C1CABF4A00}" dt="2026-01-26T16:29:07.021" v="3461" actId="164"/>
          <ac:spMkLst>
            <pc:docMk/>
            <pc:sldMk cId="3984170485" sldId="295"/>
            <ac:spMk id="8" creationId="{A9B5AF55-FA47-CAB6-014A-51F3E1FD3454}"/>
          </ac:spMkLst>
        </pc:spChg>
        <pc:spChg chg="mod">
          <ac:chgData name="Eike, Michell L." userId="835521cf-4bf5-41b6-b3d8-e14ae4606327" providerId="ADAL" clId="{E2B088EB-2600-4454-9D10-79C1CABF4A00}" dt="2026-01-26T21:36:46.176" v="4079" actId="13926"/>
          <ac:spMkLst>
            <pc:docMk/>
            <pc:sldMk cId="3984170485" sldId="295"/>
            <ac:spMk id="25602" creationId="{5341BDC9-6D02-4274-C5D6-389DB0847F99}"/>
          </ac:spMkLst>
        </pc:spChg>
        <pc:grpChg chg="add mod">
          <ac:chgData name="Eike, Michell L." userId="835521cf-4bf5-41b6-b3d8-e14ae4606327" providerId="ADAL" clId="{E2B088EB-2600-4454-9D10-79C1CABF4A00}" dt="2026-01-26T16:28:49.841" v="3455" actId="207"/>
          <ac:grpSpMkLst>
            <pc:docMk/>
            <pc:sldMk cId="3984170485" sldId="295"/>
            <ac:grpSpMk id="3" creationId="{E08732D7-6A79-BDA2-B4D6-D0B4922BB436}"/>
          </ac:grpSpMkLst>
        </pc:grpChg>
        <pc:grpChg chg="add mod">
          <ac:chgData name="Eike, Michell L." userId="835521cf-4bf5-41b6-b3d8-e14ae4606327" providerId="ADAL" clId="{E2B088EB-2600-4454-9D10-79C1CABF4A00}" dt="2026-01-26T16:29:07.021" v="3461" actId="164"/>
          <ac:grpSpMkLst>
            <pc:docMk/>
            <pc:sldMk cId="3984170485" sldId="295"/>
            <ac:grpSpMk id="9" creationId="{66B9AC37-0BB1-CC81-E643-3CDA6B12935A}"/>
          </ac:grpSpMkLst>
        </pc:grpChg>
        <pc:grpChg chg="add mod">
          <ac:chgData name="Eike, Michell L." userId="835521cf-4bf5-41b6-b3d8-e14ae4606327" providerId="ADAL" clId="{E2B088EB-2600-4454-9D10-79C1CABF4A00}" dt="2026-01-26T16:36:53.611" v="3663" actId="164"/>
          <ac:grpSpMkLst>
            <pc:docMk/>
            <pc:sldMk cId="3984170485" sldId="295"/>
            <ac:grpSpMk id="15" creationId="{2310EB65-131A-A1AC-6997-FEC2A3D91EBC}"/>
          </ac:grpSpMkLst>
        </pc:grpChg>
        <pc:picChg chg="mod topLvl">
          <ac:chgData name="Eike, Michell L." userId="835521cf-4bf5-41b6-b3d8-e14ae4606327" providerId="ADAL" clId="{E2B088EB-2600-4454-9D10-79C1CABF4A00}" dt="2026-01-26T16:36:53.611" v="3663" actId="164"/>
          <ac:picMkLst>
            <pc:docMk/>
            <pc:sldMk cId="3984170485" sldId="295"/>
            <ac:picMk id="11" creationId="{70F24703-269D-9E52-7F3B-C6DE2598124E}"/>
          </ac:picMkLst>
        </pc:picChg>
        <pc:picChg chg="mod topLvl">
          <ac:chgData name="Eike, Michell L." userId="835521cf-4bf5-41b6-b3d8-e14ae4606327" providerId="ADAL" clId="{E2B088EB-2600-4454-9D10-79C1CABF4A00}" dt="2026-01-26T16:36:53.611" v="3663" actId="164"/>
          <ac:picMkLst>
            <pc:docMk/>
            <pc:sldMk cId="3984170485" sldId="295"/>
            <ac:picMk id="12" creationId="{6F2F12E7-7818-76EB-8C08-A77501206471}"/>
          </ac:picMkLst>
        </pc:picChg>
        <pc:picChg chg="mod topLvl">
          <ac:chgData name="Eike, Michell L." userId="835521cf-4bf5-41b6-b3d8-e14ae4606327" providerId="ADAL" clId="{E2B088EB-2600-4454-9D10-79C1CABF4A00}" dt="2026-01-26T16:36:53.611" v="3663" actId="164"/>
          <ac:picMkLst>
            <pc:docMk/>
            <pc:sldMk cId="3984170485" sldId="295"/>
            <ac:picMk id="13" creationId="{BE7A2E96-6A1A-AEF5-F26B-CFADBFFF5E26}"/>
          </ac:picMkLst>
        </pc:picChg>
        <pc:picChg chg="mod topLvl">
          <ac:chgData name="Eike, Michell L." userId="835521cf-4bf5-41b6-b3d8-e14ae4606327" providerId="ADAL" clId="{E2B088EB-2600-4454-9D10-79C1CABF4A00}" dt="2026-01-26T16:36:53.611" v="3663" actId="164"/>
          <ac:picMkLst>
            <pc:docMk/>
            <pc:sldMk cId="3984170485" sldId="295"/>
            <ac:picMk id="14" creationId="{B4A93047-C1D3-A60F-6D62-33B54AD8A777}"/>
          </ac:picMkLst>
        </pc:picChg>
      </pc:sldChg>
      <pc:sldChg chg="addSp modSp add mod">
        <pc:chgData name="Eike, Michell L." userId="835521cf-4bf5-41b6-b3d8-e14ae4606327" providerId="ADAL" clId="{E2B088EB-2600-4454-9D10-79C1CABF4A00}" dt="2026-01-27T13:09:18.169" v="4080" actId="13926"/>
        <pc:sldMkLst>
          <pc:docMk/>
          <pc:sldMk cId="2702213540" sldId="296"/>
        </pc:sldMkLst>
        <pc:spChg chg="mod">
          <ac:chgData name="Eike, Michell L." userId="835521cf-4bf5-41b6-b3d8-e14ae4606327" providerId="ADAL" clId="{E2B088EB-2600-4454-9D10-79C1CABF4A00}" dt="2026-01-26T16:34:57.280" v="3639" actId="20577"/>
          <ac:spMkLst>
            <pc:docMk/>
            <pc:sldMk cId="2702213540" sldId="296"/>
            <ac:spMk id="2" creationId="{A7338E23-FF2F-35C3-BF2C-54EECFE1AEE8}"/>
          </ac:spMkLst>
        </pc:spChg>
        <pc:spChg chg="mod">
          <ac:chgData name="Eike, Michell L." userId="835521cf-4bf5-41b6-b3d8-e14ae4606327" providerId="ADAL" clId="{E2B088EB-2600-4454-9D10-79C1CABF4A00}" dt="2026-01-27T13:09:18.169" v="4080" actId="13926"/>
          <ac:spMkLst>
            <pc:docMk/>
            <pc:sldMk cId="2702213540" sldId="296"/>
            <ac:spMk id="25602" creationId="{A1DF62AF-15A6-CEE5-0911-98052B562A31}"/>
          </ac:spMkLst>
        </pc:spChg>
        <pc:grpChg chg="add mod">
          <ac:chgData name="Eike, Michell L." userId="835521cf-4bf5-41b6-b3d8-e14ae4606327" providerId="ADAL" clId="{E2B088EB-2600-4454-9D10-79C1CABF4A00}" dt="2026-01-26T16:37:10.442" v="3668"/>
          <ac:grpSpMkLst>
            <pc:docMk/>
            <pc:sldMk cId="2702213540" sldId="296"/>
            <ac:grpSpMk id="3" creationId="{D6A15B10-CD36-FAE4-7B78-0C31880FC61D}"/>
          </ac:grpSpMkLst>
        </pc:grpChg>
        <pc:picChg chg="mod">
          <ac:chgData name="Eike, Michell L." userId="835521cf-4bf5-41b6-b3d8-e14ae4606327" providerId="ADAL" clId="{E2B088EB-2600-4454-9D10-79C1CABF4A00}" dt="2026-01-26T16:37:10.442" v="3668"/>
          <ac:picMkLst>
            <pc:docMk/>
            <pc:sldMk cId="2702213540" sldId="296"/>
            <ac:picMk id="4" creationId="{71AC1BC2-68BD-EB2E-5259-D9AFADC553A2}"/>
          </ac:picMkLst>
        </pc:picChg>
        <pc:picChg chg="mod">
          <ac:chgData name="Eike, Michell L." userId="835521cf-4bf5-41b6-b3d8-e14ae4606327" providerId="ADAL" clId="{E2B088EB-2600-4454-9D10-79C1CABF4A00}" dt="2026-01-26T16:37:10.442" v="3668"/>
          <ac:picMkLst>
            <pc:docMk/>
            <pc:sldMk cId="2702213540" sldId="296"/>
            <ac:picMk id="5" creationId="{20F8E1BD-E9E7-236D-E7A2-C133DAF644B4}"/>
          </ac:picMkLst>
        </pc:picChg>
        <pc:picChg chg="mod">
          <ac:chgData name="Eike, Michell L." userId="835521cf-4bf5-41b6-b3d8-e14ae4606327" providerId="ADAL" clId="{E2B088EB-2600-4454-9D10-79C1CABF4A00}" dt="2026-01-26T16:37:10.442" v="3668"/>
          <ac:picMkLst>
            <pc:docMk/>
            <pc:sldMk cId="2702213540" sldId="296"/>
            <ac:picMk id="6" creationId="{CCF6C4FF-ED7F-047C-3DF6-AF98689B364D}"/>
          </ac:picMkLst>
        </pc:picChg>
        <pc:picChg chg="mod">
          <ac:chgData name="Eike, Michell L." userId="835521cf-4bf5-41b6-b3d8-e14ae4606327" providerId="ADAL" clId="{E2B088EB-2600-4454-9D10-79C1CABF4A00}" dt="2026-01-26T16:37:10.442" v="3668"/>
          <ac:picMkLst>
            <pc:docMk/>
            <pc:sldMk cId="2702213540" sldId="296"/>
            <ac:picMk id="7" creationId="{6C7C2934-6BDE-4B43-F37E-BB701928FB94}"/>
          </ac:picMkLst>
        </pc:picChg>
      </pc:sldChg>
      <pc:sldChg chg="addSp delSp modSp add mod modAnim modShow">
        <pc:chgData name="Eike, Michell L." userId="835521cf-4bf5-41b6-b3d8-e14ae4606327" providerId="ADAL" clId="{E2B088EB-2600-4454-9D10-79C1CABF4A00}" dt="2026-01-26T16:23:22.115" v="3425" actId="20577"/>
        <pc:sldMkLst>
          <pc:docMk/>
          <pc:sldMk cId="2327712277" sldId="297"/>
        </pc:sldMkLst>
        <pc:spChg chg="mod topLvl">
          <ac:chgData name="Eike, Michell L." userId="835521cf-4bf5-41b6-b3d8-e14ae4606327" providerId="ADAL" clId="{E2B088EB-2600-4454-9D10-79C1CABF4A00}" dt="2026-01-26T16:17:42.813" v="3402" actId="1037"/>
          <ac:spMkLst>
            <pc:docMk/>
            <pc:sldMk cId="2327712277" sldId="297"/>
            <ac:spMk id="5" creationId="{E39C9063-D33B-4EA8-CB1A-194BC469E583}"/>
          </ac:spMkLst>
        </pc:spChg>
        <pc:spChg chg="mod">
          <ac:chgData name="Eike, Michell L." userId="835521cf-4bf5-41b6-b3d8-e14ae4606327" providerId="ADAL" clId="{E2B088EB-2600-4454-9D10-79C1CABF4A00}" dt="2026-01-26T16:23:22.115" v="3425" actId="20577"/>
          <ac:spMkLst>
            <pc:docMk/>
            <pc:sldMk cId="2327712277" sldId="297"/>
            <ac:spMk id="25602" creationId="{EC5E9151-32D0-8726-A96F-3E5CD9DABA67}"/>
          </ac:spMkLst>
        </pc:spChg>
        <pc:grpChg chg="add mod">
          <ac:chgData name="Eike, Michell L." userId="835521cf-4bf5-41b6-b3d8-e14ae4606327" providerId="ADAL" clId="{E2B088EB-2600-4454-9D10-79C1CABF4A00}" dt="2026-01-26T16:15:33.803" v="3376"/>
          <ac:grpSpMkLst>
            <pc:docMk/>
            <pc:sldMk cId="2327712277" sldId="297"/>
            <ac:grpSpMk id="10" creationId="{0EEDEA9F-14D7-F37F-E4AD-B8870D29D549}"/>
          </ac:grpSpMkLst>
        </pc:grpChg>
        <pc:graphicFrameChg chg="mod topLvl">
          <ac:chgData name="Eike, Michell L." userId="835521cf-4bf5-41b6-b3d8-e14ae4606327" providerId="ADAL" clId="{E2B088EB-2600-4454-9D10-79C1CABF4A00}" dt="2026-01-26T16:17:35.645" v="3390"/>
          <ac:graphicFrameMkLst>
            <pc:docMk/>
            <pc:sldMk cId="2327712277" sldId="297"/>
            <ac:graphicFrameMk id="4" creationId="{2AC3671A-A7F2-DC58-706F-B2AB56CE2E1C}"/>
          </ac:graphicFrameMkLst>
        </pc:graphicFrameChg>
        <pc:picChg chg="mod">
          <ac:chgData name="Eike, Michell L." userId="835521cf-4bf5-41b6-b3d8-e14ae4606327" providerId="ADAL" clId="{E2B088EB-2600-4454-9D10-79C1CABF4A00}" dt="2026-01-26T16:15:33.803" v="3376"/>
          <ac:picMkLst>
            <pc:docMk/>
            <pc:sldMk cId="2327712277" sldId="297"/>
            <ac:picMk id="11" creationId="{3C366554-2757-CB85-6F27-FAD8E38B70E3}"/>
          </ac:picMkLst>
        </pc:picChg>
        <pc:picChg chg="mod">
          <ac:chgData name="Eike, Michell L." userId="835521cf-4bf5-41b6-b3d8-e14ae4606327" providerId="ADAL" clId="{E2B088EB-2600-4454-9D10-79C1CABF4A00}" dt="2026-01-26T16:15:33.803" v="3376"/>
          <ac:picMkLst>
            <pc:docMk/>
            <pc:sldMk cId="2327712277" sldId="297"/>
            <ac:picMk id="12" creationId="{162ABC4D-F638-B19F-9162-A7936A734A4B}"/>
          </ac:picMkLst>
        </pc:picChg>
        <pc:picChg chg="mod">
          <ac:chgData name="Eike, Michell L." userId="835521cf-4bf5-41b6-b3d8-e14ae4606327" providerId="ADAL" clId="{E2B088EB-2600-4454-9D10-79C1CABF4A00}" dt="2026-01-26T16:15:33.803" v="3376"/>
          <ac:picMkLst>
            <pc:docMk/>
            <pc:sldMk cId="2327712277" sldId="297"/>
            <ac:picMk id="13" creationId="{B90318B0-3DB8-39E6-20DC-E901100D2376}"/>
          </ac:picMkLst>
        </pc:picChg>
        <pc:picChg chg="mod">
          <ac:chgData name="Eike, Michell L." userId="835521cf-4bf5-41b6-b3d8-e14ae4606327" providerId="ADAL" clId="{E2B088EB-2600-4454-9D10-79C1CABF4A00}" dt="2026-01-26T16:15:33.803" v="3376"/>
          <ac:picMkLst>
            <pc:docMk/>
            <pc:sldMk cId="2327712277" sldId="297"/>
            <ac:picMk id="14" creationId="{FC1A3279-438B-F140-71C7-18B5F9341492}"/>
          </ac:picMkLst>
        </pc:picChg>
      </pc:sldChg>
      <pc:sldChg chg="addSp delSp modSp add mod modAnim">
        <pc:chgData name="Eike, Michell L." userId="835521cf-4bf5-41b6-b3d8-e14ae4606327" providerId="ADAL" clId="{E2B088EB-2600-4454-9D10-79C1CABF4A00}" dt="2026-01-26T16:23:32.937" v="3430" actId="20577"/>
        <pc:sldMkLst>
          <pc:docMk/>
          <pc:sldMk cId="1812834810" sldId="298"/>
        </pc:sldMkLst>
        <pc:spChg chg="mod topLvl">
          <ac:chgData name="Eike, Michell L." userId="835521cf-4bf5-41b6-b3d8-e14ae4606327" providerId="ADAL" clId="{E2B088EB-2600-4454-9D10-79C1CABF4A00}" dt="2026-01-26T16:10:31.869" v="3297" actId="108"/>
          <ac:spMkLst>
            <pc:docMk/>
            <pc:sldMk cId="1812834810" sldId="298"/>
            <ac:spMk id="9" creationId="{170F7846-EAA0-8C74-9643-86F8DD4D24CB}"/>
          </ac:spMkLst>
        </pc:spChg>
        <pc:spChg chg="mod">
          <ac:chgData name="Eike, Michell L." userId="835521cf-4bf5-41b6-b3d8-e14ae4606327" providerId="ADAL" clId="{E2B088EB-2600-4454-9D10-79C1CABF4A00}" dt="2026-01-26T16:23:32.937" v="3430" actId="20577"/>
          <ac:spMkLst>
            <pc:docMk/>
            <pc:sldMk cId="1812834810" sldId="298"/>
            <ac:spMk id="25602" creationId="{9FBD6D6B-623C-EE1A-673B-948E6A4B2DAA}"/>
          </ac:spMkLst>
        </pc:spChg>
        <pc:grpChg chg="add mod">
          <ac:chgData name="Eike, Michell L." userId="835521cf-4bf5-41b6-b3d8-e14ae4606327" providerId="ADAL" clId="{E2B088EB-2600-4454-9D10-79C1CABF4A00}" dt="2026-01-26T16:15:34.997" v="3377"/>
          <ac:grpSpMkLst>
            <pc:docMk/>
            <pc:sldMk cId="1812834810" sldId="298"/>
            <ac:grpSpMk id="13" creationId="{95250815-9C56-C169-CB74-DDA09D5DAA96}"/>
          </ac:grpSpMkLst>
        </pc:grpChg>
        <pc:graphicFrameChg chg="mod ord topLvl">
          <ac:chgData name="Eike, Michell L." userId="835521cf-4bf5-41b6-b3d8-e14ae4606327" providerId="ADAL" clId="{E2B088EB-2600-4454-9D10-79C1CABF4A00}" dt="2026-01-26T16:22:17.364" v="3409"/>
          <ac:graphicFrameMkLst>
            <pc:docMk/>
            <pc:sldMk cId="1812834810" sldId="298"/>
            <ac:graphicFrameMk id="6" creationId="{A41EBB2D-5A91-220D-376A-2F33AC18E352}"/>
          </ac:graphicFrameMkLst>
        </pc:graphicFrameChg>
        <pc:picChg chg="mod">
          <ac:chgData name="Eike, Michell L." userId="835521cf-4bf5-41b6-b3d8-e14ae4606327" providerId="ADAL" clId="{E2B088EB-2600-4454-9D10-79C1CABF4A00}" dt="2026-01-26T16:15:34.997" v="3377"/>
          <ac:picMkLst>
            <pc:docMk/>
            <pc:sldMk cId="1812834810" sldId="298"/>
            <ac:picMk id="14" creationId="{68D8C0C3-994B-BD1D-903B-C6D55722B8BC}"/>
          </ac:picMkLst>
        </pc:picChg>
        <pc:picChg chg="mod">
          <ac:chgData name="Eike, Michell L." userId="835521cf-4bf5-41b6-b3d8-e14ae4606327" providerId="ADAL" clId="{E2B088EB-2600-4454-9D10-79C1CABF4A00}" dt="2026-01-26T16:15:34.997" v="3377"/>
          <ac:picMkLst>
            <pc:docMk/>
            <pc:sldMk cId="1812834810" sldId="298"/>
            <ac:picMk id="15" creationId="{4D1CD1F7-4900-3D1C-C3B3-81F6CEA07CEF}"/>
          </ac:picMkLst>
        </pc:picChg>
        <pc:picChg chg="mod">
          <ac:chgData name="Eike, Michell L." userId="835521cf-4bf5-41b6-b3d8-e14ae4606327" providerId="ADAL" clId="{E2B088EB-2600-4454-9D10-79C1CABF4A00}" dt="2026-01-26T16:15:34.997" v="3377"/>
          <ac:picMkLst>
            <pc:docMk/>
            <pc:sldMk cId="1812834810" sldId="298"/>
            <ac:picMk id="16" creationId="{970356CC-7EA2-7078-A1CA-E4E9449CEA2B}"/>
          </ac:picMkLst>
        </pc:picChg>
        <pc:picChg chg="mod">
          <ac:chgData name="Eike, Michell L." userId="835521cf-4bf5-41b6-b3d8-e14ae4606327" providerId="ADAL" clId="{E2B088EB-2600-4454-9D10-79C1CABF4A00}" dt="2026-01-26T16:15:34.997" v="3377"/>
          <ac:picMkLst>
            <pc:docMk/>
            <pc:sldMk cId="1812834810" sldId="298"/>
            <ac:picMk id="17" creationId="{A47D7498-3C8B-E84D-3FB5-25DF5E649497}"/>
          </ac:picMkLst>
        </pc:picChg>
      </pc:sldChg>
      <pc:sldChg chg="add">
        <pc:chgData name="Eike, Michell L." userId="835521cf-4bf5-41b6-b3d8-e14ae4606327" providerId="ADAL" clId="{E2B088EB-2600-4454-9D10-79C1CABF4A00}" dt="2026-01-26T16:23:04.163" v="3412"/>
        <pc:sldMkLst>
          <pc:docMk/>
          <pc:sldMk cId="1440854679" sldId="299"/>
        </pc:sldMkLst>
      </pc:sldChg>
      <pc:sldChg chg="add">
        <pc:chgData name="Eike, Michell L." userId="835521cf-4bf5-41b6-b3d8-e14ae4606327" providerId="ADAL" clId="{E2B088EB-2600-4454-9D10-79C1CABF4A00}" dt="2026-01-26T16:23:05.741" v="3413"/>
        <pc:sldMkLst>
          <pc:docMk/>
          <pc:sldMk cId="3826748352" sldId="300"/>
        </pc:sldMkLst>
      </pc:sldChg>
      <pc:sldChg chg="addSp modSp add mod">
        <pc:chgData name="Eike, Michell L." userId="835521cf-4bf5-41b6-b3d8-e14ae4606327" providerId="ADAL" clId="{E2B088EB-2600-4454-9D10-79C1CABF4A00}" dt="2026-01-27T19:16:59.760" v="4192" actId="14100"/>
        <pc:sldMkLst>
          <pc:docMk/>
          <pc:sldMk cId="2038473046" sldId="301"/>
        </pc:sldMkLst>
        <pc:spChg chg="mod">
          <ac:chgData name="Eike, Michell L." userId="835521cf-4bf5-41b6-b3d8-e14ae4606327" providerId="ADAL" clId="{E2B088EB-2600-4454-9D10-79C1CABF4A00}" dt="2026-01-26T16:37:25.006" v="3670"/>
          <ac:spMkLst>
            <pc:docMk/>
            <pc:sldMk cId="2038473046" sldId="301"/>
            <ac:spMk id="2" creationId="{4782F775-D96F-3DCE-9829-E8CAAEEF39B8}"/>
          </ac:spMkLst>
        </pc:spChg>
        <pc:spChg chg="add mod">
          <ac:chgData name="Eike, Michell L." userId="835521cf-4bf5-41b6-b3d8-e14ae4606327" providerId="ADAL" clId="{E2B088EB-2600-4454-9D10-79C1CABF4A00}" dt="2026-01-27T19:16:59.760" v="4192" actId="14100"/>
          <ac:spMkLst>
            <pc:docMk/>
            <pc:sldMk cId="2038473046" sldId="301"/>
            <ac:spMk id="8" creationId="{A449858B-D3A7-3C42-6301-D7A7F99EF094}"/>
          </ac:spMkLst>
        </pc:spChg>
        <pc:spChg chg="mod">
          <ac:chgData name="Eike, Michell L." userId="835521cf-4bf5-41b6-b3d8-e14ae4606327" providerId="ADAL" clId="{E2B088EB-2600-4454-9D10-79C1CABF4A00}" dt="2026-01-27T13:13:03.598" v="4165" actId="20577"/>
          <ac:spMkLst>
            <pc:docMk/>
            <pc:sldMk cId="2038473046" sldId="301"/>
            <ac:spMk id="25602" creationId="{D71B0520-1F78-4842-F1FF-452025A33972}"/>
          </ac:spMkLst>
        </pc:spChg>
        <pc:grpChg chg="add mod">
          <ac:chgData name="Eike, Michell L." userId="835521cf-4bf5-41b6-b3d8-e14ae4606327" providerId="ADAL" clId="{E2B088EB-2600-4454-9D10-79C1CABF4A00}" dt="2026-01-26T16:37:19.826" v="3669"/>
          <ac:grpSpMkLst>
            <pc:docMk/>
            <pc:sldMk cId="2038473046" sldId="301"/>
            <ac:grpSpMk id="3" creationId="{AB12D3A4-0089-6DA9-FAE5-B80A552CA994}"/>
          </ac:grpSpMkLst>
        </pc:grpChg>
        <pc:picChg chg="mod">
          <ac:chgData name="Eike, Michell L." userId="835521cf-4bf5-41b6-b3d8-e14ae4606327" providerId="ADAL" clId="{E2B088EB-2600-4454-9D10-79C1CABF4A00}" dt="2026-01-26T16:37:19.826" v="3669"/>
          <ac:picMkLst>
            <pc:docMk/>
            <pc:sldMk cId="2038473046" sldId="301"/>
            <ac:picMk id="4" creationId="{A749FE40-A122-F82D-30D5-E18B61F8E37D}"/>
          </ac:picMkLst>
        </pc:picChg>
        <pc:picChg chg="mod">
          <ac:chgData name="Eike, Michell L." userId="835521cf-4bf5-41b6-b3d8-e14ae4606327" providerId="ADAL" clId="{E2B088EB-2600-4454-9D10-79C1CABF4A00}" dt="2026-01-26T16:37:19.826" v="3669"/>
          <ac:picMkLst>
            <pc:docMk/>
            <pc:sldMk cId="2038473046" sldId="301"/>
            <ac:picMk id="5" creationId="{D705BA54-9DD1-FC0A-42E9-D2CB8DD061C4}"/>
          </ac:picMkLst>
        </pc:picChg>
        <pc:picChg chg="mod">
          <ac:chgData name="Eike, Michell L." userId="835521cf-4bf5-41b6-b3d8-e14ae4606327" providerId="ADAL" clId="{E2B088EB-2600-4454-9D10-79C1CABF4A00}" dt="2026-01-26T16:37:19.826" v="3669"/>
          <ac:picMkLst>
            <pc:docMk/>
            <pc:sldMk cId="2038473046" sldId="301"/>
            <ac:picMk id="6" creationId="{BC3965A3-B059-0ABA-291C-ADD990366F5B}"/>
          </ac:picMkLst>
        </pc:picChg>
        <pc:picChg chg="mod">
          <ac:chgData name="Eike, Michell L." userId="835521cf-4bf5-41b6-b3d8-e14ae4606327" providerId="ADAL" clId="{E2B088EB-2600-4454-9D10-79C1CABF4A00}" dt="2026-01-26T16:37:19.826" v="3669"/>
          <ac:picMkLst>
            <pc:docMk/>
            <pc:sldMk cId="2038473046" sldId="301"/>
            <ac:picMk id="7" creationId="{4A7AADF9-679A-9D16-CB6A-4E90B6D22FFA}"/>
          </ac:picMkLst>
        </pc:picChg>
      </pc:sldChg>
      <pc:sldChg chg="addSp modSp add mod modAnim modShow">
        <pc:chgData name="Eike, Michell L." userId="835521cf-4bf5-41b6-b3d8-e14ae4606327" providerId="ADAL" clId="{E2B088EB-2600-4454-9D10-79C1CABF4A00}" dt="2026-01-26T16:48:49.561" v="3919" actId="729"/>
        <pc:sldMkLst>
          <pc:docMk/>
          <pc:sldMk cId="458733434" sldId="302"/>
        </pc:sldMkLst>
        <pc:spChg chg="mod">
          <ac:chgData name="Eike, Michell L." userId="835521cf-4bf5-41b6-b3d8-e14ae4606327" providerId="ADAL" clId="{E2B088EB-2600-4454-9D10-79C1CABF4A00}" dt="2026-01-26T16:48:08.967" v="3911" actId="13926"/>
          <ac:spMkLst>
            <pc:docMk/>
            <pc:sldMk cId="458733434" sldId="302"/>
            <ac:spMk id="2" creationId="{8A49DDC5-D030-2FDE-8C57-C72625F515AE}"/>
          </ac:spMkLst>
        </pc:spChg>
        <pc:spChg chg="mod">
          <ac:chgData name="Eike, Michell L." userId="835521cf-4bf5-41b6-b3d8-e14ae4606327" providerId="ADAL" clId="{E2B088EB-2600-4454-9D10-79C1CABF4A00}" dt="2026-01-26T16:48:34.743" v="3918" actId="207"/>
          <ac:spMkLst>
            <pc:docMk/>
            <pc:sldMk cId="458733434" sldId="302"/>
            <ac:spMk id="25602" creationId="{99315C84-6DBC-5995-54AC-E7AAA90EFA44}"/>
          </ac:spMkLst>
        </pc:spChg>
        <pc:picChg chg="add mod">
          <ac:chgData name="Eike, Michell L." userId="835521cf-4bf5-41b6-b3d8-e14ae4606327" providerId="ADAL" clId="{E2B088EB-2600-4454-9D10-79C1CABF4A00}" dt="2026-01-26T16:47:58.089" v="3908" actId="12788"/>
          <ac:picMkLst>
            <pc:docMk/>
            <pc:sldMk cId="458733434" sldId="302"/>
            <ac:picMk id="3" creationId="{FD5997D1-9E1D-0BB2-D5E8-195642D6A644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1-27T19:16:43.989" v="4183" actId="13926"/>
        <pc:sldMkLst>
          <pc:docMk/>
          <pc:sldMk cId="3741569330" sldId="303"/>
        </pc:sldMkLst>
        <pc:spChg chg="mod">
          <ac:chgData name="Eike, Michell L." userId="835521cf-4bf5-41b6-b3d8-e14ae4606327" providerId="ADAL" clId="{E2B088EB-2600-4454-9D10-79C1CABF4A00}" dt="2026-01-27T19:16:43.989" v="4183" actId="13926"/>
          <ac:spMkLst>
            <pc:docMk/>
            <pc:sldMk cId="3741569330" sldId="303"/>
            <ac:spMk id="25602" creationId="{648D01E7-C907-0CC4-85AF-492CCEB1633A}"/>
          </ac:spMkLst>
        </pc:spChg>
        <pc:grpChg chg="add mod">
          <ac:chgData name="Eike, Michell L." userId="835521cf-4bf5-41b6-b3d8-e14ae4606327" providerId="ADAL" clId="{E2B088EB-2600-4454-9D10-79C1CABF4A00}" dt="2026-01-26T16:36:57.823" v="3665"/>
          <ac:grpSpMkLst>
            <pc:docMk/>
            <pc:sldMk cId="3741569330" sldId="303"/>
            <ac:grpSpMk id="6" creationId="{C95F3570-642D-9363-92F1-128607A9786D}"/>
          </ac:grpSpMkLst>
        </pc:grpChg>
        <pc:picChg chg="mod">
          <ac:chgData name="Eike, Michell L." userId="835521cf-4bf5-41b6-b3d8-e14ae4606327" providerId="ADAL" clId="{E2B088EB-2600-4454-9D10-79C1CABF4A00}" dt="2026-01-26T16:36:57.823" v="3665"/>
          <ac:picMkLst>
            <pc:docMk/>
            <pc:sldMk cId="3741569330" sldId="303"/>
            <ac:picMk id="15" creationId="{43ECB8AA-CB90-5DE8-4757-714DB231EC18}"/>
          </ac:picMkLst>
        </pc:picChg>
        <pc:picChg chg="mod">
          <ac:chgData name="Eike, Michell L." userId="835521cf-4bf5-41b6-b3d8-e14ae4606327" providerId="ADAL" clId="{E2B088EB-2600-4454-9D10-79C1CABF4A00}" dt="2026-01-26T16:36:57.823" v="3665"/>
          <ac:picMkLst>
            <pc:docMk/>
            <pc:sldMk cId="3741569330" sldId="303"/>
            <ac:picMk id="16" creationId="{DD4F9BDB-3D45-8E55-27C0-D1731AB5C347}"/>
          </ac:picMkLst>
        </pc:picChg>
        <pc:picChg chg="mod">
          <ac:chgData name="Eike, Michell L." userId="835521cf-4bf5-41b6-b3d8-e14ae4606327" providerId="ADAL" clId="{E2B088EB-2600-4454-9D10-79C1CABF4A00}" dt="2026-01-26T16:36:57.823" v="3665"/>
          <ac:picMkLst>
            <pc:docMk/>
            <pc:sldMk cId="3741569330" sldId="303"/>
            <ac:picMk id="17" creationId="{EB71E676-001D-E823-6CEB-193993C21B22}"/>
          </ac:picMkLst>
        </pc:picChg>
        <pc:picChg chg="mod">
          <ac:chgData name="Eike, Michell L." userId="835521cf-4bf5-41b6-b3d8-e14ae4606327" providerId="ADAL" clId="{E2B088EB-2600-4454-9D10-79C1CABF4A00}" dt="2026-01-26T16:36:57.823" v="3665"/>
          <ac:picMkLst>
            <pc:docMk/>
            <pc:sldMk cId="3741569330" sldId="303"/>
            <ac:picMk id="18" creationId="{4106CE15-5D40-635B-DEDA-823F1E0C7517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1-26T16:37:01.899" v="3667"/>
        <pc:sldMkLst>
          <pc:docMk/>
          <pc:sldMk cId="615935551" sldId="304"/>
        </pc:sldMkLst>
        <pc:spChg chg="mod">
          <ac:chgData name="Eike, Michell L." userId="835521cf-4bf5-41b6-b3d8-e14ae4606327" providerId="ADAL" clId="{E2B088EB-2600-4454-9D10-79C1CABF4A00}" dt="2026-01-26T16:34:19.212" v="3623" actId="11"/>
          <ac:spMkLst>
            <pc:docMk/>
            <pc:sldMk cId="615935551" sldId="304"/>
            <ac:spMk id="25602" creationId="{DCA7B6BD-8AC2-1E34-4F32-ECD6B7041FBE}"/>
          </ac:spMkLst>
        </pc:spChg>
        <pc:grpChg chg="mod">
          <ac:chgData name="Eike, Michell L." userId="835521cf-4bf5-41b6-b3d8-e14ae4606327" providerId="ADAL" clId="{E2B088EB-2600-4454-9D10-79C1CABF4A00}" dt="2026-01-26T16:34:12.347" v="3622" actId="1036"/>
          <ac:grpSpMkLst>
            <pc:docMk/>
            <pc:sldMk cId="615935551" sldId="304"/>
            <ac:grpSpMk id="3" creationId="{1FEA08CB-657C-C3D4-75BA-3D1EBCF4AB7A}"/>
          </ac:grpSpMkLst>
        </pc:grpChg>
        <pc:grpChg chg="add mod">
          <ac:chgData name="Eike, Michell L." userId="835521cf-4bf5-41b6-b3d8-e14ae4606327" providerId="ADAL" clId="{E2B088EB-2600-4454-9D10-79C1CABF4A00}" dt="2026-01-26T16:37:01.899" v="3667"/>
          <ac:grpSpMkLst>
            <pc:docMk/>
            <pc:sldMk cId="615935551" sldId="304"/>
            <ac:grpSpMk id="6" creationId="{E419C9E0-FA84-FAD4-1996-F9E81AC0DA09}"/>
          </ac:grpSpMkLst>
        </pc:grpChg>
        <pc:grpChg chg="mod">
          <ac:chgData name="Eike, Michell L." userId="835521cf-4bf5-41b6-b3d8-e14ae4606327" providerId="ADAL" clId="{E2B088EB-2600-4454-9D10-79C1CABF4A00}" dt="2026-01-26T16:34:08.523" v="3617" actId="1036"/>
          <ac:grpSpMkLst>
            <pc:docMk/>
            <pc:sldMk cId="615935551" sldId="304"/>
            <ac:grpSpMk id="9" creationId="{B2CCF4ED-3F82-A86E-DFA9-CE1672803252}"/>
          </ac:grpSpMkLst>
        </pc:grpChg>
        <pc:picChg chg="mod">
          <ac:chgData name="Eike, Michell L." userId="835521cf-4bf5-41b6-b3d8-e14ae4606327" providerId="ADAL" clId="{E2B088EB-2600-4454-9D10-79C1CABF4A00}" dt="2026-01-26T16:37:01.899" v="3667"/>
          <ac:picMkLst>
            <pc:docMk/>
            <pc:sldMk cId="615935551" sldId="304"/>
            <ac:picMk id="15" creationId="{58AA020B-76BD-BCD1-51A6-7BB4711B2336}"/>
          </ac:picMkLst>
        </pc:picChg>
        <pc:picChg chg="mod">
          <ac:chgData name="Eike, Michell L." userId="835521cf-4bf5-41b6-b3d8-e14ae4606327" providerId="ADAL" clId="{E2B088EB-2600-4454-9D10-79C1CABF4A00}" dt="2026-01-26T16:37:01.899" v="3667"/>
          <ac:picMkLst>
            <pc:docMk/>
            <pc:sldMk cId="615935551" sldId="304"/>
            <ac:picMk id="16" creationId="{66E19A59-3603-6392-49E2-ED54C9D2A70F}"/>
          </ac:picMkLst>
        </pc:picChg>
        <pc:picChg chg="mod">
          <ac:chgData name="Eike, Michell L." userId="835521cf-4bf5-41b6-b3d8-e14ae4606327" providerId="ADAL" clId="{E2B088EB-2600-4454-9D10-79C1CABF4A00}" dt="2026-01-26T16:37:01.899" v="3667"/>
          <ac:picMkLst>
            <pc:docMk/>
            <pc:sldMk cId="615935551" sldId="304"/>
            <ac:picMk id="17" creationId="{E28D4504-69DC-8C06-B0D7-5D20B33420C2}"/>
          </ac:picMkLst>
        </pc:picChg>
        <pc:picChg chg="mod">
          <ac:chgData name="Eike, Michell L." userId="835521cf-4bf5-41b6-b3d8-e14ae4606327" providerId="ADAL" clId="{E2B088EB-2600-4454-9D10-79C1CABF4A00}" dt="2026-01-26T16:37:01.899" v="3667"/>
          <ac:picMkLst>
            <pc:docMk/>
            <pc:sldMk cId="615935551" sldId="304"/>
            <ac:picMk id="18" creationId="{52C657C1-B69E-6D18-DFF8-2BDF899A5045}"/>
          </ac:picMkLst>
        </pc:picChg>
      </pc:sldChg>
      <pc:sldChg chg="modSp add mod">
        <pc:chgData name="Eike, Michell L." userId="835521cf-4bf5-41b6-b3d8-e14ae4606327" providerId="ADAL" clId="{E2B088EB-2600-4454-9D10-79C1CABF4A00}" dt="2026-01-26T16:44:04.599" v="3801" actId="13926"/>
        <pc:sldMkLst>
          <pc:docMk/>
          <pc:sldMk cId="2263914004" sldId="305"/>
        </pc:sldMkLst>
        <pc:spChg chg="mod">
          <ac:chgData name="Eike, Michell L." userId="835521cf-4bf5-41b6-b3d8-e14ae4606327" providerId="ADAL" clId="{E2B088EB-2600-4454-9D10-79C1CABF4A00}" dt="2026-01-26T16:42:32.202" v="3768"/>
          <ac:spMkLst>
            <pc:docMk/>
            <pc:sldMk cId="2263914004" sldId="305"/>
            <ac:spMk id="2" creationId="{AEF65B6A-723B-D1AF-5BF5-4EDED74FD78C}"/>
          </ac:spMkLst>
        </pc:spChg>
        <pc:spChg chg="mod">
          <ac:chgData name="Eike, Michell L." userId="835521cf-4bf5-41b6-b3d8-e14ae4606327" providerId="ADAL" clId="{E2B088EB-2600-4454-9D10-79C1CABF4A00}" dt="2026-01-26T16:44:04.599" v="3801" actId="13926"/>
          <ac:spMkLst>
            <pc:docMk/>
            <pc:sldMk cId="2263914004" sldId="305"/>
            <ac:spMk id="25602" creationId="{F6B1DEFE-3736-E232-A57D-F6AF1C2FBCF0}"/>
          </ac:spMkLst>
        </pc:spChg>
      </pc:sldChg>
      <pc:sldChg chg="modSp add mod">
        <pc:chgData name="Eike, Michell L." userId="835521cf-4bf5-41b6-b3d8-e14ae4606327" providerId="ADAL" clId="{E2B088EB-2600-4454-9D10-79C1CABF4A00}" dt="2026-01-27T13:13:56.836" v="4168" actId="13926"/>
        <pc:sldMkLst>
          <pc:docMk/>
          <pc:sldMk cId="1347629388" sldId="306"/>
        </pc:sldMkLst>
        <pc:spChg chg="mod">
          <ac:chgData name="Eike, Michell L." userId="835521cf-4bf5-41b6-b3d8-e14ae4606327" providerId="ADAL" clId="{E2B088EB-2600-4454-9D10-79C1CABF4A00}" dt="2026-01-27T13:13:56.836" v="4168" actId="13926"/>
          <ac:spMkLst>
            <pc:docMk/>
            <pc:sldMk cId="1347629388" sldId="306"/>
            <ac:spMk id="25602" creationId="{CFFF9F62-7FF2-5CC5-24FA-38139E804482}"/>
          </ac:spMkLst>
        </pc:spChg>
      </pc:sldChg>
      <pc:sldChg chg="addSp delSp modSp add mod modNotesTx">
        <pc:chgData name="Eike, Michell L." userId="835521cf-4bf5-41b6-b3d8-e14ae4606327" providerId="ADAL" clId="{E2B088EB-2600-4454-9D10-79C1CABF4A00}" dt="2026-02-03T19:45:41.979" v="4200" actId="2711"/>
        <pc:sldMkLst>
          <pc:docMk/>
          <pc:sldMk cId="247843677" sldId="307"/>
        </pc:sldMkLst>
        <pc:spChg chg="mod">
          <ac:chgData name="Eike, Michell L." userId="835521cf-4bf5-41b6-b3d8-e14ae4606327" providerId="ADAL" clId="{E2B088EB-2600-4454-9D10-79C1CABF4A00}" dt="2026-01-26T16:44:41.453" v="3836" actId="20577"/>
          <ac:spMkLst>
            <pc:docMk/>
            <pc:sldMk cId="247843677" sldId="307"/>
            <ac:spMk id="2" creationId="{2EC5AB64-021C-A89D-6029-BC8BB9037AF9}"/>
          </ac:spMkLst>
        </pc:spChg>
        <pc:spChg chg="mod">
          <ac:chgData name="Eike, Michell L." userId="835521cf-4bf5-41b6-b3d8-e14ae4606327" providerId="ADAL" clId="{E2B088EB-2600-4454-9D10-79C1CABF4A00}" dt="2026-02-03T19:45:41.979" v="4200" actId="2711"/>
          <ac:spMkLst>
            <pc:docMk/>
            <pc:sldMk cId="247843677" sldId="307"/>
            <ac:spMk id="25602" creationId="{DACEE5C5-ADD6-2217-1CB8-6DEADE2F9D7F}"/>
          </ac:spMkLst>
        </pc:spChg>
        <pc:picChg chg="add mod">
          <ac:chgData name="Eike, Michell L." userId="835521cf-4bf5-41b6-b3d8-e14ae4606327" providerId="ADAL" clId="{E2B088EB-2600-4454-9D10-79C1CABF4A00}" dt="2026-01-26T18:36:33.559" v="4063" actId="14100"/>
          <ac:picMkLst>
            <pc:docMk/>
            <pc:sldMk cId="247843677" sldId="307"/>
            <ac:picMk id="4" creationId="{93996B35-FCD5-B1BB-286F-E1775E9ECD8D}"/>
          </ac:picMkLst>
        </pc:picChg>
      </pc:sldChg>
      <pc:sldChg chg="addSp modSp add mod modShow">
        <pc:chgData name="Eike, Michell L." userId="835521cf-4bf5-41b6-b3d8-e14ae4606327" providerId="ADAL" clId="{E2B088EB-2600-4454-9D10-79C1CABF4A00}" dt="2026-02-03T19:54:37.793" v="4378" actId="20577"/>
        <pc:sldMkLst>
          <pc:docMk/>
          <pc:sldMk cId="949677476" sldId="308"/>
        </pc:sldMkLst>
        <pc:spChg chg="mod">
          <ac:chgData name="Eike, Michell L." userId="835521cf-4bf5-41b6-b3d8-e14ae4606327" providerId="ADAL" clId="{E2B088EB-2600-4454-9D10-79C1CABF4A00}" dt="2026-02-03T19:46:11.383" v="4217" actId="20577"/>
          <ac:spMkLst>
            <pc:docMk/>
            <pc:sldMk cId="949677476" sldId="308"/>
            <ac:spMk id="2" creationId="{28B05A92-FB72-46A5-43C4-152F6D10CF0A}"/>
          </ac:spMkLst>
        </pc:spChg>
        <pc:spChg chg="add mod">
          <ac:chgData name="Eike, Michell L." userId="835521cf-4bf5-41b6-b3d8-e14ae4606327" providerId="ADAL" clId="{E2B088EB-2600-4454-9D10-79C1CABF4A00}" dt="2026-02-03T19:51:40.862" v="4279" actId="14100"/>
          <ac:spMkLst>
            <pc:docMk/>
            <pc:sldMk cId="949677476" sldId="308"/>
            <ac:spMk id="6" creationId="{8BF782B3-A91A-992A-3324-949E861FD916}"/>
          </ac:spMkLst>
        </pc:spChg>
        <pc:spChg chg="add mod">
          <ac:chgData name="Eike, Michell L." userId="835521cf-4bf5-41b6-b3d8-e14ae4606327" providerId="ADAL" clId="{E2B088EB-2600-4454-9D10-79C1CABF4A00}" dt="2026-02-03T19:54:29.686" v="4376" actId="14100"/>
          <ac:spMkLst>
            <pc:docMk/>
            <pc:sldMk cId="949677476" sldId="308"/>
            <ac:spMk id="7" creationId="{3B9B156A-F5A2-66E3-38B6-751480360356}"/>
          </ac:spMkLst>
        </pc:spChg>
        <pc:spChg chg="mod">
          <ac:chgData name="Eike, Michell L." userId="835521cf-4bf5-41b6-b3d8-e14ae4606327" providerId="ADAL" clId="{E2B088EB-2600-4454-9D10-79C1CABF4A00}" dt="2026-02-03T19:54:37.793" v="4378" actId="20577"/>
          <ac:spMkLst>
            <pc:docMk/>
            <pc:sldMk cId="949677476" sldId="308"/>
            <ac:spMk id="25602" creationId="{927BB08B-C66A-B548-9E00-156B5CCCF8A7}"/>
          </ac:spMkLst>
        </pc:spChg>
        <pc:graphicFrameChg chg="add mod">
          <ac:chgData name="Eike, Michell L." userId="835521cf-4bf5-41b6-b3d8-e14ae4606327" providerId="ADAL" clId="{E2B088EB-2600-4454-9D10-79C1CABF4A00}" dt="2026-02-03T19:51:14.616" v="4264" actId="1037"/>
          <ac:graphicFrameMkLst>
            <pc:docMk/>
            <pc:sldMk cId="949677476" sldId="308"/>
            <ac:graphicFrameMk id="3" creationId="{673ED1A7-1AB1-8DE3-2DE3-6AE94AB580EE}"/>
          </ac:graphicFrameMkLst>
        </pc:graphicFrameChg>
        <pc:graphicFrameChg chg="add mod">
          <ac:chgData name="Eike, Michell L." userId="835521cf-4bf5-41b6-b3d8-e14ae4606327" providerId="ADAL" clId="{E2B088EB-2600-4454-9D10-79C1CABF4A00}" dt="2026-02-03T19:54:12.682" v="4318" actId="1035"/>
          <ac:graphicFrameMkLst>
            <pc:docMk/>
            <pc:sldMk cId="949677476" sldId="308"/>
            <ac:graphicFrameMk id="5" creationId="{1B12DB86-33A7-9488-F173-DED3F4CB9FDB}"/>
          </ac:graphicFrameMkLst>
        </pc:graphicFrameChg>
      </pc:sldChg>
      <pc:sldChg chg="add del">
        <pc:chgData name="Eike, Michell L." userId="835521cf-4bf5-41b6-b3d8-e14ae4606327" providerId="ADAL" clId="{E2B088EB-2600-4454-9D10-79C1CABF4A00}" dt="2026-02-03T19:54:43.659" v="4379" actId="47"/>
        <pc:sldMkLst>
          <pc:docMk/>
          <pc:sldMk cId="3282606750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C2gWQEnFw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T7Z8PwES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79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79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11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4vF2556Si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e-learning/polynomials-sound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6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(2024, March 19).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ICAP 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Sound designer and film composer - math, music, career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https://www.youtube.com/watch?v=pwC2gWQEnFw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9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1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222A-91FD-30D4-6397-8B952531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752A0-74A3-5F87-9652-EF6853EAF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ED7C3-4D07-29F6-6F35-6BBF74397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9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My-Junk Shared. (2011, March 11).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MADtv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fast food ordering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https://www.youtube.com/watch?v=M2T7Z8PwESY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1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Mathsbot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Tech Tools.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https://learn.k20center.ou.edu/tech-tool/2793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2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1066-9110-8A82-C2B9-B1A12693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98E01-6F5D-1AC3-DD42-30D09DAAF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4184E-4996-2BE5-4BD3-421B48C0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Mathsbot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Tech Tools.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https://learn.k20center.ou.edu/tech-tool/2793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Try it, talk it, color it, check it.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https://learn.k20center.ou.edu/strategy/2329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1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2F19-6944-0795-E655-4A543C09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49B1E-D057-431F-B53E-87D61DB91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05019-3CF9-CF78-8D07-C4330BCCC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Try it, talk it, color it, check it.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https://learn.k20center.ou.edu/strategy/2329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9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Scavenger hunt notes.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https://learn.k20center.ou.edu/strategy/3113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9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(2024, March 12).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ICAP 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Education specialist for Ableton - the sound of polynomials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https://www.youtube.com/watch?v=H4vF2556Sig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1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Ragland, D., &amp; Hulsey, D. (2024).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Polynomials and sound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  [Web app].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https://k20center.ou.edu/e-learning/polynomials-sound/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4vF2556Sig?feature=oembed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H4vF2556Si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wmf"/><Relationship Id="rId7" Type="http://schemas.openxmlformats.org/officeDocument/2006/relationships/image" Target="../media/image25.sv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30.wmf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31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wmf"/><Relationship Id="rId7" Type="http://schemas.openxmlformats.org/officeDocument/2006/relationships/image" Target="../media/image25.sv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2T7Z8PwESY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M2T7Z8PwESY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33.wmf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32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k20center.ou.edu/e-learning/polynomials-sound/" TargetMode="External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4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4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4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wC2gWQEnFw?feature=oembed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s://www.youtube.com/watch?v=pwC2gWQEnFw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algebrati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B4F9A7-5711-010D-8E5F-A8E8C050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3455F-B733-CD81-E48F-94E4BDC7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0013"/>
            <a:ext cx="8229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3)     +     (–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    =    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5CB5F4-94C9-326A-CC14-2A4B349B492E}"/>
              </a:ext>
            </a:extLst>
          </p:cNvPr>
          <p:cNvSpPr/>
          <p:nvPr/>
        </p:nvSpPr>
        <p:spPr>
          <a:xfrm>
            <a:off x="3499556" y="1857022"/>
            <a:ext cx="2201597" cy="2926080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365317-A75F-6733-D2AF-6E568996464B}"/>
              </a:ext>
            </a:extLst>
          </p:cNvPr>
          <p:cNvSpPr/>
          <p:nvPr/>
        </p:nvSpPr>
        <p:spPr>
          <a:xfrm>
            <a:off x="5989630" y="1857022"/>
            <a:ext cx="2638872" cy="2926080"/>
          </a:xfrm>
          <a:prstGeom prst="roundRect">
            <a:avLst/>
          </a:prstGeom>
          <a:solidFill>
            <a:schemeClr val="bg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04C0F9E-1C8E-D269-76C7-E22EBB745168}"/>
              </a:ext>
            </a:extLst>
          </p:cNvPr>
          <p:cNvSpPr/>
          <p:nvPr/>
        </p:nvSpPr>
        <p:spPr>
          <a:xfrm>
            <a:off x="564444" y="1858919"/>
            <a:ext cx="2638872" cy="2926080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45DA-81F9-E61F-D3EC-F4C49340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Polynomials: Check It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F7387EC6-D175-3EB1-2F4F-A645BD9F8057}"/>
              </a:ext>
            </a:extLst>
          </p:cNvPr>
          <p:cNvSpPr/>
          <p:nvPr/>
        </p:nvSpPr>
        <p:spPr>
          <a:xfrm>
            <a:off x="800239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6843A10C-09F1-2E5A-9F87-2714376839D2}"/>
              </a:ext>
            </a:extLst>
          </p:cNvPr>
          <p:cNvSpPr/>
          <p:nvPr/>
        </p:nvSpPr>
        <p:spPr>
          <a:xfrm>
            <a:off x="1467137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4BE19C32-9ED8-9C40-0966-0E744C1AA102}"/>
              </a:ext>
            </a:extLst>
          </p:cNvPr>
          <p:cNvSpPr/>
          <p:nvPr/>
        </p:nvSpPr>
        <p:spPr>
          <a:xfrm>
            <a:off x="2134034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FD312-7991-95B0-EFA8-89AD2EC828F9}"/>
              </a:ext>
            </a:extLst>
          </p:cNvPr>
          <p:cNvSpPr/>
          <p:nvPr/>
        </p:nvSpPr>
        <p:spPr>
          <a:xfrm>
            <a:off x="800239" y="2689659"/>
            <a:ext cx="600075" cy="604838"/>
          </a:xfrm>
          <a:prstGeom prst="rect">
            <a:avLst/>
          </a:prstGeom>
          <a:solidFill>
            <a:srgbClr val="1E9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D93B95-64F4-1A62-5EC8-FACA17A85983}"/>
              </a:ext>
            </a:extLst>
          </p:cNvPr>
          <p:cNvSpPr/>
          <p:nvPr/>
        </p:nvSpPr>
        <p:spPr>
          <a:xfrm>
            <a:off x="1499278" y="2692567"/>
            <a:ext cx="600075" cy="604838"/>
          </a:xfrm>
          <a:prstGeom prst="rect">
            <a:avLst/>
          </a:prstGeom>
          <a:solidFill>
            <a:srgbClr val="1E9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A8F1E0-0170-4AEA-968A-215157A1BFC0}"/>
              </a:ext>
            </a:extLst>
          </p:cNvPr>
          <p:cNvSpPr/>
          <p:nvPr/>
        </p:nvSpPr>
        <p:spPr>
          <a:xfrm>
            <a:off x="800239" y="3410998"/>
            <a:ext cx="214313" cy="600075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474E94-DFFC-23F7-2B1D-CE4486A79777}"/>
              </a:ext>
            </a:extLst>
          </p:cNvPr>
          <p:cNvSpPr/>
          <p:nvPr/>
        </p:nvSpPr>
        <p:spPr>
          <a:xfrm>
            <a:off x="800239" y="4127574"/>
            <a:ext cx="233363" cy="233363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19F836-A218-1B05-939D-30E39A6201DA}"/>
              </a:ext>
            </a:extLst>
          </p:cNvPr>
          <p:cNvSpPr/>
          <p:nvPr/>
        </p:nvSpPr>
        <p:spPr>
          <a:xfrm>
            <a:off x="1107036" y="4127573"/>
            <a:ext cx="233363" cy="233363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3C451F-2DF2-53DF-85E0-CFDEA9D51CA5}"/>
              </a:ext>
            </a:extLst>
          </p:cNvPr>
          <p:cNvSpPr/>
          <p:nvPr/>
        </p:nvSpPr>
        <p:spPr>
          <a:xfrm>
            <a:off x="1413832" y="4127573"/>
            <a:ext cx="233363" cy="233363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880AED64-9B9A-6184-4491-B4AEE60D8DCC}"/>
              </a:ext>
            </a:extLst>
          </p:cNvPr>
          <p:cNvSpPr/>
          <p:nvPr/>
        </p:nvSpPr>
        <p:spPr>
          <a:xfrm>
            <a:off x="3626627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07DE6E-8970-A9F7-FEE4-8D4545CBE5EA}"/>
              </a:ext>
            </a:extLst>
          </p:cNvPr>
          <p:cNvSpPr/>
          <p:nvPr/>
        </p:nvSpPr>
        <p:spPr>
          <a:xfrm>
            <a:off x="3626627" y="2705019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D53905-E23A-66F7-EF2A-CE6150E2209D}"/>
              </a:ext>
            </a:extLst>
          </p:cNvPr>
          <p:cNvSpPr/>
          <p:nvPr/>
        </p:nvSpPr>
        <p:spPr>
          <a:xfrm>
            <a:off x="4314973" y="2705019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134875-8A53-3C53-CBAF-FD45E6670804}"/>
              </a:ext>
            </a:extLst>
          </p:cNvPr>
          <p:cNvSpPr/>
          <p:nvPr/>
        </p:nvSpPr>
        <p:spPr>
          <a:xfrm>
            <a:off x="3626627" y="4127573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ACEDF0-99B9-D43C-C554-C462BEEC9DC2}"/>
              </a:ext>
            </a:extLst>
          </p:cNvPr>
          <p:cNvSpPr/>
          <p:nvPr/>
        </p:nvSpPr>
        <p:spPr>
          <a:xfrm>
            <a:off x="3938893" y="4127573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8D27C3-67E4-0BD8-54D6-F83D8E9D2CAA}"/>
              </a:ext>
            </a:extLst>
          </p:cNvPr>
          <p:cNvSpPr/>
          <p:nvPr/>
        </p:nvSpPr>
        <p:spPr>
          <a:xfrm>
            <a:off x="4251159" y="4127573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198E43-4E53-A711-8D87-FAFC9562E8B9}"/>
              </a:ext>
            </a:extLst>
          </p:cNvPr>
          <p:cNvSpPr/>
          <p:nvPr/>
        </p:nvSpPr>
        <p:spPr>
          <a:xfrm>
            <a:off x="4563425" y="4127573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390F9D-C17B-36C7-B5C0-A05644C95E55}"/>
              </a:ext>
            </a:extLst>
          </p:cNvPr>
          <p:cNvSpPr/>
          <p:nvPr/>
        </p:nvSpPr>
        <p:spPr>
          <a:xfrm>
            <a:off x="4875692" y="4127573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890303-A2AF-6981-9FDF-EE88804A74E4}"/>
              </a:ext>
            </a:extLst>
          </p:cNvPr>
          <p:cNvSpPr/>
          <p:nvPr/>
        </p:nvSpPr>
        <p:spPr>
          <a:xfrm>
            <a:off x="6112085" y="4127573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D22E20-6E2F-A8D1-F828-A6CDBD88F1FD}"/>
              </a:ext>
            </a:extLst>
          </p:cNvPr>
          <p:cNvSpPr/>
          <p:nvPr/>
        </p:nvSpPr>
        <p:spPr>
          <a:xfrm>
            <a:off x="6416795" y="4125986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55A306-94C3-7C81-EC2E-D9CC770FEEBC}"/>
              </a:ext>
            </a:extLst>
          </p:cNvPr>
          <p:cNvSpPr/>
          <p:nvPr/>
        </p:nvSpPr>
        <p:spPr>
          <a:xfrm>
            <a:off x="6116909" y="3396665"/>
            <a:ext cx="214313" cy="600075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E95D52-A659-F45C-CFAC-B14FE1A26AAE}"/>
              </a:ext>
            </a:extLst>
          </p:cNvPr>
          <p:cNvSpPr/>
          <p:nvPr/>
        </p:nvSpPr>
        <p:spPr>
          <a:xfrm>
            <a:off x="3626627" y="3382610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597C45-251A-90DA-AAC9-3AA48D486EBD}"/>
              </a:ext>
            </a:extLst>
          </p:cNvPr>
          <p:cNvSpPr/>
          <p:nvPr/>
        </p:nvSpPr>
        <p:spPr>
          <a:xfrm>
            <a:off x="4314972" y="3395078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245339-9965-63F3-EF66-FA56F4CC0F4B}"/>
              </a:ext>
            </a:extLst>
          </p:cNvPr>
          <p:cNvSpPr/>
          <p:nvPr/>
        </p:nvSpPr>
        <p:spPr>
          <a:xfrm>
            <a:off x="5004285" y="2691247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6B278D-76B9-3D64-AE73-C1A12276BB16}"/>
              </a:ext>
            </a:extLst>
          </p:cNvPr>
          <p:cNvSpPr/>
          <p:nvPr/>
        </p:nvSpPr>
        <p:spPr>
          <a:xfrm>
            <a:off x="6112085" y="2688830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C2E670-57EF-4D94-0822-A1003AC8AEF9}"/>
              </a:ext>
            </a:extLst>
          </p:cNvPr>
          <p:cNvSpPr/>
          <p:nvPr/>
        </p:nvSpPr>
        <p:spPr>
          <a:xfrm>
            <a:off x="6802788" y="2688830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A5427A-225B-85C8-F03A-F176915E02A6}"/>
              </a:ext>
            </a:extLst>
          </p:cNvPr>
          <p:cNvSpPr/>
          <p:nvPr/>
        </p:nvSpPr>
        <p:spPr>
          <a:xfrm>
            <a:off x="7493492" y="2675866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D2D9F02D-BCE6-B410-C4BF-C0B22D105015}"/>
              </a:ext>
            </a:extLst>
          </p:cNvPr>
          <p:cNvSpPr/>
          <p:nvPr/>
        </p:nvSpPr>
        <p:spPr>
          <a:xfrm>
            <a:off x="6112085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C66BA03C-5EDD-8DBD-1F6D-C1D483F23E7E}"/>
              </a:ext>
            </a:extLst>
          </p:cNvPr>
          <p:cNvSpPr/>
          <p:nvPr/>
        </p:nvSpPr>
        <p:spPr>
          <a:xfrm>
            <a:off x="6780893" y="1976081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277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6B76-F6D8-EB64-61C0-D90813555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DC84-5607-7A92-2919-293A2ADE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Polynomials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AB971B6-F9AE-45D8-23B1-D3FC0A35709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Try It:</a:t>
            </a:r>
            <a:r>
              <a:rPr lang="en-US" dirty="0"/>
              <a:t> First, try the problem on your own.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Talk It:</a:t>
            </a:r>
            <a:r>
              <a:rPr lang="en-US" dirty="0"/>
              <a:t> Then, discuss with a partner.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Color It:</a:t>
            </a:r>
            <a:r>
              <a:rPr lang="en-US" dirty="0"/>
              <a:t> Choose a color to represent your confidence in efficiently summarizing your answer.</a:t>
            </a:r>
          </a:p>
          <a:p>
            <a:pPr lvl="1"/>
            <a:r>
              <a:rPr lang="en-US" sz="2400" b="1" dirty="0">
                <a:solidFill>
                  <a:srgbClr val="38761D"/>
                </a:solidFill>
              </a:rPr>
              <a:t>Green:</a:t>
            </a:r>
            <a:r>
              <a:rPr lang="en-US" sz="2400" dirty="0"/>
              <a:t> “I can summarize my thought process.”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Yellow:</a:t>
            </a:r>
            <a:r>
              <a:rPr lang="en-US" sz="2400" dirty="0"/>
              <a:t> “I am a bit uncertain about how to summarize my thought process.”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Red:</a:t>
            </a:r>
            <a:r>
              <a:rPr lang="en-US" sz="2400" dirty="0"/>
              <a:t> “I need help summarizing my thought process.”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88D6B-8AC2-675A-6BCD-C973038A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44" y="396157"/>
            <a:ext cx="1396283" cy="13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9D484A-54A7-B420-71A2-F84CCC83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A747D0-9A01-DA6B-B6EF-1C28D9FC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0013"/>
            <a:ext cx="8229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+ 6)   –   (–2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+ 2)  =  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8BB393-792A-96CD-1676-A0A9A236ECE5}"/>
              </a:ext>
            </a:extLst>
          </p:cNvPr>
          <p:cNvSpPr/>
          <p:nvPr/>
        </p:nvSpPr>
        <p:spPr>
          <a:xfrm>
            <a:off x="4062030" y="1857023"/>
            <a:ext cx="1625770" cy="292560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802AB9F-C3E4-D130-9214-4F3ECE445E65}"/>
              </a:ext>
            </a:extLst>
          </p:cNvPr>
          <p:cNvSpPr/>
          <p:nvPr/>
        </p:nvSpPr>
        <p:spPr>
          <a:xfrm>
            <a:off x="5899055" y="1857023"/>
            <a:ext cx="2898363" cy="2925606"/>
          </a:xfrm>
          <a:prstGeom prst="roundRect">
            <a:avLst/>
          </a:prstGeom>
          <a:solidFill>
            <a:schemeClr val="bg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465AB27-7785-359C-1698-53E247D9016A}"/>
              </a:ext>
            </a:extLst>
          </p:cNvPr>
          <p:cNvSpPr/>
          <p:nvPr/>
        </p:nvSpPr>
        <p:spPr>
          <a:xfrm>
            <a:off x="306954" y="1858920"/>
            <a:ext cx="3636024" cy="2923762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CB365-E36D-0EF7-8C5A-C2492A97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Polynomials: Check It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9B2898D0-F82E-5D5F-BD63-7766427C145A}"/>
              </a:ext>
            </a:extLst>
          </p:cNvPr>
          <p:cNvSpPr/>
          <p:nvPr/>
        </p:nvSpPr>
        <p:spPr>
          <a:xfrm>
            <a:off x="510804" y="1971178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D9EA511E-CD22-97C3-F7D9-83BD2E1FB571}"/>
              </a:ext>
            </a:extLst>
          </p:cNvPr>
          <p:cNvSpPr/>
          <p:nvPr/>
        </p:nvSpPr>
        <p:spPr>
          <a:xfrm>
            <a:off x="1132353" y="1965534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657C6C91-5891-A104-F79E-4EE957EA4F8B}"/>
              </a:ext>
            </a:extLst>
          </p:cNvPr>
          <p:cNvSpPr/>
          <p:nvPr/>
        </p:nvSpPr>
        <p:spPr>
          <a:xfrm>
            <a:off x="2375450" y="1953678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1A40F7-847A-E04A-85F4-253175ED4EFA}"/>
              </a:ext>
            </a:extLst>
          </p:cNvPr>
          <p:cNvSpPr/>
          <p:nvPr/>
        </p:nvSpPr>
        <p:spPr>
          <a:xfrm>
            <a:off x="4224915" y="2635239"/>
            <a:ext cx="600075" cy="604838"/>
          </a:xfrm>
          <a:prstGeom prst="rect">
            <a:avLst/>
          </a:prstGeom>
          <a:solidFill>
            <a:srgbClr val="1E9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FACBC4-1BB1-A063-FD78-BC2D3891CC26}"/>
              </a:ext>
            </a:extLst>
          </p:cNvPr>
          <p:cNvSpPr/>
          <p:nvPr/>
        </p:nvSpPr>
        <p:spPr>
          <a:xfrm>
            <a:off x="4923954" y="2638147"/>
            <a:ext cx="600075" cy="604838"/>
          </a:xfrm>
          <a:prstGeom prst="rect">
            <a:avLst/>
          </a:prstGeom>
          <a:solidFill>
            <a:srgbClr val="1E9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35FFC8BE-76AC-B2C9-A642-8AD484BD34D3}"/>
              </a:ext>
            </a:extLst>
          </p:cNvPr>
          <p:cNvSpPr/>
          <p:nvPr/>
        </p:nvSpPr>
        <p:spPr>
          <a:xfrm>
            <a:off x="4235609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33C6A8-E932-D920-AC88-4D4D89BD27A1}"/>
              </a:ext>
            </a:extLst>
          </p:cNvPr>
          <p:cNvSpPr/>
          <p:nvPr/>
        </p:nvSpPr>
        <p:spPr>
          <a:xfrm>
            <a:off x="505991" y="2636303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6A1824-6956-405A-5B4C-61A4B9C94404}"/>
              </a:ext>
            </a:extLst>
          </p:cNvPr>
          <p:cNvSpPr/>
          <p:nvPr/>
        </p:nvSpPr>
        <p:spPr>
          <a:xfrm>
            <a:off x="1195386" y="2636303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AE075D-7B92-C19D-65B5-B405D2E2759F}"/>
              </a:ext>
            </a:extLst>
          </p:cNvPr>
          <p:cNvSpPr/>
          <p:nvPr/>
        </p:nvSpPr>
        <p:spPr>
          <a:xfrm>
            <a:off x="4226942" y="4012919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C6A35C-9F66-88D0-BFAD-9B7FDACDC36F}"/>
              </a:ext>
            </a:extLst>
          </p:cNvPr>
          <p:cNvSpPr/>
          <p:nvPr/>
        </p:nvSpPr>
        <p:spPr>
          <a:xfrm>
            <a:off x="4539208" y="4012919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AF94E4-7B7D-04E1-8EC0-03F6D354C890}"/>
              </a:ext>
            </a:extLst>
          </p:cNvPr>
          <p:cNvSpPr/>
          <p:nvPr/>
        </p:nvSpPr>
        <p:spPr>
          <a:xfrm>
            <a:off x="503499" y="3332720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A024C1-D420-1F1B-C354-EAACC0784CB4}"/>
              </a:ext>
            </a:extLst>
          </p:cNvPr>
          <p:cNvSpPr/>
          <p:nvPr/>
        </p:nvSpPr>
        <p:spPr>
          <a:xfrm>
            <a:off x="836079" y="3332720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9161C4-BF49-128B-74D3-D12A5C4FE044}"/>
              </a:ext>
            </a:extLst>
          </p:cNvPr>
          <p:cNvSpPr/>
          <p:nvPr/>
        </p:nvSpPr>
        <p:spPr>
          <a:xfrm>
            <a:off x="1168659" y="3332720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009B0B-AF06-8285-1C8D-73818C2AEA3B}"/>
              </a:ext>
            </a:extLst>
          </p:cNvPr>
          <p:cNvSpPr/>
          <p:nvPr/>
        </p:nvSpPr>
        <p:spPr>
          <a:xfrm>
            <a:off x="6920896" y="3978598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AB9BD5-507E-6C1A-A930-38182D6EA140}"/>
              </a:ext>
            </a:extLst>
          </p:cNvPr>
          <p:cNvSpPr/>
          <p:nvPr/>
        </p:nvSpPr>
        <p:spPr>
          <a:xfrm>
            <a:off x="7210761" y="3978727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1AF8E1-6C87-B3CC-C895-413E8368C766}"/>
              </a:ext>
            </a:extLst>
          </p:cNvPr>
          <p:cNvSpPr/>
          <p:nvPr/>
        </p:nvSpPr>
        <p:spPr>
          <a:xfrm>
            <a:off x="1884780" y="2636303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D6149D-D5DF-FDEE-9334-39426B6AE4B1}"/>
              </a:ext>
            </a:extLst>
          </p:cNvPr>
          <p:cNvSpPr/>
          <p:nvPr/>
        </p:nvSpPr>
        <p:spPr>
          <a:xfrm>
            <a:off x="6064044" y="3324872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476818-1EA3-D19C-66DF-E0EA53261609}"/>
              </a:ext>
            </a:extLst>
          </p:cNvPr>
          <p:cNvSpPr/>
          <p:nvPr/>
        </p:nvSpPr>
        <p:spPr>
          <a:xfrm>
            <a:off x="6710251" y="3324872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0CD7CF-B343-2FC4-9C77-7613AA001594}"/>
              </a:ext>
            </a:extLst>
          </p:cNvPr>
          <p:cNvSpPr/>
          <p:nvPr/>
        </p:nvSpPr>
        <p:spPr>
          <a:xfrm>
            <a:off x="8002664" y="3324872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D6A474A9-9C6A-15BE-EC77-36314ADB6A84}"/>
              </a:ext>
            </a:extLst>
          </p:cNvPr>
          <p:cNvSpPr/>
          <p:nvPr/>
        </p:nvSpPr>
        <p:spPr>
          <a:xfrm>
            <a:off x="6064044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06E75EE0-2C80-08AB-7D2A-6E457E61BF79}"/>
              </a:ext>
            </a:extLst>
          </p:cNvPr>
          <p:cNvSpPr/>
          <p:nvPr/>
        </p:nvSpPr>
        <p:spPr>
          <a:xfrm>
            <a:off x="6710251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C2884D92-D2B6-C630-7AF3-303FEB973593}"/>
              </a:ext>
            </a:extLst>
          </p:cNvPr>
          <p:cNvSpPr/>
          <p:nvPr/>
        </p:nvSpPr>
        <p:spPr>
          <a:xfrm>
            <a:off x="7356458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7127F66C-5CE2-1B59-F973-561A9EA0144C}"/>
              </a:ext>
            </a:extLst>
          </p:cNvPr>
          <p:cNvSpPr/>
          <p:nvPr/>
        </p:nvSpPr>
        <p:spPr>
          <a:xfrm>
            <a:off x="7356458" y="2661919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4780207D-67BD-09F9-6B6A-5A6361F6B3C5}"/>
              </a:ext>
            </a:extLst>
          </p:cNvPr>
          <p:cNvSpPr/>
          <p:nvPr/>
        </p:nvSpPr>
        <p:spPr>
          <a:xfrm>
            <a:off x="6064044" y="2661919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779766B5-3ADF-AA97-288B-9E2D31CE4E9A}"/>
              </a:ext>
            </a:extLst>
          </p:cNvPr>
          <p:cNvSpPr/>
          <p:nvPr/>
        </p:nvSpPr>
        <p:spPr>
          <a:xfrm>
            <a:off x="6710251" y="2661919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C3C616-4BAB-4F2D-0F6A-7AFC832E883C}"/>
              </a:ext>
            </a:extLst>
          </p:cNvPr>
          <p:cNvSpPr/>
          <p:nvPr/>
        </p:nvSpPr>
        <p:spPr>
          <a:xfrm>
            <a:off x="7356458" y="3324872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6D2D98-A6E2-A8CD-8D7B-A8F5A73A0A37}"/>
              </a:ext>
            </a:extLst>
          </p:cNvPr>
          <p:cNvSpPr/>
          <p:nvPr/>
        </p:nvSpPr>
        <p:spPr>
          <a:xfrm>
            <a:off x="8002664" y="2647390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7B0E92E-83A6-F95D-11D1-EAA83A78CD01}"/>
              </a:ext>
            </a:extLst>
          </p:cNvPr>
          <p:cNvSpPr/>
          <p:nvPr/>
        </p:nvSpPr>
        <p:spPr>
          <a:xfrm>
            <a:off x="6354596" y="3981880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DA7A95-9004-DBB7-461C-3A8BB2142218}"/>
              </a:ext>
            </a:extLst>
          </p:cNvPr>
          <p:cNvSpPr/>
          <p:nvPr/>
        </p:nvSpPr>
        <p:spPr>
          <a:xfrm>
            <a:off x="6637746" y="3980851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96C3EE-5A7C-3C66-FC7C-1FD336B95E80}"/>
              </a:ext>
            </a:extLst>
          </p:cNvPr>
          <p:cNvSpPr/>
          <p:nvPr/>
        </p:nvSpPr>
        <p:spPr>
          <a:xfrm>
            <a:off x="6064731" y="3978598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5D8AC5B-9BEB-1A91-A863-B0E5477930FC}"/>
              </a:ext>
            </a:extLst>
          </p:cNvPr>
          <p:cNvSpPr/>
          <p:nvPr/>
        </p:nvSpPr>
        <p:spPr>
          <a:xfrm>
            <a:off x="7500626" y="3975547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18C478-63E9-23F4-C34A-D5C5683953A6}"/>
              </a:ext>
            </a:extLst>
          </p:cNvPr>
          <p:cNvSpPr/>
          <p:nvPr/>
        </p:nvSpPr>
        <p:spPr>
          <a:xfrm>
            <a:off x="7790491" y="3975547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A7120E2A-E4E6-1AFD-9043-5A56E2782B61}"/>
              </a:ext>
            </a:extLst>
          </p:cNvPr>
          <p:cNvSpPr/>
          <p:nvPr/>
        </p:nvSpPr>
        <p:spPr>
          <a:xfrm>
            <a:off x="1753902" y="1965534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CAF5BD97-E91B-6063-DF4A-F5DB3121ABA9}"/>
              </a:ext>
            </a:extLst>
          </p:cNvPr>
          <p:cNvSpPr/>
          <p:nvPr/>
        </p:nvSpPr>
        <p:spPr>
          <a:xfrm>
            <a:off x="3022802" y="1951679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8DBA74-88CE-513C-857B-9CEA5BFE395E}"/>
              </a:ext>
            </a:extLst>
          </p:cNvPr>
          <p:cNvSpPr/>
          <p:nvPr/>
        </p:nvSpPr>
        <p:spPr>
          <a:xfrm>
            <a:off x="2586318" y="2640060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C1CB24-4119-BB39-374F-A5AD360602FA}"/>
              </a:ext>
            </a:extLst>
          </p:cNvPr>
          <p:cNvSpPr/>
          <p:nvPr/>
        </p:nvSpPr>
        <p:spPr>
          <a:xfrm>
            <a:off x="2896673" y="2640060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FA27F3-2143-07BD-C7F9-55555CF08AF0}"/>
              </a:ext>
            </a:extLst>
          </p:cNvPr>
          <p:cNvSpPr/>
          <p:nvPr/>
        </p:nvSpPr>
        <p:spPr>
          <a:xfrm>
            <a:off x="4223719" y="3326460"/>
            <a:ext cx="214313" cy="600075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AA694E0-6619-C32F-406C-86A306C10431}"/>
              </a:ext>
            </a:extLst>
          </p:cNvPr>
          <p:cNvSpPr/>
          <p:nvPr/>
        </p:nvSpPr>
        <p:spPr>
          <a:xfrm>
            <a:off x="1833819" y="3331174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6CA7C8-5F94-14BB-9D7F-19D67E4260DD}"/>
              </a:ext>
            </a:extLst>
          </p:cNvPr>
          <p:cNvSpPr/>
          <p:nvPr/>
        </p:nvSpPr>
        <p:spPr>
          <a:xfrm>
            <a:off x="1501239" y="3331947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95D311-AEFA-F7C7-02C2-39FE4F0C6E53}"/>
              </a:ext>
            </a:extLst>
          </p:cNvPr>
          <p:cNvSpPr/>
          <p:nvPr/>
        </p:nvSpPr>
        <p:spPr>
          <a:xfrm>
            <a:off x="2166398" y="3332720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4E0FBDC5-E873-B0EA-77C5-267672A6E32A}"/>
              </a:ext>
            </a:extLst>
          </p:cNvPr>
          <p:cNvSpPr/>
          <p:nvPr/>
        </p:nvSpPr>
        <p:spPr>
          <a:xfrm>
            <a:off x="818035" y="3666900"/>
            <a:ext cx="581025" cy="581025"/>
          </a:xfrm>
          <a:prstGeom prst="cube">
            <a:avLst>
              <a:gd name="adj" fmla="val 25000"/>
            </a:avLst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2D480CA9-AF8A-22B8-CB93-6BB9F5CFA526}"/>
              </a:ext>
            </a:extLst>
          </p:cNvPr>
          <p:cNvSpPr/>
          <p:nvPr/>
        </p:nvSpPr>
        <p:spPr>
          <a:xfrm>
            <a:off x="430587" y="3954972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7FCD4B57-34E9-55FA-C8EA-04B2686DB279}"/>
              </a:ext>
            </a:extLst>
          </p:cNvPr>
          <p:cNvSpPr/>
          <p:nvPr/>
        </p:nvSpPr>
        <p:spPr>
          <a:xfrm>
            <a:off x="1484190" y="3666844"/>
            <a:ext cx="581025" cy="581025"/>
          </a:xfrm>
          <a:prstGeom prst="cube">
            <a:avLst>
              <a:gd name="adj" fmla="val 25000"/>
            </a:avLst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E5B32961-CEE4-23E4-2668-BD8016AB4700}"/>
              </a:ext>
            </a:extLst>
          </p:cNvPr>
          <p:cNvSpPr/>
          <p:nvPr/>
        </p:nvSpPr>
        <p:spPr>
          <a:xfrm>
            <a:off x="1164977" y="3941957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1DFB974C-1677-AF00-22F9-CAFA2BBF5298}"/>
              </a:ext>
            </a:extLst>
          </p:cNvPr>
          <p:cNvSpPr/>
          <p:nvPr/>
        </p:nvSpPr>
        <p:spPr>
          <a:xfrm>
            <a:off x="4933478" y="1968547"/>
            <a:ext cx="581025" cy="581025"/>
          </a:xfrm>
          <a:prstGeom prst="cube">
            <a:avLst>
              <a:gd name="adj" fmla="val 25000"/>
            </a:avLst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DDD441F-CB6A-39A4-0B91-16C0E56F65F2}"/>
              </a:ext>
            </a:extLst>
          </p:cNvPr>
          <p:cNvSpPr/>
          <p:nvPr/>
        </p:nvSpPr>
        <p:spPr>
          <a:xfrm>
            <a:off x="2212429" y="3666844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20A608-E1AB-FCF7-6545-655D80E7402F}"/>
              </a:ext>
            </a:extLst>
          </p:cNvPr>
          <p:cNvSpPr/>
          <p:nvPr/>
        </p:nvSpPr>
        <p:spPr>
          <a:xfrm>
            <a:off x="3631452" y="3666844"/>
            <a:ext cx="214313" cy="600075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62B9880-9252-A65D-25D2-3E8F0AECE4D9}"/>
              </a:ext>
            </a:extLst>
          </p:cNvPr>
          <p:cNvSpPr/>
          <p:nvPr/>
        </p:nvSpPr>
        <p:spPr>
          <a:xfrm>
            <a:off x="2120636" y="3918144"/>
            <a:ext cx="600075" cy="604838"/>
          </a:xfrm>
          <a:prstGeom prst="rect">
            <a:avLst/>
          </a:prstGeom>
          <a:solidFill>
            <a:srgbClr val="1E9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984B15B-83C6-C3B3-3FDB-7CDBFC58D811}"/>
              </a:ext>
            </a:extLst>
          </p:cNvPr>
          <p:cNvSpPr/>
          <p:nvPr/>
        </p:nvSpPr>
        <p:spPr>
          <a:xfrm>
            <a:off x="3552040" y="3895619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E2D5A6-C875-ACF6-DA08-3992BD6D164D}"/>
              </a:ext>
            </a:extLst>
          </p:cNvPr>
          <p:cNvSpPr/>
          <p:nvPr/>
        </p:nvSpPr>
        <p:spPr>
          <a:xfrm>
            <a:off x="2867258" y="3666844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73FFA-2598-5C68-E9E1-5198A1D9ED08}"/>
              </a:ext>
            </a:extLst>
          </p:cNvPr>
          <p:cNvSpPr/>
          <p:nvPr/>
        </p:nvSpPr>
        <p:spPr>
          <a:xfrm>
            <a:off x="2775465" y="3918144"/>
            <a:ext cx="600075" cy="604838"/>
          </a:xfrm>
          <a:prstGeom prst="rect">
            <a:avLst/>
          </a:prstGeom>
          <a:solidFill>
            <a:srgbClr val="1E9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4B8A8071-E109-DF25-2BEA-37D630F446BB}"/>
              </a:ext>
            </a:extLst>
          </p:cNvPr>
          <p:cNvSpPr/>
          <p:nvPr/>
        </p:nvSpPr>
        <p:spPr>
          <a:xfrm>
            <a:off x="8002664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348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5EE38-220D-2264-4A7B-5AE5B1EF2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A067B-0774-69A2-F834-E051AEE7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0013"/>
            <a:ext cx="8229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+ 6)   +   (2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2)  =  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ACB133F-8027-7B25-CDBB-BF86E260BAC1}"/>
              </a:ext>
            </a:extLst>
          </p:cNvPr>
          <p:cNvSpPr/>
          <p:nvPr/>
        </p:nvSpPr>
        <p:spPr>
          <a:xfrm>
            <a:off x="3560247" y="1857023"/>
            <a:ext cx="1625770" cy="2925606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E5526C9-8ADC-6D67-4C7F-7C9348051ABE}"/>
              </a:ext>
            </a:extLst>
          </p:cNvPr>
          <p:cNvSpPr/>
          <p:nvPr/>
        </p:nvSpPr>
        <p:spPr>
          <a:xfrm>
            <a:off x="5302861" y="1857023"/>
            <a:ext cx="3494557" cy="2925606"/>
          </a:xfrm>
          <a:prstGeom prst="roundRect">
            <a:avLst/>
          </a:prstGeom>
          <a:solidFill>
            <a:schemeClr val="bg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B24F3D5-970E-E794-4C56-9F29CD23A68C}"/>
              </a:ext>
            </a:extLst>
          </p:cNvPr>
          <p:cNvSpPr/>
          <p:nvPr/>
        </p:nvSpPr>
        <p:spPr>
          <a:xfrm>
            <a:off x="457201" y="1858920"/>
            <a:ext cx="2898364" cy="2923762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9F072-0597-652C-8A13-AA536C11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Polynomials: Check It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61F0EE02-7094-D162-506A-200101214849}"/>
              </a:ext>
            </a:extLst>
          </p:cNvPr>
          <p:cNvSpPr/>
          <p:nvPr/>
        </p:nvSpPr>
        <p:spPr>
          <a:xfrm>
            <a:off x="625095" y="1971178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B533113E-69EC-FDAB-A572-7341C8B0FCB3}"/>
              </a:ext>
            </a:extLst>
          </p:cNvPr>
          <p:cNvSpPr/>
          <p:nvPr/>
        </p:nvSpPr>
        <p:spPr>
          <a:xfrm>
            <a:off x="1246644" y="1965534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407C4AFD-656D-DD48-310B-098EB81238FC}"/>
              </a:ext>
            </a:extLst>
          </p:cNvPr>
          <p:cNvSpPr/>
          <p:nvPr/>
        </p:nvSpPr>
        <p:spPr>
          <a:xfrm>
            <a:off x="2489741" y="1953678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4AF253-4442-9187-3E28-49BC3F9B5054}"/>
              </a:ext>
            </a:extLst>
          </p:cNvPr>
          <p:cNvSpPr/>
          <p:nvPr/>
        </p:nvSpPr>
        <p:spPr>
          <a:xfrm>
            <a:off x="3723132" y="2635239"/>
            <a:ext cx="600075" cy="604838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B0CFCD-D438-5F2F-600D-4C9A9DE50F65}"/>
              </a:ext>
            </a:extLst>
          </p:cNvPr>
          <p:cNvSpPr/>
          <p:nvPr/>
        </p:nvSpPr>
        <p:spPr>
          <a:xfrm>
            <a:off x="4422171" y="2638147"/>
            <a:ext cx="600075" cy="604838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E2359021-762B-2991-FDE8-A108364E70D6}"/>
              </a:ext>
            </a:extLst>
          </p:cNvPr>
          <p:cNvSpPr/>
          <p:nvPr/>
        </p:nvSpPr>
        <p:spPr>
          <a:xfrm>
            <a:off x="3733826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80450C-064A-AEA5-113E-4AFF487DD2F0}"/>
              </a:ext>
            </a:extLst>
          </p:cNvPr>
          <p:cNvSpPr/>
          <p:nvPr/>
        </p:nvSpPr>
        <p:spPr>
          <a:xfrm>
            <a:off x="1249811" y="2634295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7A98E0-1511-8CB2-C5D7-688030686497}"/>
              </a:ext>
            </a:extLst>
          </p:cNvPr>
          <p:cNvSpPr/>
          <p:nvPr/>
        </p:nvSpPr>
        <p:spPr>
          <a:xfrm>
            <a:off x="1939206" y="2634295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A552C6-0399-FE8D-6682-BED9BEAF0161}"/>
              </a:ext>
            </a:extLst>
          </p:cNvPr>
          <p:cNvSpPr/>
          <p:nvPr/>
        </p:nvSpPr>
        <p:spPr>
          <a:xfrm>
            <a:off x="3725159" y="4012919"/>
            <a:ext cx="233363" cy="2349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470A66-792B-0F03-B2DD-A1DB829ED9A0}"/>
              </a:ext>
            </a:extLst>
          </p:cNvPr>
          <p:cNvSpPr/>
          <p:nvPr/>
        </p:nvSpPr>
        <p:spPr>
          <a:xfrm>
            <a:off x="4037425" y="4012919"/>
            <a:ext cx="233363" cy="2349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CE42-4EB3-E382-08D6-DA70B97F017D}"/>
              </a:ext>
            </a:extLst>
          </p:cNvPr>
          <p:cNvSpPr/>
          <p:nvPr/>
        </p:nvSpPr>
        <p:spPr>
          <a:xfrm>
            <a:off x="1249434" y="3325342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AF4973-E31A-E038-C97A-86FE9ED76C8F}"/>
              </a:ext>
            </a:extLst>
          </p:cNvPr>
          <p:cNvSpPr/>
          <p:nvPr/>
        </p:nvSpPr>
        <p:spPr>
          <a:xfrm>
            <a:off x="1582014" y="3325342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88D5B7-E7B4-A7C2-9805-A23EBE280FA0}"/>
              </a:ext>
            </a:extLst>
          </p:cNvPr>
          <p:cNvSpPr/>
          <p:nvPr/>
        </p:nvSpPr>
        <p:spPr>
          <a:xfrm>
            <a:off x="1914594" y="3325342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4F679C-FFF7-DF84-E532-7B28A47D7066}"/>
              </a:ext>
            </a:extLst>
          </p:cNvPr>
          <p:cNvSpPr/>
          <p:nvPr/>
        </p:nvSpPr>
        <p:spPr>
          <a:xfrm>
            <a:off x="5420175" y="4010050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E13785-656B-C4BA-4CCD-9809A5F55B53}"/>
              </a:ext>
            </a:extLst>
          </p:cNvPr>
          <p:cNvSpPr/>
          <p:nvPr/>
        </p:nvSpPr>
        <p:spPr>
          <a:xfrm>
            <a:off x="5710040" y="4010179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A82B83-C5D7-016C-2739-915F0D9DCDFB}"/>
              </a:ext>
            </a:extLst>
          </p:cNvPr>
          <p:cNvSpPr/>
          <p:nvPr/>
        </p:nvSpPr>
        <p:spPr>
          <a:xfrm>
            <a:off x="2628600" y="2634295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5053FE-9BE8-B52D-DDC4-1E95F51EEF99}"/>
              </a:ext>
            </a:extLst>
          </p:cNvPr>
          <p:cNvSpPr/>
          <p:nvPr/>
        </p:nvSpPr>
        <p:spPr>
          <a:xfrm>
            <a:off x="6064044" y="3324872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7A4B94-7FA9-6039-071E-91086B934A30}"/>
              </a:ext>
            </a:extLst>
          </p:cNvPr>
          <p:cNvSpPr/>
          <p:nvPr/>
        </p:nvSpPr>
        <p:spPr>
          <a:xfrm>
            <a:off x="6710251" y="2661919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CC3660-A234-5A79-6338-D97C640BE5EE}"/>
              </a:ext>
            </a:extLst>
          </p:cNvPr>
          <p:cNvSpPr/>
          <p:nvPr/>
        </p:nvSpPr>
        <p:spPr>
          <a:xfrm>
            <a:off x="5417837" y="3324872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415D668D-2DA0-D476-06C3-8DC859860E74}"/>
              </a:ext>
            </a:extLst>
          </p:cNvPr>
          <p:cNvSpPr/>
          <p:nvPr/>
        </p:nvSpPr>
        <p:spPr>
          <a:xfrm>
            <a:off x="6064044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6F6DB2B5-5423-A986-FC24-DDC4AC310997}"/>
              </a:ext>
            </a:extLst>
          </p:cNvPr>
          <p:cNvSpPr/>
          <p:nvPr/>
        </p:nvSpPr>
        <p:spPr>
          <a:xfrm>
            <a:off x="6710251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722BFBB4-D650-2D14-4CA9-830B93D3DCA9}"/>
              </a:ext>
            </a:extLst>
          </p:cNvPr>
          <p:cNvSpPr/>
          <p:nvPr/>
        </p:nvSpPr>
        <p:spPr>
          <a:xfrm>
            <a:off x="7356458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1BFBA96C-CCF9-DBA5-9DCC-6E6B09364071}"/>
              </a:ext>
            </a:extLst>
          </p:cNvPr>
          <p:cNvSpPr/>
          <p:nvPr/>
        </p:nvSpPr>
        <p:spPr>
          <a:xfrm>
            <a:off x="5417837" y="2661919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D49E5F09-660B-A983-2879-EC8C2DA0906A}"/>
              </a:ext>
            </a:extLst>
          </p:cNvPr>
          <p:cNvSpPr/>
          <p:nvPr/>
        </p:nvSpPr>
        <p:spPr>
          <a:xfrm>
            <a:off x="5417837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70289FB1-8EE4-6FEE-3AE8-D257083B7573}"/>
              </a:ext>
            </a:extLst>
          </p:cNvPr>
          <p:cNvSpPr/>
          <p:nvPr/>
        </p:nvSpPr>
        <p:spPr>
          <a:xfrm>
            <a:off x="6064044" y="2661919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371011-A4E7-7EF8-3175-382853A2578F}"/>
              </a:ext>
            </a:extLst>
          </p:cNvPr>
          <p:cNvSpPr/>
          <p:nvPr/>
        </p:nvSpPr>
        <p:spPr>
          <a:xfrm>
            <a:off x="7356458" y="2661919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920D19-582C-1CD5-FBAD-32F5C1A26088}"/>
              </a:ext>
            </a:extLst>
          </p:cNvPr>
          <p:cNvSpPr/>
          <p:nvPr/>
        </p:nvSpPr>
        <p:spPr>
          <a:xfrm>
            <a:off x="8002664" y="2647390"/>
            <a:ext cx="600075" cy="603250"/>
          </a:xfrm>
          <a:prstGeom prst="rect">
            <a:avLst/>
          </a:prstGeom>
          <a:solidFill>
            <a:srgbClr val="CB042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C635F70-B08E-F3CE-B91B-43BD74745072}"/>
              </a:ext>
            </a:extLst>
          </p:cNvPr>
          <p:cNvSpPr/>
          <p:nvPr/>
        </p:nvSpPr>
        <p:spPr>
          <a:xfrm>
            <a:off x="7027176" y="3326567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5CF6EE-3E08-F6F1-3BA4-C4AD55DF396F}"/>
              </a:ext>
            </a:extLst>
          </p:cNvPr>
          <p:cNvSpPr/>
          <p:nvPr/>
        </p:nvSpPr>
        <p:spPr>
          <a:xfrm>
            <a:off x="7310326" y="3325538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FB4CBC-DDBA-135F-51D8-C002AF275823}"/>
              </a:ext>
            </a:extLst>
          </p:cNvPr>
          <p:cNvSpPr/>
          <p:nvPr/>
        </p:nvSpPr>
        <p:spPr>
          <a:xfrm>
            <a:off x="6737311" y="3323285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676E5A-3D96-EFCF-3351-2702D1326042}"/>
              </a:ext>
            </a:extLst>
          </p:cNvPr>
          <p:cNvSpPr/>
          <p:nvPr/>
        </p:nvSpPr>
        <p:spPr>
          <a:xfrm>
            <a:off x="5999905" y="4006999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7E5504-5FCF-BB2E-6317-8E0B4702B965}"/>
              </a:ext>
            </a:extLst>
          </p:cNvPr>
          <p:cNvSpPr/>
          <p:nvPr/>
        </p:nvSpPr>
        <p:spPr>
          <a:xfrm>
            <a:off x="6289770" y="4006999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94CCC6E0-2533-2C9C-F016-FF61A97312A3}"/>
              </a:ext>
            </a:extLst>
          </p:cNvPr>
          <p:cNvSpPr/>
          <p:nvPr/>
        </p:nvSpPr>
        <p:spPr>
          <a:xfrm>
            <a:off x="1868193" y="1965534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E55E992A-C8AB-B632-FA33-E9466057AEA1}"/>
              </a:ext>
            </a:extLst>
          </p:cNvPr>
          <p:cNvSpPr/>
          <p:nvPr/>
        </p:nvSpPr>
        <p:spPr>
          <a:xfrm>
            <a:off x="625095" y="2656520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B9A6C2-A138-2978-7B83-3AFCD910D3FC}"/>
              </a:ext>
            </a:extLst>
          </p:cNvPr>
          <p:cNvSpPr/>
          <p:nvPr/>
        </p:nvSpPr>
        <p:spPr>
          <a:xfrm>
            <a:off x="625095" y="3323285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2AE40A0-515E-81ED-7BED-9CC99AD04A56}"/>
              </a:ext>
            </a:extLst>
          </p:cNvPr>
          <p:cNvSpPr/>
          <p:nvPr/>
        </p:nvSpPr>
        <p:spPr>
          <a:xfrm>
            <a:off x="935450" y="3323285"/>
            <a:ext cx="211138" cy="603250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7A5115-067D-1C4F-50C3-30520A90D841}"/>
              </a:ext>
            </a:extLst>
          </p:cNvPr>
          <p:cNvSpPr/>
          <p:nvPr/>
        </p:nvSpPr>
        <p:spPr>
          <a:xfrm>
            <a:off x="3721936" y="3326460"/>
            <a:ext cx="214313" cy="600075"/>
          </a:xfrm>
          <a:prstGeom prst="rect">
            <a:avLst/>
          </a:prstGeom>
          <a:solidFill>
            <a:srgbClr val="3CB37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B2301C-F52F-FEF3-EEEC-3DA7D86DF51F}"/>
              </a:ext>
            </a:extLst>
          </p:cNvPr>
          <p:cNvSpPr/>
          <p:nvPr/>
        </p:nvSpPr>
        <p:spPr>
          <a:xfrm>
            <a:off x="2579754" y="3325342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88F1C8-BD07-3314-D732-4E4E9EAA6477}"/>
              </a:ext>
            </a:extLst>
          </p:cNvPr>
          <p:cNvSpPr/>
          <p:nvPr/>
        </p:nvSpPr>
        <p:spPr>
          <a:xfrm>
            <a:off x="2247174" y="3325342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38168D-F77D-4A98-D2AB-3E4C9BB06639}"/>
              </a:ext>
            </a:extLst>
          </p:cNvPr>
          <p:cNvSpPr/>
          <p:nvPr/>
        </p:nvSpPr>
        <p:spPr>
          <a:xfrm>
            <a:off x="2912333" y="3325342"/>
            <a:ext cx="233363" cy="234950"/>
          </a:xfrm>
          <a:prstGeom prst="rect">
            <a:avLst/>
          </a:prstGeom>
          <a:solidFill>
            <a:srgbClr val="FFD7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926C7978-54B7-CBCE-C057-401C433B2799}"/>
              </a:ext>
            </a:extLst>
          </p:cNvPr>
          <p:cNvSpPr/>
          <p:nvPr/>
        </p:nvSpPr>
        <p:spPr>
          <a:xfrm>
            <a:off x="4431695" y="1968547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D98C2B30-A1AC-AF46-CD06-D2F72F685296}"/>
              </a:ext>
            </a:extLst>
          </p:cNvPr>
          <p:cNvSpPr/>
          <p:nvPr/>
        </p:nvSpPr>
        <p:spPr>
          <a:xfrm>
            <a:off x="8002664" y="1992133"/>
            <a:ext cx="581025" cy="581025"/>
          </a:xfrm>
          <a:prstGeom prst="cube">
            <a:avLst>
              <a:gd name="adj" fmla="val 25000"/>
            </a:avLst>
          </a:prstGeom>
          <a:solidFill>
            <a:srgbClr val="FB8E4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702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14B3-C4A3-7686-370B-18AA0BEF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38DB-8B23-CB59-8287-D3C3FACD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Scavenger Hunt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15AB9AF-2226-0143-69EA-C4B5774E55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For each clue:</a:t>
            </a:r>
          </a:p>
          <a:p>
            <a:r>
              <a:rPr lang="en-US" altLang="en-US" dirty="0"/>
              <a:t>Use the QR code or URL</a:t>
            </a:r>
            <a:br>
              <a:rPr lang="en-US" altLang="en-US" dirty="0"/>
            </a:br>
            <a:r>
              <a:rPr lang="en-US" altLang="en-US" dirty="0"/>
              <a:t>to watch the video(s).</a:t>
            </a:r>
          </a:p>
          <a:p>
            <a:r>
              <a:rPr lang="en-US" altLang="en-US" dirty="0"/>
              <a:t>Complete the corresponding</a:t>
            </a:r>
            <a:br>
              <a:rPr lang="en-US" altLang="en-US"/>
            </a:br>
            <a:r>
              <a:rPr lang="en-US" altLang="en-US"/>
              <a:t>section </a:t>
            </a:r>
            <a:r>
              <a:rPr lang="en-US" altLang="en-US" dirty="0"/>
              <a:t>of your Note Catcher.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56281-99E8-F386-E85B-D1CA100A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9236" y="511175"/>
            <a:ext cx="2156114" cy="30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B7C2-C6B5-E7E0-48B3-E4E87AA3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2A7C-FAF2-FD0F-A203-E74C1032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a Polynomial Expression?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40EAB89-D927-8C6D-A9C7-ED7DA43551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“poly-” means “many”</a:t>
            </a:r>
          </a:p>
          <a:p>
            <a:r>
              <a:rPr lang="en-US" altLang="en-US" dirty="0"/>
              <a:t>“-</a:t>
            </a:r>
            <a:r>
              <a:rPr lang="en-US" altLang="en-US" dirty="0" err="1"/>
              <a:t>nomial</a:t>
            </a:r>
            <a:r>
              <a:rPr lang="en-US" altLang="en-US" dirty="0"/>
              <a:t>” means terms</a:t>
            </a:r>
          </a:p>
          <a:p>
            <a:r>
              <a:rPr lang="en-US" altLang="en-US" dirty="0"/>
              <a:t>A </a:t>
            </a:r>
            <a:r>
              <a:rPr lang="en-US" altLang="en-US" b="1" i="1" dirty="0">
                <a:solidFill>
                  <a:schemeClr val="accent3"/>
                </a:solidFill>
              </a:rPr>
              <a:t>polynomial expression</a:t>
            </a:r>
            <a:r>
              <a:rPr lang="en-US" altLang="en-US" dirty="0"/>
              <a:t> is an expression</a:t>
            </a:r>
            <a:br>
              <a:rPr lang="en-US" altLang="en-US" dirty="0"/>
            </a:br>
            <a:r>
              <a:rPr lang="en-US" altLang="en-US" dirty="0"/>
              <a:t>with many terms, specifically where the terms have variables with whole number exponents.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b="1" i="1" dirty="0">
                <a:solidFill>
                  <a:schemeClr val="accent3"/>
                </a:solidFill>
              </a:rPr>
              <a:t>monomial</a:t>
            </a:r>
            <a:r>
              <a:rPr lang="en-US" altLang="en-US" dirty="0"/>
              <a:t> is a polynomial with only 1 term.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D05EC-8A52-A586-4D08-1758ED61C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D34AF1-97AA-4810-D42E-668E59547181}"/>
              </a:ext>
            </a:extLst>
          </p:cNvPr>
          <p:cNvCxnSpPr/>
          <p:nvPr/>
        </p:nvCxnSpPr>
        <p:spPr>
          <a:xfrm>
            <a:off x="1828800" y="3149600"/>
            <a:ext cx="755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B5FB53-5309-A361-9183-81FF63ADD566}"/>
              </a:ext>
            </a:extLst>
          </p:cNvPr>
          <p:cNvCxnSpPr>
            <a:cxnSpLocks/>
          </p:cNvCxnSpPr>
          <p:nvPr/>
        </p:nvCxnSpPr>
        <p:spPr>
          <a:xfrm>
            <a:off x="1397000" y="2755900"/>
            <a:ext cx="635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3CF569-1F8D-E824-0E2D-4ECE90B0A321}"/>
              </a:ext>
            </a:extLst>
          </p:cNvPr>
          <p:cNvCxnSpPr>
            <a:cxnSpLocks/>
          </p:cNvCxnSpPr>
          <p:nvPr/>
        </p:nvCxnSpPr>
        <p:spPr>
          <a:xfrm>
            <a:off x="2032000" y="2692400"/>
            <a:ext cx="95885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4D5BD7-5ABC-FFE9-3B51-F9739A5FDF2D}"/>
              </a:ext>
            </a:extLst>
          </p:cNvPr>
          <p:cNvCxnSpPr>
            <a:cxnSpLocks/>
          </p:cNvCxnSpPr>
          <p:nvPr/>
        </p:nvCxnSpPr>
        <p:spPr>
          <a:xfrm>
            <a:off x="2032000" y="2755900"/>
            <a:ext cx="95885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FF46D9-5E08-E15C-7AF3-D626C14EB13C}"/>
              </a:ext>
            </a:extLst>
          </p:cNvPr>
          <p:cNvCxnSpPr>
            <a:cxnSpLocks/>
          </p:cNvCxnSpPr>
          <p:nvPr/>
        </p:nvCxnSpPr>
        <p:spPr>
          <a:xfrm>
            <a:off x="2660650" y="3105150"/>
            <a:ext cx="76358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D067D4-F04B-A6AC-5FD6-9747A249F85C}"/>
              </a:ext>
            </a:extLst>
          </p:cNvPr>
          <p:cNvCxnSpPr>
            <a:cxnSpLocks/>
          </p:cNvCxnSpPr>
          <p:nvPr/>
        </p:nvCxnSpPr>
        <p:spPr>
          <a:xfrm>
            <a:off x="2660650" y="3168650"/>
            <a:ext cx="76358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9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3C66-E3DA-E5A7-7940-7425C70F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920C-67AD-288A-4B06-68FF4C6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a Polynomial Expression?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70795B8-4640-DE10-8EF6-70EAAD6D708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61470" y="1984050"/>
            <a:ext cx="4939812" cy="699110"/>
          </a:xfrm>
        </p:spPr>
        <p:txBody>
          <a:bodyPr/>
          <a:lstStyle/>
          <a:p>
            <a:pPr marL="64008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5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  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76356-18A9-1AD1-62F5-0F0DCB9D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FBD009-94B4-360D-562B-E15683AA4FE7}"/>
              </a:ext>
            </a:extLst>
          </p:cNvPr>
          <p:cNvSpPr/>
          <p:nvPr/>
        </p:nvSpPr>
        <p:spPr>
          <a:xfrm>
            <a:off x="1708996" y="1848868"/>
            <a:ext cx="1060497" cy="97977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0C9F74-EBA3-E5AD-CB78-D6118EA1E270}"/>
              </a:ext>
            </a:extLst>
          </p:cNvPr>
          <p:cNvSpPr/>
          <p:nvPr/>
        </p:nvSpPr>
        <p:spPr>
          <a:xfrm>
            <a:off x="2984501" y="1848866"/>
            <a:ext cx="1467502" cy="9797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4B218B-A67B-60C6-2C4C-FF4B088EA206}"/>
              </a:ext>
            </a:extLst>
          </p:cNvPr>
          <p:cNvSpPr/>
          <p:nvPr/>
        </p:nvSpPr>
        <p:spPr>
          <a:xfrm>
            <a:off x="4716303" y="1848866"/>
            <a:ext cx="1132417" cy="9797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10DEDD-812B-37A3-8211-87CB914D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64" y="3916955"/>
            <a:ext cx="1065497" cy="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/>
              <a:t>terms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B1F2AE-A24E-805D-9783-045926096A1C}"/>
              </a:ext>
            </a:extLst>
          </p:cNvPr>
          <p:cNvSpPr/>
          <p:nvPr/>
        </p:nvSpPr>
        <p:spPr>
          <a:xfrm>
            <a:off x="644036" y="3784600"/>
            <a:ext cx="1197951" cy="8128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4862C5-E245-4AE6-B5DE-63DC4B2F0956}"/>
              </a:ext>
            </a:extLst>
          </p:cNvPr>
          <p:cNvCxnSpPr>
            <a:cxnSpLocks/>
          </p:cNvCxnSpPr>
          <p:nvPr/>
        </p:nvCxnSpPr>
        <p:spPr>
          <a:xfrm>
            <a:off x="1981938" y="2522518"/>
            <a:ext cx="22469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C54E5A-D0E9-017C-07FE-2E31987EA622}"/>
              </a:ext>
            </a:extLst>
          </p:cNvPr>
          <p:cNvCxnSpPr>
            <a:cxnSpLocks/>
          </p:cNvCxnSpPr>
          <p:nvPr/>
        </p:nvCxnSpPr>
        <p:spPr>
          <a:xfrm>
            <a:off x="3719029" y="2522518"/>
            <a:ext cx="22469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77463A-DB0F-A272-ED50-AC7C705F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381" y="3916953"/>
            <a:ext cx="1856642" cy="4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dirty="0"/>
              <a:t>coefficients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FA8F85-3002-CF2A-1A15-CB0CD8A3D312}"/>
              </a:ext>
            </a:extLst>
          </p:cNvPr>
          <p:cNvCxnSpPr>
            <a:cxnSpLocks/>
          </p:cNvCxnSpPr>
          <p:nvPr/>
        </p:nvCxnSpPr>
        <p:spPr>
          <a:xfrm>
            <a:off x="2395579" y="4343929"/>
            <a:ext cx="1524488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A841A49-2A67-F14C-EA86-0B30457B2A38}"/>
              </a:ext>
            </a:extLst>
          </p:cNvPr>
          <p:cNvSpPr/>
          <p:nvPr/>
        </p:nvSpPr>
        <p:spPr>
          <a:xfrm>
            <a:off x="2570603" y="1907836"/>
            <a:ext cx="262689" cy="26268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89ABCC7-D4FE-279C-FDD3-281F3AB222E6}"/>
              </a:ext>
            </a:extLst>
          </p:cNvPr>
          <p:cNvSpPr/>
          <p:nvPr/>
        </p:nvSpPr>
        <p:spPr>
          <a:xfrm>
            <a:off x="4305967" y="1939571"/>
            <a:ext cx="262689" cy="26268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17CB17E-D67C-46E1-9C5F-988D3D8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143" y="3916953"/>
            <a:ext cx="1655852" cy="4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/>
              <a:t>exponents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FABB0BB-25A4-F17E-17C6-82B07449C6C1}"/>
              </a:ext>
            </a:extLst>
          </p:cNvPr>
          <p:cNvSpPr/>
          <p:nvPr/>
        </p:nvSpPr>
        <p:spPr>
          <a:xfrm>
            <a:off x="6066650" y="3902703"/>
            <a:ext cx="262689" cy="26268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59B55C-D671-426C-AA3C-7C5ED6A427B6}"/>
              </a:ext>
            </a:extLst>
          </p:cNvPr>
          <p:cNvSpPr/>
          <p:nvPr/>
        </p:nvSpPr>
        <p:spPr>
          <a:xfrm>
            <a:off x="4667503" y="1770980"/>
            <a:ext cx="1269747" cy="114367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D96392-C400-E9D6-2AD5-E774BC22046C}"/>
              </a:ext>
            </a:extLst>
          </p:cNvPr>
          <p:cNvSpPr/>
          <p:nvPr/>
        </p:nvSpPr>
        <p:spPr>
          <a:xfrm>
            <a:off x="6792458" y="3968709"/>
            <a:ext cx="1389603" cy="44458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82062E9-7F30-8C82-0909-27573030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14" y="3916953"/>
            <a:ext cx="1534618" cy="4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58312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F4275-B346-DDA3-F90F-64D8BACBB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2FA3-986D-1BD5-7EA8-EEB0EA9E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When Adding and Simplifying Polynomials…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DB602ED-B582-69D2-9FEC-52B8530B295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Remove </a:t>
            </a:r>
            <a:r>
              <a:rPr lang="en-US" altLang="en-US" u="sng" dirty="0">
                <a:solidFill>
                  <a:schemeClr val="accent3"/>
                </a:solidFill>
              </a:rPr>
              <a:t>_ </a:t>
            </a:r>
            <a:r>
              <a:rPr lang="en-US" altLang="en-US" b="1" u="sng" dirty="0">
                <a:solidFill>
                  <a:schemeClr val="accent3"/>
                </a:solidFill>
              </a:rPr>
              <a:t>parentheses</a:t>
            </a:r>
            <a:r>
              <a:rPr lang="en-US" altLang="en-US" u="sng" dirty="0">
                <a:solidFill>
                  <a:schemeClr val="accent3"/>
                </a:solidFill>
              </a:rPr>
              <a:t> _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sz="2400" dirty="0"/>
              <a:t>Why do we remove parentheses?</a:t>
            </a:r>
          </a:p>
          <a:p>
            <a:pPr lvl="1"/>
            <a:r>
              <a:rPr lang="en-US" altLang="en-US" sz="2400" dirty="0"/>
              <a:t>Does anything change if we are</a:t>
            </a:r>
            <a:br>
              <a:rPr lang="en-US" altLang="en-US" sz="2400" dirty="0"/>
            </a:br>
            <a:r>
              <a:rPr lang="en-US" altLang="en-US" sz="2400" b="1" i="1" dirty="0">
                <a:solidFill>
                  <a:schemeClr val="accent1"/>
                </a:solidFill>
              </a:rPr>
              <a:t>subtracting</a:t>
            </a:r>
            <a:r>
              <a:rPr lang="en-US" altLang="en-US" sz="2400" dirty="0"/>
              <a:t> polynomials?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Identify </a:t>
            </a:r>
            <a:r>
              <a:rPr lang="en-US" altLang="en-US" u="sng" dirty="0">
                <a:solidFill>
                  <a:schemeClr val="accent3"/>
                </a:solidFill>
              </a:rPr>
              <a:t>_ </a:t>
            </a:r>
            <a:r>
              <a:rPr lang="en-US" altLang="en-US" b="1" u="sng" dirty="0">
                <a:solidFill>
                  <a:schemeClr val="accent3"/>
                </a:solidFill>
              </a:rPr>
              <a:t>like</a:t>
            </a:r>
            <a:r>
              <a:rPr lang="en-US" altLang="en-US" u="sng" dirty="0">
                <a:solidFill>
                  <a:schemeClr val="accent3"/>
                </a:solidFill>
              </a:rPr>
              <a:t> _</a:t>
            </a:r>
            <a:r>
              <a:rPr lang="en-US" altLang="en-US" dirty="0"/>
              <a:t> </a:t>
            </a:r>
            <a:r>
              <a:rPr lang="en-US" altLang="en-US" u="sng" dirty="0">
                <a:solidFill>
                  <a:schemeClr val="accent3"/>
                </a:solidFill>
              </a:rPr>
              <a:t>_ </a:t>
            </a:r>
            <a:r>
              <a:rPr lang="en-US" altLang="en-US" b="1" u="sng" dirty="0">
                <a:solidFill>
                  <a:schemeClr val="accent3"/>
                </a:solidFill>
              </a:rPr>
              <a:t>terms</a:t>
            </a:r>
            <a:r>
              <a:rPr lang="en-US" altLang="en-US" u="sng" dirty="0">
                <a:solidFill>
                  <a:schemeClr val="accent3"/>
                </a:solidFill>
              </a:rPr>
              <a:t> _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sz="2400" dirty="0"/>
              <a:t>What characteristics do we look for?</a:t>
            </a:r>
          </a:p>
          <a:p>
            <a:pPr lvl="1"/>
            <a:r>
              <a:rPr lang="en-US" altLang="en-US" sz="2400" dirty="0"/>
              <a:t>What are some strategies we can use</a:t>
            </a:r>
            <a:br>
              <a:rPr lang="en-US" altLang="en-US" sz="2400" dirty="0"/>
            </a:br>
            <a:r>
              <a:rPr lang="en-US" altLang="en-US" sz="2400" dirty="0"/>
              <a:t>to label/indicate like terms?</a:t>
            </a:r>
          </a:p>
          <a:p>
            <a:pPr lvl="1"/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AD3D6-BB1D-E2ED-59FD-FC479321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0248-CA6E-8467-0B44-8DA8B68B4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4664-3DC7-7848-33F7-82278004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When Adding and Simplifying Polynomials…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3B2D536-5F6F-3288-602B-AB5FDAA69B4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altLang="en-US" u="sng" dirty="0">
                <a:solidFill>
                  <a:schemeClr val="accent3"/>
                </a:solidFill>
              </a:rPr>
              <a:t>_</a:t>
            </a:r>
            <a:r>
              <a:rPr lang="en-US" altLang="en-US" b="1" u="sng" dirty="0">
                <a:solidFill>
                  <a:schemeClr val="accent3"/>
                </a:solidFill>
              </a:rPr>
              <a:t>Add</a:t>
            </a:r>
            <a:r>
              <a:rPr lang="en-US" altLang="en-US" u="sng" dirty="0">
                <a:solidFill>
                  <a:schemeClr val="accent3"/>
                </a:solidFill>
              </a:rPr>
              <a:t>_</a:t>
            </a:r>
            <a:r>
              <a:rPr lang="en-US" altLang="en-US" dirty="0"/>
              <a:t> (</a:t>
            </a:r>
            <a:r>
              <a:rPr lang="en-US" altLang="en-US"/>
              <a:t>or combine) like </a:t>
            </a:r>
            <a:r>
              <a:rPr lang="en-US" altLang="en-US" dirty="0"/>
              <a:t>terms.</a:t>
            </a:r>
          </a:p>
          <a:p>
            <a:pPr lvl="1"/>
            <a:r>
              <a:rPr lang="en-US" altLang="en-US" sz="2400" dirty="0"/>
              <a:t>Is this the same as “Combine like terms.”?</a:t>
            </a:r>
          </a:p>
          <a:p>
            <a:pPr marL="578358" indent="-514350">
              <a:buFont typeface="+mj-lt"/>
              <a:buAutoNum type="arabicParenR" startAt="3"/>
            </a:pPr>
            <a:r>
              <a:rPr lang="en-US" altLang="en-US" dirty="0"/>
              <a:t>Write in standard form.</a:t>
            </a:r>
          </a:p>
          <a:p>
            <a:pPr lvl="1"/>
            <a:r>
              <a:rPr lang="en-US" altLang="en-US" sz="2400" dirty="0"/>
              <a:t>How do we write a polynomial in standard form?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DBA05-E67D-94DB-38BC-009A12EE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9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FA18E-E867-C9B5-3424-C9C0E769B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F1C-F2C9-2059-7EDB-6B80005A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When Subtracting Polynomials…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49B6820-1161-2DAB-CAD5-F98DE7C30E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b="1" u="sng" dirty="0">
                <a:solidFill>
                  <a:schemeClr val="accent3"/>
                </a:solidFill>
              </a:rPr>
              <a:t>Distribute</a:t>
            </a:r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dirty="0"/>
              <a:t> the </a:t>
            </a:r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b="1" u="sng" dirty="0">
                <a:solidFill>
                  <a:schemeClr val="accent3"/>
                </a:solidFill>
              </a:rPr>
              <a:t>negative sign</a:t>
            </a:r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dirty="0"/>
              <a:t> to</a:t>
            </a:r>
            <a:br>
              <a:rPr lang="en-US" altLang="en-US" dirty="0"/>
            </a:br>
            <a:r>
              <a:rPr lang="en-US" altLang="en-US" dirty="0"/>
              <a:t>each term within the second expression. </a:t>
            </a:r>
          </a:p>
          <a:p>
            <a:pPr lvl="1"/>
            <a:r>
              <a:rPr lang="en-US" altLang="en-US" dirty="0"/>
              <a:t>Why do we do this?</a:t>
            </a:r>
          </a:p>
          <a:p>
            <a:pPr lvl="1"/>
            <a:r>
              <a:rPr lang="en-US" altLang="en-US" dirty="0"/>
              <a:t>How are adding </a:t>
            </a:r>
            <a:r>
              <a:rPr lang="en-US" dirty="0"/>
              <a:t>and subtracting polynomials similar? How are they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3E98C-086C-869E-BC95-CACCA4B9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Sound of Polynomials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and Subtracting Polynomials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919A-49DF-0F99-C614-21DA7220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CFC4-79EA-377F-DF6C-D6A69417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(Horizontally)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5040E68-6849-C681-2742-24208ECFADB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5050F-E09C-760B-D6E2-B50A4DF2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721704-2F01-D1C1-9D31-F5DB9034E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52892"/>
              </p:ext>
            </p:extLst>
          </p:nvPr>
        </p:nvGraphicFramePr>
        <p:xfrm>
          <a:off x="1116013" y="1370013"/>
          <a:ext cx="6565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65680" imgH="2095200" progId="Equation.DSMT4">
                  <p:embed/>
                </p:oleObj>
              </mc:Choice>
              <mc:Fallback>
                <p:oleObj name="Equation" r:id="rId3" imgW="6565680" imgH="2095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721704-2F01-D1C1-9D31-F5DB9034E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70013"/>
                        <a:ext cx="6565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3FE43A-74B5-29A8-D18C-7F5372536CD9}"/>
              </a:ext>
            </a:extLst>
          </p:cNvPr>
          <p:cNvSpPr/>
          <p:nvPr/>
        </p:nvSpPr>
        <p:spPr>
          <a:xfrm>
            <a:off x="1021637" y="3021133"/>
            <a:ext cx="401291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34621-DE82-B3A0-9111-426781C7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B0EA0CB-F336-B3CC-277B-08D3D82390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C90948-8590-9339-0129-B9936A207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91139"/>
              </p:ext>
            </p:extLst>
          </p:nvPr>
        </p:nvGraphicFramePr>
        <p:xfrm>
          <a:off x="908825" y="2265963"/>
          <a:ext cx="66929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92760" imgH="1536480" progId="Equation.DSMT4">
                  <p:embed/>
                </p:oleObj>
              </mc:Choice>
              <mc:Fallback>
                <p:oleObj name="Equation" r:id="rId2" imgW="6692760" imgH="1536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C90948-8590-9339-0129-B9936A207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8825" y="2265963"/>
                        <a:ext cx="66929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3C4E49-65A2-2D52-F678-BC7D6985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(Vertically)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14913-1E59-972E-E16D-82576FD32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040B76-9A41-2D40-F187-0556C187F842}"/>
              </a:ext>
            </a:extLst>
          </p:cNvPr>
          <p:cNvSpPr/>
          <p:nvPr/>
        </p:nvSpPr>
        <p:spPr>
          <a:xfrm>
            <a:off x="1116013" y="4152513"/>
            <a:ext cx="401291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8C0534-861B-BBC1-E64D-C0C1E5867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1119"/>
              </p:ext>
            </p:extLst>
          </p:nvPr>
        </p:nvGraphicFramePr>
        <p:xfrm>
          <a:off x="1116013" y="1370013"/>
          <a:ext cx="6565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65680" imgH="545760" progId="Equation.DSMT4">
                  <p:embed/>
                </p:oleObj>
              </mc:Choice>
              <mc:Fallback>
                <p:oleObj name="Equation" r:id="rId5" imgW="6565680" imgH="545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78C0534-861B-BBC1-E64D-C0C1E5867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1370013"/>
                        <a:ext cx="6565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DD371C-F65D-27A7-C7D0-712D74064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98152"/>
              </p:ext>
            </p:extLst>
          </p:nvPr>
        </p:nvGraphicFramePr>
        <p:xfrm>
          <a:off x="1261687" y="4225870"/>
          <a:ext cx="370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08360" imgH="368280" progId="Equation.DSMT4">
                  <p:embed/>
                </p:oleObj>
              </mc:Choice>
              <mc:Fallback>
                <p:oleObj name="Equation" r:id="rId7" imgW="3708360" imgH="3682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6DD371C-F65D-27A7-C7D0-712D74064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1687" y="4225870"/>
                        <a:ext cx="3708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52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B47E-8E0A-78DD-4873-165BBE9E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42E1-4BC9-5C60-D4B4-72DE8856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(Horizontally)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437744B-B017-24E6-1B04-91AA2BC628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D0BE5-986F-7224-D0BD-DD4EB112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13B727-4092-435F-0077-DC674CA9A99D}"/>
              </a:ext>
            </a:extLst>
          </p:cNvPr>
          <p:cNvSpPr/>
          <p:nvPr/>
        </p:nvSpPr>
        <p:spPr>
          <a:xfrm>
            <a:off x="1021637" y="2500432"/>
            <a:ext cx="461293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CB02E6-BE7D-0914-C8D7-39276FBA0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196765"/>
              </p:ext>
            </p:extLst>
          </p:nvPr>
        </p:nvGraphicFramePr>
        <p:xfrm>
          <a:off x="1116013" y="1370133"/>
          <a:ext cx="6324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24480" imgH="1549080" progId="Equation.DSMT4">
                  <p:embed/>
                </p:oleObj>
              </mc:Choice>
              <mc:Fallback>
                <p:oleObj name="Equation" r:id="rId3" imgW="6324480" imgH="1549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CB02E6-BE7D-0914-C8D7-39276FBA0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70133"/>
                        <a:ext cx="63246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2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D8CD3-7590-E79A-5ABF-7AEAE7B72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E962488-42B2-B2FE-96F6-606A5BD38F0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0FA3F-F8CC-C60F-01BD-03D49F0A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(Vertically)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4A949-7565-D7E5-B4F0-E67054D5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7BC037-61B9-9D13-D1D6-3A7952F31C2D}"/>
              </a:ext>
            </a:extLst>
          </p:cNvPr>
          <p:cNvSpPr/>
          <p:nvPr/>
        </p:nvSpPr>
        <p:spPr>
          <a:xfrm>
            <a:off x="1127470" y="4151425"/>
            <a:ext cx="461293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6B95D2-C53F-3D0B-C71D-FCEF85301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46736"/>
              </p:ext>
            </p:extLst>
          </p:nvPr>
        </p:nvGraphicFramePr>
        <p:xfrm>
          <a:off x="1119081" y="1370013"/>
          <a:ext cx="632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24480" imgH="545760" progId="Equation.DSMT4">
                  <p:embed/>
                </p:oleObj>
              </mc:Choice>
              <mc:Fallback>
                <p:oleObj name="Equation" r:id="rId3" imgW="6324480" imgH="545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A6B95D2-C53F-3D0B-C71D-FCEF85301F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081" y="1370013"/>
                        <a:ext cx="6324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77CEB9B-1441-25FB-147D-C4C2A271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45506"/>
              </p:ext>
            </p:extLst>
          </p:nvPr>
        </p:nvGraphicFramePr>
        <p:xfrm>
          <a:off x="1018066" y="2323311"/>
          <a:ext cx="58674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67280" imgH="1536480" progId="Equation.DSMT4">
                  <p:embed/>
                </p:oleObj>
              </mc:Choice>
              <mc:Fallback>
                <p:oleObj name="Equation" r:id="rId5" imgW="5867280" imgH="1536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77CEB9B-1441-25FB-147D-C4C2A271C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8066" y="2323311"/>
                        <a:ext cx="58674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F273270-2F81-4CAB-50AC-DC7137FF9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24151"/>
              </p:ext>
            </p:extLst>
          </p:nvPr>
        </p:nvGraphicFramePr>
        <p:xfrm>
          <a:off x="1244546" y="4236784"/>
          <a:ext cx="438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81200" imgH="368280" progId="Equation.DSMT4">
                  <p:embed/>
                </p:oleObj>
              </mc:Choice>
              <mc:Fallback>
                <p:oleObj name="Equation" r:id="rId7" imgW="4381200" imgH="3682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F273270-2F81-4CAB-50AC-DC7137FF9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4546" y="4236784"/>
                        <a:ext cx="4381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81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112CF-3F24-A934-5FE4-BD990D98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2093-ED95-77A0-71F4-579DA926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Chebyshev Polynomials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449EE1C-FDAB-56ED-3359-0F70C4515B3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sz="2400" dirty="0">
                <a:ea typeface="Calibri" panose="020F0502020204030204" pitchFamily="34" charset="0"/>
                <a:sym typeface="Times New Roman"/>
              </a:rPr>
              <a:t>Did you know that there is a lot of math used in instrument design, sound mixing, and music production?</a:t>
            </a:r>
          </a:p>
          <a:p>
            <a:r>
              <a:rPr lang="en-US" sz="2200" i="1" dirty="0">
                <a:solidFill>
                  <a:schemeClr val="accent3"/>
                </a:solidFill>
                <a:ea typeface="Calibri" panose="020F0502020204030204" pitchFamily="34" charset="0"/>
                <a:sym typeface="Times New Roman"/>
              </a:rPr>
              <a:t>Chebyshev polynomials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 </a:t>
            </a:r>
            <a:r>
              <a:rPr lang="en-US" sz="2200" dirty="0"/>
              <a:t>are special polynomials named after </a:t>
            </a:r>
            <a:r>
              <a:rPr lang="en-US" sz="2200" dirty="0" err="1"/>
              <a:t>Pafnuty</a:t>
            </a:r>
            <a:r>
              <a:rPr lang="en-US" sz="2200" dirty="0"/>
              <a:t> Chebyshev, a Russian mathematician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.</a:t>
            </a:r>
          </a:p>
          <a:p>
            <a:r>
              <a:rPr lang="en-US" sz="2200" dirty="0">
                <a:ea typeface="Calibri" panose="020F0502020204030204" pitchFamily="34" charset="0"/>
                <a:sym typeface="Times New Roman"/>
              </a:rPr>
              <a:t>A musician or sound engineer may use the </a:t>
            </a:r>
            <a:r>
              <a:rPr lang="en-US" sz="2200" i="1" dirty="0">
                <a:solidFill>
                  <a:schemeClr val="accent3"/>
                </a:solidFill>
                <a:ea typeface="Calibri" panose="020F0502020204030204" pitchFamily="34" charset="0"/>
                <a:sym typeface="Times New Roman"/>
              </a:rPr>
              <a:t>Chebyshev polynomials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 to distort or shift the shape of the soundwave that is heard, resulting in a change of the sound.</a:t>
            </a:r>
          </a:p>
          <a:p>
            <a:r>
              <a:rPr lang="en-US" sz="2200" dirty="0">
                <a:ea typeface="Calibri" panose="020F0502020204030204" pitchFamily="34" charset="0"/>
                <a:sym typeface="Times New Roman"/>
              </a:rPr>
              <a:t>To get a specific sound or effect, one may add or subtract </a:t>
            </a:r>
            <a:r>
              <a:rPr lang="en-US" sz="2200" i="1" dirty="0">
                <a:solidFill>
                  <a:schemeClr val="accent3"/>
                </a:solidFill>
                <a:ea typeface="Calibri" panose="020F0502020204030204" pitchFamily="34" charset="0"/>
                <a:sym typeface="Times New Roman"/>
              </a:rPr>
              <a:t>Chebyshev polynomials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 together to get the desired sound.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0135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9C30-3793-629E-F6F5-4BACF17E2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62DE-B3B1-D7DD-BE3D-E2313B0F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Math and Music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0BCF375-D32E-A601-0154-0EF7239B78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06446" y="4688586"/>
            <a:ext cx="6131107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Specialist for Ableton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K20 ICAP - Education Specialist for Ableton - The Sound of Polynomials">
            <a:hlinkClick r:id="" action="ppaction://media"/>
            <a:extLst>
              <a:ext uri="{FF2B5EF4-FFF2-40B4-BE49-F238E27FC236}">
                <a16:creationId xmlns:a16="http://schemas.microsoft.com/office/drawing/2014/main" id="{C93B8BD7-4B8B-3735-4C6F-164C668770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6447" y="1227219"/>
            <a:ext cx="6131107" cy="34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AE1D-A5FF-B94E-A494-10E7D0CF1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F5A0-C615-3B37-70B1-2FF744DD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B97961-F5E9-F9C3-0404-ECEBCA5923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Work together to simplify the expressions on your handout using the given Chebyshev polynomials.</a:t>
            </a:r>
          </a:p>
          <a:p>
            <a:r>
              <a:rPr lang="en-US" dirty="0"/>
              <a:t>Show your work on a separate piece of paper.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5E4D04-CF2A-0F69-5B7E-D4D994A0FFF8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9" name="Graphic 8" descr="Soundwave with solid fill">
              <a:extLst>
                <a:ext uri="{FF2B5EF4-FFF2-40B4-BE49-F238E27FC236}">
                  <a16:creationId xmlns:a16="http://schemas.microsoft.com/office/drawing/2014/main" id="{6CB08F5A-D48C-E8A0-C211-FF45481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531FA233-F135-F0DD-D26E-B1E8AAFB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71ABF679-B3A3-A2C2-3971-9DBE64E99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0" name="Graphic 9" descr="Soundwave with solid fill">
              <a:extLst>
                <a:ext uri="{FF2B5EF4-FFF2-40B4-BE49-F238E27FC236}">
                  <a16:creationId xmlns:a16="http://schemas.microsoft.com/office/drawing/2014/main" id="{D4D3FEE2-E9FF-CC64-A20C-9A38A11B0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02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BA049D-4806-BA8E-D1B7-59A376F5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7A6B-3EE4-5BCB-64BB-D2E4AFBF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C5E9151-32D0-8726-A96F-3E5CD9DABA6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C3671A-A7F2-DC58-706F-B2AB56CE2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33927"/>
              </p:ext>
            </p:extLst>
          </p:nvPr>
        </p:nvGraphicFramePr>
        <p:xfrm>
          <a:off x="1287537" y="1487483"/>
          <a:ext cx="339566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295280" progId="Equation.DSMT4">
                  <p:embed/>
                </p:oleObj>
              </mc:Choice>
              <mc:Fallback>
                <p:oleObj name="Equation" r:id="rId2" imgW="2539800" imgH="1295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AC3671A-A7F2-DC58-706F-B2AB56CE2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7537" y="1487483"/>
                        <a:ext cx="3395662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9C9063-D33B-4EA8-CB1A-194BC469E583}"/>
              </a:ext>
            </a:extLst>
          </p:cNvPr>
          <p:cNvSpPr/>
          <p:nvPr/>
        </p:nvSpPr>
        <p:spPr>
          <a:xfrm>
            <a:off x="1218068" y="2878067"/>
            <a:ext cx="1983072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EDEA9F-14D7-F37F-E4AD-B8870D29D549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3C366554-2757-CB85-6F27-FAD8E38B7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2" name="Graphic 11" descr="Soundwave with solid fill">
              <a:extLst>
                <a:ext uri="{FF2B5EF4-FFF2-40B4-BE49-F238E27FC236}">
                  <a16:creationId xmlns:a16="http://schemas.microsoft.com/office/drawing/2014/main" id="{162ABC4D-F638-B19F-9162-A7936A73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3" name="Graphic 12" descr="Soundwave with solid fill">
              <a:extLst>
                <a:ext uri="{FF2B5EF4-FFF2-40B4-BE49-F238E27FC236}">
                  <a16:creationId xmlns:a16="http://schemas.microsoft.com/office/drawing/2014/main" id="{B90318B0-3DB8-39E6-20DC-E901100D2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FC1A3279-438B-F140-71C7-18B5F9341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71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0DD207-8ACF-0869-E071-5F9B891C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334E-54FA-8766-8267-F689B6CE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84C8337-0D9D-A02E-CABD-81A7D8D0250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  </a:t>
            </a:r>
          </a:p>
          <a:p>
            <a:pPr marL="578358" indent="-514350">
              <a:buFont typeface="+mj-lt"/>
              <a:buAutoNum type="arabicParenR"/>
            </a:pPr>
            <a:endParaRPr lang="en-US" dirty="0"/>
          </a:p>
          <a:p>
            <a:pPr marL="578358" indent="-514350">
              <a:buFont typeface="+mj-lt"/>
              <a:buAutoNum type="arabicParenR"/>
            </a:pPr>
            <a:endParaRPr lang="en-US" dirty="0"/>
          </a:p>
          <a:p>
            <a:pPr marL="578358" indent="-514350">
              <a:buFont typeface="+mj-lt"/>
              <a:buAutoNum type="arabicParenR"/>
            </a:pPr>
            <a:endParaRPr lang="en-US" dirty="0"/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F42F90-4AA0-DAAA-B75F-4F571310AA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7537" y="1487483"/>
          <a:ext cx="339566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295280" progId="Equation.DSMT4">
                  <p:embed/>
                </p:oleObj>
              </mc:Choice>
              <mc:Fallback>
                <p:oleObj name="Equation" r:id="rId2" imgW="2539800" imgH="1295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F42F90-4AA0-DAAA-B75F-4F571310A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7537" y="1487483"/>
                        <a:ext cx="3395662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1B94E-0213-8351-8DD2-467D3FE8B5EF}"/>
              </a:ext>
            </a:extLst>
          </p:cNvPr>
          <p:cNvSpPr/>
          <p:nvPr/>
        </p:nvSpPr>
        <p:spPr>
          <a:xfrm>
            <a:off x="1218068" y="2878067"/>
            <a:ext cx="1983072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34EE74-D8D5-2C83-03DA-13511C2492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7537" y="3360026"/>
          <a:ext cx="383381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1295280" progId="Equation.DSMT4">
                  <p:embed/>
                </p:oleObj>
              </mc:Choice>
              <mc:Fallback>
                <p:oleObj name="Equation" r:id="rId4" imgW="3314520" imgH="1295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834EE74-D8D5-2C83-03DA-13511C249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537" y="3360026"/>
                        <a:ext cx="3833813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CF5D4B-E7C5-7127-DBA2-D0CEBCB926B5}"/>
              </a:ext>
            </a:extLst>
          </p:cNvPr>
          <p:cNvSpPr/>
          <p:nvPr/>
        </p:nvSpPr>
        <p:spPr>
          <a:xfrm>
            <a:off x="1188559" y="4548706"/>
            <a:ext cx="2504183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D6CAD-D2E5-89FE-386F-7C9410B4BFE3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748B6977-511E-B368-0300-EF8A48ABA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2" name="Graphic 11" descr="Soundwave with solid fill">
              <a:extLst>
                <a:ext uri="{FF2B5EF4-FFF2-40B4-BE49-F238E27FC236}">
                  <a16:creationId xmlns:a16="http://schemas.microsoft.com/office/drawing/2014/main" id="{DAC2230C-5ACA-3E75-BD19-5633FA7D4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3" name="Graphic 12" descr="Soundwave with solid fill">
              <a:extLst>
                <a:ext uri="{FF2B5EF4-FFF2-40B4-BE49-F238E27FC236}">
                  <a16:creationId xmlns:a16="http://schemas.microsoft.com/office/drawing/2014/main" id="{6138BE45-FA5C-3378-34BB-05634173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73B63911-1B0A-158D-FBE9-3A336B19F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854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BF79FD-88E3-298C-BD48-E20E9349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FBD6D6B-623C-EE1A-673B-948E6A4B2D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dirty="0"/>
              <a:t>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1EBB2D-5A91-220D-376A-2F33AC18E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90149"/>
              </p:ext>
            </p:extLst>
          </p:nvPr>
        </p:nvGraphicFramePr>
        <p:xfrm>
          <a:off x="1285798" y="1502803"/>
          <a:ext cx="66944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37160" imgH="1434960" progId="Equation.DSMT4">
                  <p:embed/>
                </p:oleObj>
              </mc:Choice>
              <mc:Fallback>
                <p:oleObj name="Equation" r:id="rId2" imgW="5537160" imgH="1434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41EBB2D-5A91-220D-376A-2F33AC18E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798" y="1502803"/>
                        <a:ext cx="6694488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302B58F-4E5D-9666-96BB-606AA1A5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0F7846-EAA0-8C74-9643-86F8DD4D24CB}"/>
              </a:ext>
            </a:extLst>
          </p:cNvPr>
          <p:cNvSpPr/>
          <p:nvPr/>
        </p:nvSpPr>
        <p:spPr>
          <a:xfrm>
            <a:off x="1194207" y="2909575"/>
            <a:ext cx="3875781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0815-9C56-C169-CB74-DDA09D5DAA96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68D8C0C3-994B-BD1D-903B-C6D55722B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4D1CD1F7-4900-3D1C-C3B3-81F6CEA07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970356CC-7EA2-7078-A1CA-E4E9449C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A47D7498-3C8B-E84D-3FB5-25DF5E649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83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8F55-C0E3-EED4-ECEB-37E7AA93C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8D93-6BC1-CDD5-7E9C-B2E04FB3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1837972" cy="247420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Fast</a:t>
            </a:r>
            <a:br>
              <a:rPr lang="en-US" dirty="0"/>
            </a:br>
            <a:r>
              <a:rPr lang="en-US" dirty="0"/>
              <a:t>Food</a:t>
            </a:r>
            <a:br>
              <a:rPr lang="en-US" dirty="0"/>
            </a:br>
            <a:r>
              <a:rPr lang="en-US" dirty="0"/>
              <a:t>Ordering</a:t>
            </a:r>
            <a:br>
              <a:rPr lang="en-US" dirty="0"/>
            </a:b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6C5309B-3D42-2001-EB03-5919216621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618794" y="4688586"/>
            <a:ext cx="5644897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hlinkClick r:id="rId4"/>
              </a:rPr>
              <a:t>Fast Food Ordering (Shortened)</a:t>
            </a:r>
            <a:endParaRPr lang="en-US" altLang="en-US" sz="1800" dirty="0"/>
          </a:p>
        </p:txBody>
      </p:sp>
      <p:pic>
        <p:nvPicPr>
          <p:cNvPr id="6" name="Online Media 5" title="MADtv   Fast Food Ordering">
            <a:hlinkClick r:id="" action="ppaction://media"/>
            <a:extLst>
              <a:ext uri="{FF2B5EF4-FFF2-40B4-BE49-F238E27FC236}">
                <a16:creationId xmlns:a16="http://schemas.microsoft.com/office/drawing/2014/main" id="{D267801A-BEAF-A9B2-C63F-C8AB53EB9A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12156" y="454914"/>
            <a:ext cx="564489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AFA75E-4653-A878-6CDC-66431DB2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0F2BB04-43F6-DE50-1E0F-56B62EA2FA5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dirty="0"/>
              <a:t>  </a:t>
            </a:r>
          </a:p>
          <a:p>
            <a:pPr marL="578358" indent="-514350">
              <a:buFont typeface="+mj-lt"/>
              <a:buAutoNum type="arabicParenR" startAt="3"/>
            </a:pPr>
            <a:endParaRPr lang="en-US" dirty="0"/>
          </a:p>
          <a:p>
            <a:pPr marL="578358" indent="-514350">
              <a:buFont typeface="+mj-lt"/>
              <a:buAutoNum type="arabicParenR" startAt="3"/>
            </a:pPr>
            <a:endParaRPr lang="en-US" dirty="0"/>
          </a:p>
          <a:p>
            <a:pPr marL="578358" indent="-514350">
              <a:buFont typeface="+mj-lt"/>
              <a:buAutoNum type="arabicParenR" startAt="3"/>
            </a:pPr>
            <a:endParaRPr lang="en-US" dirty="0"/>
          </a:p>
          <a:p>
            <a:pPr marL="578358" indent="-514350">
              <a:buFont typeface="+mj-lt"/>
              <a:buAutoNum type="arabicParenR" startAt="3"/>
            </a:pPr>
            <a:r>
              <a:rPr lang="en-US" dirty="0"/>
              <a:t> 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2D0EE54-93F0-CE45-CE99-418E259E8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1442" y="3381723"/>
          <a:ext cx="609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5880" imgH="1434960" progId="Equation.DSMT4">
                  <p:embed/>
                </p:oleObj>
              </mc:Choice>
              <mc:Fallback>
                <p:oleObj name="Equation" r:id="rId2" imgW="6095880" imgH="1434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2D0EE54-93F0-CE45-CE99-418E259E8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1442" y="3381723"/>
                        <a:ext cx="6096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07599C-E3E5-3F90-9712-5D4DFFC25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798" y="1502803"/>
          <a:ext cx="66944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37160" imgH="1434960" progId="Equation.DSMT4">
                  <p:embed/>
                </p:oleObj>
              </mc:Choice>
              <mc:Fallback>
                <p:oleObj name="Equation" r:id="rId4" imgW="5537160" imgH="1434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07599C-E3E5-3F90-9712-5D4DFFC25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798" y="1502803"/>
                        <a:ext cx="6694488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B57C1A-66C2-C273-D926-94914DDA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5E8FC2-5B36-CE84-1C18-45623AFFE409}"/>
              </a:ext>
            </a:extLst>
          </p:cNvPr>
          <p:cNvSpPr/>
          <p:nvPr/>
        </p:nvSpPr>
        <p:spPr>
          <a:xfrm>
            <a:off x="1194207" y="2909575"/>
            <a:ext cx="3875781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6B82BD-C65B-0C96-0BA0-5E4C45733A92}"/>
              </a:ext>
            </a:extLst>
          </p:cNvPr>
          <p:cNvSpPr/>
          <p:nvPr/>
        </p:nvSpPr>
        <p:spPr>
          <a:xfrm>
            <a:off x="1199850" y="4537414"/>
            <a:ext cx="3364505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9F420C-D5EB-B5D7-8431-FCE4831E12BA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507B934B-7F11-B406-7579-D2449F584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1ED454B5-54B6-ABFD-DC9E-8456AB392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BC970F15-CD1E-701A-AAB5-A143DB389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ABC145A7-5FC8-7A99-F3F1-53D1E5E5B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74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71D65-BAA0-5F10-A0E1-6F09E5F5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A0EB-89D0-A824-F8C7-7DC70508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341BDC9-6D02-4274-C5D6-389DB0847F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Go to: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  <a:hlinkClick r:id="rId3"/>
              </a:rPr>
              <a:t>k20center.ou.edu/e-learning/polynomials-sound/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Turn down the </a:t>
            </a:r>
            <a:r>
              <a:rPr lang="en-US" b="1" i="1" dirty="0"/>
              <a:t>Effect volume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Turn up the </a:t>
            </a:r>
            <a:r>
              <a:rPr lang="en-US" b="1" i="1" dirty="0"/>
              <a:t>Noeffect volume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Select “Sample 2.”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Select the “Start” button.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8732D7-6A79-BDA2-B4D6-D0B4922BB436}"/>
              </a:ext>
            </a:extLst>
          </p:cNvPr>
          <p:cNvGrpSpPr/>
          <p:nvPr/>
        </p:nvGrpSpPr>
        <p:grpSpPr>
          <a:xfrm>
            <a:off x="5602638" y="2817186"/>
            <a:ext cx="2642836" cy="239712"/>
            <a:chOff x="5602638" y="2374591"/>
            <a:chExt cx="2642836" cy="239712"/>
          </a:xfrm>
          <a:solidFill>
            <a:schemeClr val="accent2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A4D549-DD98-AB29-45A2-DBCE3CF3B1AA}"/>
                </a:ext>
              </a:extLst>
            </p:cNvPr>
            <p:cNvSpPr/>
            <p:nvPr/>
          </p:nvSpPr>
          <p:spPr>
            <a:xfrm>
              <a:off x="5602638" y="2463451"/>
              <a:ext cx="2541722" cy="61993"/>
            </a:xfrm>
            <a:prstGeom prst="roundRect">
              <a:avLst>
                <a:gd name="adj" fmla="val 5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0C7E00-6DF8-7D08-CD67-A5A05C3C08DC}"/>
                </a:ext>
              </a:extLst>
            </p:cNvPr>
            <p:cNvSpPr/>
            <p:nvPr/>
          </p:nvSpPr>
          <p:spPr>
            <a:xfrm>
              <a:off x="8005762" y="2374591"/>
              <a:ext cx="239712" cy="239712"/>
            </a:xfrm>
            <a:prstGeom prst="ellips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B9AC37-0BB1-CC81-E643-3CDA6B12935A}"/>
              </a:ext>
            </a:extLst>
          </p:cNvPr>
          <p:cNvGrpSpPr/>
          <p:nvPr/>
        </p:nvGrpSpPr>
        <p:grpSpPr>
          <a:xfrm>
            <a:off x="5503861" y="2374335"/>
            <a:ext cx="2640499" cy="239712"/>
            <a:chOff x="5503861" y="2374335"/>
            <a:chExt cx="2640499" cy="23971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E3FF5E-9F99-5BBE-0CCA-236FB438EA44}"/>
                </a:ext>
              </a:extLst>
            </p:cNvPr>
            <p:cNvSpPr/>
            <p:nvPr/>
          </p:nvSpPr>
          <p:spPr>
            <a:xfrm>
              <a:off x="5602638" y="2463195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B5AF55-FA47-CAB6-014A-51F3E1FD3454}"/>
                </a:ext>
              </a:extLst>
            </p:cNvPr>
            <p:cNvSpPr/>
            <p:nvPr/>
          </p:nvSpPr>
          <p:spPr>
            <a:xfrm>
              <a:off x="5503861" y="2374335"/>
              <a:ext cx="239712" cy="239712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10EB65-131A-A1AC-6997-FEC2A3D91EBC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70F24703-269D-9E52-7F3B-C6DE25981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12" name="Graphic 11" descr="Soundwave with solid fill">
              <a:extLst>
                <a:ext uri="{FF2B5EF4-FFF2-40B4-BE49-F238E27FC236}">
                  <a16:creationId xmlns:a16="http://schemas.microsoft.com/office/drawing/2014/main" id="{6F2F12E7-7818-76EB-8C08-A77501206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13" name="Graphic 12" descr="Soundwave with solid fill">
              <a:extLst>
                <a:ext uri="{FF2B5EF4-FFF2-40B4-BE49-F238E27FC236}">
                  <a16:creationId xmlns:a16="http://schemas.microsoft.com/office/drawing/2014/main" id="{BE7A2E96-6A1A-AEF5-F26B-CFADBFFF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B4A93047-C1D3-A60F-6D62-33B54AD8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17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3FC74-4526-3FBB-6BD1-AB95A4CE0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5690-C7A7-A659-2B83-DC8D7B0C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48D01E7-C907-0CC4-85AF-492CCEB163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6"/>
            </a:pPr>
            <a:r>
              <a:rPr lang="en-US" dirty="0">
                <a:latin typeface="+mn-lt"/>
              </a:rPr>
              <a:t>Change the current polynomial to the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+mn-lt"/>
              </a:rPr>
              <a:t> Chebyshev polynomial.</a:t>
            </a:r>
          </a:p>
          <a:p>
            <a:pPr marL="1035558" lvl="1" indent="-514350"/>
            <a:r>
              <a:rPr lang="en-US" sz="2400" dirty="0"/>
              <a:t>Select each coefficient and exponent</a:t>
            </a:r>
            <a:br>
              <a:rPr lang="en-US" sz="2400" dirty="0"/>
            </a:br>
            <a:r>
              <a:rPr lang="en-US" sz="2400" dirty="0"/>
              <a:t>to edit its value.</a:t>
            </a:r>
            <a:endParaRPr lang="en-US" sz="2400" dirty="0">
              <a:latin typeface="+mn-lt"/>
            </a:endParaRPr>
          </a:p>
          <a:p>
            <a:pPr marL="1035558" lvl="1" indent="-514350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How should we enter a negative coefficient? </a:t>
            </a:r>
          </a:p>
          <a:p>
            <a:r>
              <a:rPr lang="en-US" dirty="0">
                <a:latin typeface="+mn-lt"/>
              </a:rPr>
              <a:t>How do we enter a constant?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5F3570-642D-9363-92F1-128607A9786D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43ECB8AA-CB90-5DE8-4757-714DB231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DD4F9BDB-3D45-8E55-27C0-D1731AB5C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EB71E676-001D-E823-6CEB-193993C21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18" name="Graphic 17" descr="Soundwave with solid fill">
              <a:extLst>
                <a:ext uri="{FF2B5EF4-FFF2-40B4-BE49-F238E27FC236}">
                  <a16:creationId xmlns:a16="http://schemas.microsoft.com/office/drawing/2014/main" id="{4106CE15-5D40-635B-DEDA-823F1E0C7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569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962D8-4359-D40B-DE0F-1409FE35C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7352-9222-ADFB-4698-1B3CEF90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CA7B6BD-8AC2-1E34-4F32-ECD6B7041F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7"/>
            </a:pPr>
            <a:r>
              <a:rPr lang="en-US" dirty="0"/>
              <a:t>Turn down the </a:t>
            </a:r>
            <a:r>
              <a:rPr lang="en-US" b="1" i="1" dirty="0"/>
              <a:t>Noeffect volume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578358" indent="-514350">
              <a:buFont typeface="+mj-lt"/>
              <a:buAutoNum type="arabicParenR" startAt="7"/>
            </a:pPr>
            <a:r>
              <a:rPr lang="en-US" dirty="0"/>
              <a:t>Turn up the </a:t>
            </a:r>
            <a:r>
              <a:rPr lang="en-US" b="1" i="1" dirty="0"/>
              <a:t>Effect volume</a:t>
            </a:r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EA08CB-657C-C3D4-75BA-3D1EBCF4AB7A}"/>
              </a:ext>
            </a:extLst>
          </p:cNvPr>
          <p:cNvGrpSpPr/>
          <p:nvPr/>
        </p:nvGrpSpPr>
        <p:grpSpPr>
          <a:xfrm>
            <a:off x="5914523" y="1959493"/>
            <a:ext cx="2642836" cy="239712"/>
            <a:chOff x="5602638" y="2374591"/>
            <a:chExt cx="2642836" cy="239712"/>
          </a:xfrm>
          <a:solidFill>
            <a:schemeClr val="accent2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2180BC1-1D42-3DD9-2B47-A6D4900A5944}"/>
                </a:ext>
              </a:extLst>
            </p:cNvPr>
            <p:cNvSpPr/>
            <p:nvPr/>
          </p:nvSpPr>
          <p:spPr>
            <a:xfrm>
              <a:off x="5602638" y="2463451"/>
              <a:ext cx="2541722" cy="61993"/>
            </a:xfrm>
            <a:prstGeom prst="roundRect">
              <a:avLst>
                <a:gd name="adj" fmla="val 5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F6D4E-D254-B75D-B322-9B7A01548C07}"/>
                </a:ext>
              </a:extLst>
            </p:cNvPr>
            <p:cNvSpPr/>
            <p:nvPr/>
          </p:nvSpPr>
          <p:spPr>
            <a:xfrm>
              <a:off x="8005762" y="2374591"/>
              <a:ext cx="239712" cy="239712"/>
            </a:xfrm>
            <a:prstGeom prst="ellips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CCF4ED-3F82-A86E-DFA9-CE1672803252}"/>
              </a:ext>
            </a:extLst>
          </p:cNvPr>
          <p:cNvGrpSpPr/>
          <p:nvPr/>
        </p:nvGrpSpPr>
        <p:grpSpPr>
          <a:xfrm>
            <a:off x="5815746" y="1481202"/>
            <a:ext cx="2640499" cy="239712"/>
            <a:chOff x="5503861" y="2374335"/>
            <a:chExt cx="2640499" cy="23971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1264DF-A517-0078-AFE4-D6D6066C25CD}"/>
                </a:ext>
              </a:extLst>
            </p:cNvPr>
            <p:cNvSpPr/>
            <p:nvPr/>
          </p:nvSpPr>
          <p:spPr>
            <a:xfrm>
              <a:off x="5602638" y="2463195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0F15AB-FB58-6DC1-427C-DE3C3EE8FD87}"/>
                </a:ext>
              </a:extLst>
            </p:cNvPr>
            <p:cNvSpPr/>
            <p:nvPr/>
          </p:nvSpPr>
          <p:spPr>
            <a:xfrm>
              <a:off x="5503861" y="2374335"/>
              <a:ext cx="239712" cy="239712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19C9E0-FA84-FAD4-1996-F9E81AC0DA09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58AA020B-76BD-BCD1-51A6-7BB4711B2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66E19A59-3603-6392-49E2-ED54C9D2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E28D4504-69DC-8C06-B0D7-5D20B334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18" name="Graphic 17" descr="Soundwave with solid fill">
              <a:extLst>
                <a:ext uri="{FF2B5EF4-FFF2-40B4-BE49-F238E27FC236}">
                  <a16:creationId xmlns:a16="http://schemas.microsoft.com/office/drawing/2014/main" id="{52C657C1-B69E-6D18-DFF8-2BDF899A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935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59DF-5E8B-6B67-D4F4-3E9095BB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8E23-FF2F-35C3-BF2C-54EECFE1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Changes in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DF62AF-15A6-CEE5-0911-98052B562A3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i="1" dirty="0"/>
              <a:t>What happens to a sound when we add or subtract the Chebyshev polynomials?</a:t>
            </a:r>
          </a:p>
          <a:p>
            <a:r>
              <a:rPr lang="en-US" dirty="0"/>
              <a:t>How are the sounds different?</a:t>
            </a:r>
          </a:p>
          <a:p>
            <a:r>
              <a:rPr lang="en-US" dirty="0"/>
              <a:t>What descriptive words would you use for each sound?</a:t>
            </a:r>
          </a:p>
          <a:p>
            <a:pPr lvl="1"/>
            <a:r>
              <a:rPr lang="en-US" dirty="0"/>
              <a:t>Example: nasal, cold, scary, happy, etc.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15B10-CD36-FAE4-7B78-0C31880FC61D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71AC1BC2-68BD-EB2E-5259-D9AFADC5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20F8E1BD-E9E7-236D-E7A2-C133DAF64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CCF6C4FF-ED7F-047C-3DF6-AF98689B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6C7C2934-6BDE-4B43-F37E-BB701928F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21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CDE6-638B-F6A6-5BD4-9A3E3A053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F775-D96F-3DCE-9829-E8CAAEEF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1B0520-1F78-4842-F1FF-452025A3397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Change the current polynomial to the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br>
              <a:rPr lang="en-US" dirty="0"/>
            </a:br>
            <a:r>
              <a:rPr lang="en-US" dirty="0"/>
              <a:t>Chebyshev polynomial.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Turn down the</a:t>
            </a:r>
            <a:br>
              <a:rPr lang="en-US" sz="2400" dirty="0"/>
            </a:br>
            <a:r>
              <a:rPr lang="en-US" sz="2400" b="1" i="1" dirty="0"/>
              <a:t>Effect volume</a:t>
            </a:r>
            <a:r>
              <a:rPr lang="en-US" sz="2400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Turn up the</a:t>
            </a:r>
            <a:br>
              <a:rPr lang="en-US" sz="2400" dirty="0"/>
            </a:br>
            <a:r>
              <a:rPr lang="en-US" sz="2400" b="1" i="1" dirty="0"/>
              <a:t>Noeffect volume</a:t>
            </a:r>
            <a:r>
              <a:rPr lang="en-US" sz="2400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Select a “Sample #.”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Select the “Play” button.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12D3A4-0089-6DA9-FAE5-B80A552CA994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A749FE40-A122-F82D-30D5-E18B61F8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D705BA54-9DD1-FC0A-42E9-D2CB8DD0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BC3965A3-B059-0ABA-291C-ADD99036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4A7AADF9-679A-9D16-CB6A-4E90B6D22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49858B-D3A7-3C42-6301-D7A7F99E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2223952"/>
            <a:ext cx="4260272" cy="26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>
              <a:buFont typeface="+mj-lt"/>
              <a:buAutoNum type="arabicParenR" startAt="5"/>
            </a:pPr>
            <a:r>
              <a:rPr lang="en-US" sz="2400" dirty="0"/>
              <a:t>Enter the new polynomial.</a:t>
            </a:r>
          </a:p>
          <a:p>
            <a:pPr lvl="1"/>
            <a:r>
              <a:rPr lang="en-US" sz="2200" dirty="0"/>
              <a:t>Select each number to edit.</a:t>
            </a:r>
          </a:p>
          <a:p>
            <a:pPr marL="578358" indent="-514350">
              <a:buFont typeface="+mj-lt"/>
              <a:buAutoNum type="arabicParenR" startAt="5"/>
            </a:pPr>
            <a:r>
              <a:rPr lang="en-US" sz="2400" dirty="0"/>
              <a:t>Turn down the</a:t>
            </a:r>
            <a:br>
              <a:rPr lang="en-US" sz="2400" dirty="0"/>
            </a:br>
            <a:r>
              <a:rPr lang="en-US" sz="2400" b="1" i="1" dirty="0"/>
              <a:t>Noeffect volume</a:t>
            </a:r>
            <a:r>
              <a:rPr lang="en-US" sz="2400" dirty="0"/>
              <a:t>.</a:t>
            </a:r>
          </a:p>
          <a:p>
            <a:pPr marL="578358" indent="-514350">
              <a:buFont typeface="+mj-lt"/>
              <a:buAutoNum type="arabicParenR" startAt="5"/>
            </a:pPr>
            <a:r>
              <a:rPr lang="en-US" sz="2400" dirty="0"/>
              <a:t>Turn up the</a:t>
            </a:r>
            <a:br>
              <a:rPr lang="en-US" sz="2400" dirty="0"/>
            </a:br>
            <a:r>
              <a:rPr lang="en-US" sz="2400" b="1" i="1" dirty="0"/>
              <a:t>Effect volume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473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6823-F64E-C826-63CF-6C9596BA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5B6A-723B-D1AF-5BF5-4EDED74F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6B1DEFE-3736-E232-A57D-F6AF1C2FBC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Record your simplified polynomial from question 1 on your handout.</a:t>
            </a:r>
          </a:p>
          <a:p>
            <a:r>
              <a:rPr lang="en-US" dirty="0"/>
              <a:t>As you work, keep in mind:</a:t>
            </a:r>
          </a:p>
          <a:p>
            <a:pPr lvl="1"/>
            <a:r>
              <a:rPr lang="en-US" sz="2400" dirty="0"/>
              <a:t>How are the sounds different?</a:t>
            </a:r>
          </a:p>
          <a:p>
            <a:pPr lvl="1"/>
            <a:r>
              <a:rPr lang="en-US" sz="2400" dirty="0"/>
              <a:t>What descriptive words would you use for each sound?</a:t>
            </a:r>
          </a:p>
          <a:p>
            <a:pPr lvl="2"/>
            <a:r>
              <a:rPr lang="en-US" sz="2200" dirty="0"/>
              <a:t>Example: nasal, cold, scary, happy, etc.</a:t>
            </a:r>
          </a:p>
          <a:p>
            <a:r>
              <a:rPr lang="en-US" dirty="0"/>
              <a:t>Repeat this for each of your simplified polynomials.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478535-2615-A5DC-0A3F-B915A4393BF1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26798D14-400B-A164-D783-0C2D570D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9218DFFE-5809-144C-00A5-0E0E2BFD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014EA31C-5D89-831A-15B7-EB3E42F0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9AC35CAB-87B7-6AAF-E542-E467E3139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914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17E1-FCF9-DD41-58D3-0C0798F8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E87B-A85A-751C-A09D-2319B78E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Changes in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FF9F62-7FF2-5CC5-24FA-38139E8044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i="1" dirty="0"/>
              <a:t>What happens to a sound when we add or subtract the Chebyshev polynomials?</a:t>
            </a:r>
          </a:p>
          <a:p>
            <a:r>
              <a:rPr lang="en-US" dirty="0"/>
              <a:t>How are the sounds different?</a:t>
            </a:r>
          </a:p>
          <a:p>
            <a:r>
              <a:rPr lang="en-US" dirty="0"/>
              <a:t>What descriptive words would you use for each sound?</a:t>
            </a:r>
          </a:p>
          <a:p>
            <a:pPr lvl="1"/>
            <a:r>
              <a:rPr lang="en-US" dirty="0"/>
              <a:t>Example: nasal, cold, scary, happy, etc.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F11771-CF8E-56BA-DA5D-90FA35016FDE}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0D138D99-11DE-F7BD-57EE-381DBBCE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3219F761-A360-F83E-6667-619E4FE66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1580D919-C571-0B60-59B9-0611633AA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FCDE9F2F-19E4-E0C5-F1CE-04F25BBA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629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8DEB8D8-E6D1-A011-65BC-7A21FC55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DDC5-D030-2FDE-8C57-C72625F5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Math and Music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9315C84-6DBC-5995-54AC-E7AAA90EFA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05737" y="4688586"/>
            <a:ext cx="6132526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 Designer and Film Composer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K20 ICAP - Sound Designer and Film Composer - Math, Music, Career">
            <a:hlinkClick r:id="" action="ppaction://media"/>
            <a:extLst>
              <a:ext uri="{FF2B5EF4-FFF2-40B4-BE49-F238E27FC236}">
                <a16:creationId xmlns:a16="http://schemas.microsoft.com/office/drawing/2014/main" id="{FD5997D1-9E1D-0BB2-D5E8-195642D6A6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5737" y="1226418"/>
            <a:ext cx="6132526" cy="3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681E-1F91-52FF-F21F-8EB4A8393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AB64-021C-A89D-6029-BC8BB903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ACEE5C5-ADD6-2217-1CB8-6DEADE2F9D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Simplify each expression, using the method</a:t>
            </a:r>
            <a:br>
              <a:rPr lang="en-US" sz="2400" dirty="0"/>
            </a:br>
            <a:r>
              <a:rPr lang="en-US" sz="2400" dirty="0"/>
              <a:t>of your choice.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+ (3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+ 7)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+ 9) – (8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+ 2)</a:t>
            </a:r>
          </a:p>
          <a:p>
            <a:r>
              <a:rPr lang="en-US" sz="2400" dirty="0"/>
              <a:t>Then reflect on what you’ve learned.</a:t>
            </a:r>
          </a:p>
          <a:p>
            <a:pPr lvl="1"/>
            <a:r>
              <a:rPr lang="en-US" sz="2200" dirty="0"/>
              <a:t>What seems most important about simplifying polynomials?</a:t>
            </a:r>
          </a:p>
          <a:p>
            <a:pPr lvl="1"/>
            <a:r>
              <a:rPr lang="en-US" sz="2200" dirty="0"/>
              <a:t>What are you </a:t>
            </a:r>
            <a:r>
              <a:rPr lang="en-US" sz="2200" b="1" i="1" dirty="0"/>
              <a:t>sure</a:t>
            </a:r>
            <a:r>
              <a:rPr lang="en-US" sz="2200" dirty="0"/>
              <a:t> you misunderstand? What is the source of this confusion?</a:t>
            </a:r>
            <a:endParaRPr lang="en-US" alt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96B35-FCD5-B1BB-286F-E1775E9EC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36" y="511175"/>
            <a:ext cx="1921379" cy="12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EA5076-074D-D249-6E2F-7E662F86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936450-BD5F-F361-3697-5AA2FB77D2BF}"/>
              </a:ext>
            </a:extLst>
          </p:cNvPr>
          <p:cNvSpPr/>
          <p:nvPr/>
        </p:nvSpPr>
        <p:spPr>
          <a:xfrm>
            <a:off x="0" y="-1"/>
            <a:ext cx="9144000" cy="1370011"/>
          </a:xfrm>
          <a:prstGeom prst="rect">
            <a:avLst/>
          </a:prstGeom>
          <a:solidFill>
            <a:srgbClr val="CBDEEF">
              <a:alpha val="50196"/>
            </a:srgbClr>
          </a:solidFill>
          <a:ln>
            <a:solidFill>
              <a:srgbClr val="CBD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09F7F-5F21-57A5-6631-4B954B99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Order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D42A6A-6ED6-F8F8-6BF2-E6AAF53A2B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160889" y="520877"/>
            <a:ext cx="5354461" cy="849136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Is there an easier way he could have communicated his order?</a:t>
            </a:r>
            <a:endParaRPr lang="en-US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9962-575C-CD17-3741-F647FB9B2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78" y="1370012"/>
            <a:ext cx="3307644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06363">
              <a:buNone/>
            </a:pPr>
            <a:r>
              <a:rPr lang="en-US" altLang="en-US" sz="1800" dirty="0"/>
              <a:t>2 hamburgers w/ just pickles</a:t>
            </a:r>
          </a:p>
          <a:p>
            <a:pPr marL="169863" indent="-106363">
              <a:buNone/>
            </a:pPr>
            <a:r>
              <a:rPr lang="en-US" altLang="en-US" sz="1800" dirty="0"/>
              <a:t>2 cheeseburgers</a:t>
            </a:r>
          </a:p>
          <a:p>
            <a:pPr marL="169863" indent="-106363">
              <a:buNone/>
            </a:pPr>
            <a:r>
              <a:rPr lang="en-US" altLang="en-US" sz="1800" dirty="0"/>
              <a:t>1 cheeseburger, everything on it</a:t>
            </a:r>
          </a:p>
          <a:p>
            <a:pPr marL="169863" indent="-106363">
              <a:buNone/>
            </a:pPr>
            <a:r>
              <a:rPr lang="en-US" altLang="en-US" sz="1800" dirty="0"/>
              <a:t>4 hamburgers w/ everything</a:t>
            </a:r>
          </a:p>
          <a:p>
            <a:pPr marL="169863" indent="-106363">
              <a:buNone/>
            </a:pPr>
            <a:r>
              <a:rPr lang="en-US" altLang="en-US" sz="1800" dirty="0"/>
              <a:t>1 cheeseburger w/ no pickles</a:t>
            </a:r>
          </a:p>
          <a:p>
            <a:pPr marL="169863" indent="-106363">
              <a:buNone/>
            </a:pPr>
            <a:r>
              <a:rPr lang="en-US" altLang="en-US" sz="1800" dirty="0"/>
              <a:t>1 cheeseburger w/ nothing</a:t>
            </a:r>
            <a:br>
              <a:rPr lang="en-US" altLang="en-US" sz="1800" dirty="0"/>
            </a:br>
            <a:r>
              <a:rPr lang="en-US" altLang="en-US" sz="1800" dirty="0"/>
              <a:t>but pickles</a:t>
            </a:r>
          </a:p>
          <a:p>
            <a:pPr marL="169863" indent="-106363">
              <a:buNone/>
            </a:pPr>
            <a:r>
              <a:rPr lang="en-US" altLang="en-US" sz="1800" dirty="0"/>
              <a:t>1 hamburgers w/ everything</a:t>
            </a:r>
            <a:br>
              <a:rPr lang="en-US" altLang="en-US" sz="1800" dirty="0"/>
            </a:br>
            <a:r>
              <a:rPr lang="en-US" altLang="en-US" sz="1800" dirty="0"/>
              <a:t>but onions</a:t>
            </a:r>
          </a:p>
          <a:p>
            <a:pPr marL="169863" indent="-106363">
              <a:buNone/>
            </a:pPr>
            <a:r>
              <a:rPr lang="en-US" altLang="en-US" sz="1800" dirty="0"/>
              <a:t>1 hamburger w/ everything but pickles, mustard, and tomatoes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8560C-D5D9-D616-C355-4533DD86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422" y="1370011"/>
            <a:ext cx="292382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/>
              <a:t>3 large fries</a:t>
            </a:r>
          </a:p>
          <a:p>
            <a:pPr marL="64008" indent="0">
              <a:buNone/>
            </a:pPr>
            <a:r>
              <a:rPr lang="en-US" altLang="en-US" sz="1800" dirty="0"/>
              <a:t>6 medium fries</a:t>
            </a:r>
          </a:p>
          <a:p>
            <a:pPr marL="64008" indent="0">
              <a:buNone/>
            </a:pPr>
            <a:r>
              <a:rPr lang="en-US" altLang="en-US" sz="1800" dirty="0"/>
              <a:t>1 large fries</a:t>
            </a:r>
          </a:p>
          <a:p>
            <a:pPr marL="64008" indent="0">
              <a:buNone/>
            </a:pPr>
            <a:r>
              <a:rPr lang="en-US" altLang="en-US" sz="1800" dirty="0"/>
              <a:t>1 junior fries</a:t>
            </a:r>
          </a:p>
          <a:p>
            <a:pPr marL="169863" indent="-106363">
              <a:buNone/>
            </a:pPr>
            <a:r>
              <a:rPr lang="en-US" altLang="en-US" sz="1800" dirty="0"/>
              <a:t>2 junior fries</a:t>
            </a:r>
          </a:p>
          <a:p>
            <a:pPr marL="169863" indent="-106363">
              <a:buNone/>
            </a:pPr>
            <a:r>
              <a:rPr lang="en-US" altLang="en-US" sz="1800" dirty="0"/>
              <a:t>3 cheeseburgers w/</a:t>
            </a:r>
            <a:br>
              <a:rPr lang="en-US" altLang="en-US" sz="1800" dirty="0"/>
            </a:br>
            <a:r>
              <a:rPr lang="en-US" altLang="en-US" sz="1800" dirty="0"/>
              <a:t>extra cheese and bacon</a:t>
            </a:r>
          </a:p>
          <a:p>
            <a:pPr marL="169863" indent="-106363">
              <a:buNone/>
            </a:pPr>
            <a:r>
              <a:rPr lang="en-US" altLang="en-US" sz="1800" dirty="0"/>
              <a:t>2 junior fries</a:t>
            </a:r>
          </a:p>
          <a:p>
            <a:pPr marL="169863" indent="-106363">
              <a:buNone/>
            </a:pPr>
            <a:r>
              <a:rPr lang="en-US" altLang="en-US" sz="1800" dirty="0"/>
              <a:t>1 hamburger w/ everything</a:t>
            </a:r>
          </a:p>
          <a:p>
            <a:pPr marL="169863" indent="-106363">
              <a:buNone/>
            </a:pPr>
            <a:r>
              <a:rPr lang="en-US" altLang="en-US" sz="1800" dirty="0"/>
              <a:t>2 hamburgers w/ everything</a:t>
            </a:r>
          </a:p>
          <a:p>
            <a:pPr marL="169863" indent="-106363">
              <a:buNone/>
            </a:pPr>
            <a:r>
              <a:rPr lang="en-US" altLang="en-US" sz="1800" dirty="0"/>
              <a:t>2 hamburgers w/ everything</a:t>
            </a:r>
          </a:p>
          <a:p>
            <a:pPr marL="64008" indent="0">
              <a:buNone/>
            </a:pPr>
            <a:endParaRPr lang="en-US" alt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8F4B5F-AACD-9494-9A98-5DC88368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44" y="1370012"/>
            <a:ext cx="2229555" cy="37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/>
              <a:t>4 large Cokes</a:t>
            </a:r>
          </a:p>
          <a:p>
            <a:pPr marL="64008" indent="0">
              <a:buNone/>
            </a:pPr>
            <a:r>
              <a:rPr lang="en-US" altLang="en-US" sz="1800" dirty="0"/>
              <a:t>1 large Sprite</a:t>
            </a:r>
          </a:p>
          <a:p>
            <a:pPr marL="169863" indent="-106363">
              <a:buNone/>
            </a:pPr>
            <a:r>
              <a:rPr lang="en-US" altLang="en-US" sz="1800" dirty="0"/>
              <a:t>2 large Cokes</a:t>
            </a:r>
          </a:p>
          <a:p>
            <a:pPr marL="169863" indent="-106363">
              <a:buNone/>
            </a:pPr>
            <a:r>
              <a:rPr lang="en-US" altLang="en-US" sz="1800" dirty="0"/>
              <a:t>1 small Sprite</a:t>
            </a:r>
          </a:p>
          <a:p>
            <a:pPr marL="64008" indent="0">
              <a:buNone/>
            </a:pPr>
            <a:r>
              <a:rPr lang="en-US" altLang="en-US" sz="1800" dirty="0"/>
              <a:t>5 large Cokes</a:t>
            </a:r>
          </a:p>
          <a:p>
            <a:pPr marL="64008" indent="0">
              <a:buNone/>
            </a:pPr>
            <a:r>
              <a:rPr lang="en-US" altLang="en-US" sz="1800" dirty="0"/>
              <a:t>1 large Coke</a:t>
            </a:r>
          </a:p>
          <a:p>
            <a:pPr marL="64008" indent="0">
              <a:buNone/>
            </a:pPr>
            <a:r>
              <a:rPr lang="en-US" altLang="en-US" sz="1800" dirty="0"/>
              <a:t>1 small Coke</a:t>
            </a:r>
          </a:p>
          <a:p>
            <a:pPr marL="64008" indent="0">
              <a:buNone/>
            </a:pPr>
            <a:r>
              <a:rPr lang="en-US" altLang="en-US" sz="1800" dirty="0"/>
              <a:t>3 small Cokes</a:t>
            </a:r>
          </a:p>
          <a:p>
            <a:pPr marL="64008" indent="0">
              <a:buNone/>
            </a:pPr>
            <a:r>
              <a:rPr lang="en-US" altLang="en-US" sz="1800" dirty="0"/>
              <a:t>1 small Coke</a:t>
            </a:r>
          </a:p>
          <a:p>
            <a:pPr marL="64008" indent="0">
              <a:buNone/>
            </a:pPr>
            <a:r>
              <a:rPr lang="en-US" altLang="en-US" sz="1800" dirty="0"/>
              <a:t>1 small Coke</a:t>
            </a:r>
            <a:endParaRPr lang="en-US" altLang="en-US" sz="1800" strike="sngStrike" dirty="0"/>
          </a:p>
        </p:txBody>
      </p:sp>
    </p:spTree>
    <p:extLst>
      <p:ext uri="{BB962C8B-B14F-4D97-AF65-F5344CB8AC3E}">
        <p14:creationId xmlns:p14="http://schemas.microsoft.com/office/powerpoint/2010/main" val="2419688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E96ED1-65DF-6985-D9FF-B22928297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5A92-FB72-46A5-43C4-152F6D10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 (Simplified)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27BB08B-C66A-B548-9E00-156B5CCCF8A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BD501-1176-2FB4-DFA2-5614D3A02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36" y="511175"/>
            <a:ext cx="1921379" cy="129896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3ED1A7-1AB1-8DE3-2DE3-6AE94AB58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53499"/>
              </p:ext>
            </p:extLst>
          </p:nvPr>
        </p:nvGraphicFramePr>
        <p:xfrm>
          <a:off x="1126624" y="1462784"/>
          <a:ext cx="443706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1091880" progId="Equation.DSMT4">
                  <p:embed/>
                </p:oleObj>
              </mc:Choice>
              <mc:Fallback>
                <p:oleObj name="Equation" r:id="rId4" imgW="3670200" imgH="1091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73ED1A7-1AB1-8DE3-2DE3-6AE94AB58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624" y="1462784"/>
                        <a:ext cx="4437062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12DB86-33A7-9488-F173-DED3F4CB9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5527"/>
              </p:ext>
            </p:extLst>
          </p:nvPr>
        </p:nvGraphicFramePr>
        <p:xfrm>
          <a:off x="1126624" y="3053279"/>
          <a:ext cx="3263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63760" imgH="1091880" progId="Equation.DSMT4">
                  <p:embed/>
                </p:oleObj>
              </mc:Choice>
              <mc:Fallback>
                <p:oleObj name="Equation" r:id="rId6" imgW="3263760" imgH="1091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12DB86-33A7-9488-F173-DED3F4CB9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624" y="3053279"/>
                        <a:ext cx="32639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F782B3-A91A-992A-3324-949E861FD916}"/>
              </a:ext>
            </a:extLst>
          </p:cNvPr>
          <p:cNvSpPr/>
          <p:nvPr/>
        </p:nvSpPr>
        <p:spPr>
          <a:xfrm>
            <a:off x="1088949" y="2473468"/>
            <a:ext cx="2852903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9B156A-F5A2-66E3-38B6-751480360356}"/>
              </a:ext>
            </a:extLst>
          </p:cNvPr>
          <p:cNvSpPr/>
          <p:nvPr/>
        </p:nvSpPr>
        <p:spPr>
          <a:xfrm>
            <a:off x="1088949" y="3847435"/>
            <a:ext cx="2339196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How can you use addition and subtraction to simplify polynomial expressions?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Apply addition and subtraction to simplify polynomial expressions.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AA6E8-423E-DAF0-9FBA-F9587A2B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9F18-D05E-6E2E-91D8-B0590E0A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Mathsbot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D1956F5-7B39-1FA0-81B1-93B73E4BC6B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221037" y="1370013"/>
            <a:ext cx="5294313" cy="3262312"/>
          </a:xfrm>
        </p:spPr>
        <p:txBody>
          <a:bodyPr/>
          <a:lstStyle/>
          <a:p>
            <a:r>
              <a:rPr lang="en-US" altLang="en-US" dirty="0"/>
              <a:t>Navigate to</a:t>
            </a:r>
            <a:br>
              <a:rPr lang="en-US" altLang="en-US" dirty="0"/>
            </a:b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</a:t>
            </a:r>
            <a:r>
              <a:rPr lang="en-US" u="sng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AlgebraTiles</a:t>
            </a:r>
            <a:r>
              <a:rPr lang="en-US" dirty="0"/>
              <a:t>.</a:t>
            </a:r>
          </a:p>
          <a:p>
            <a:r>
              <a:rPr lang="en-US" dirty="0"/>
              <a:t>Use the online math manipulatives to help you answer the questions about the given expressions on your handout.</a:t>
            </a:r>
            <a:endParaRPr lang="en-US" altLang="en-US" dirty="0"/>
          </a:p>
        </p:txBody>
      </p:sp>
      <p:pic>
        <p:nvPicPr>
          <p:cNvPr id="3" name="Google Shape;128;p28">
            <a:extLst>
              <a:ext uri="{FF2B5EF4-FFF2-40B4-BE49-F238E27FC236}">
                <a16:creationId xmlns:a16="http://schemas.microsoft.com/office/drawing/2014/main" id="{F06B2297-4E7C-FAF9-48B6-E1B5812E937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370013"/>
            <a:ext cx="2592387" cy="259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2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7A64-5323-3BBA-45F5-E09AB8EC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B5A9-DD1B-13A4-5DCD-66B27FA6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Mathsbot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2BD0215-5FA7-FCFD-E1C0-15DC41D9BB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Model: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Tidy:</a:t>
            </a:r>
            <a:r>
              <a:rPr lang="en-US" altLang="en-US" dirty="0"/>
              <a:t> Clears your workspace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Negate:</a:t>
            </a:r>
            <a:r>
              <a:rPr lang="en-US" altLang="en-US" dirty="0"/>
              <a:t> Makes your positive block negative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Delete:</a:t>
            </a:r>
            <a:r>
              <a:rPr lang="en-US" altLang="en-US" dirty="0"/>
              <a:t> removes the block from your workspace</a:t>
            </a:r>
          </a:p>
        </p:txBody>
      </p:sp>
      <p:pic>
        <p:nvPicPr>
          <p:cNvPr id="3" name="Google Shape;128;p28">
            <a:extLst>
              <a:ext uri="{FF2B5EF4-FFF2-40B4-BE49-F238E27FC236}">
                <a16:creationId xmlns:a16="http://schemas.microsoft.com/office/drawing/2014/main" id="{90719E7C-5AD5-FCEE-E723-17D322FAA9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400" y="511174"/>
            <a:ext cx="1250949" cy="1250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CA1D62-A811-F673-135D-D8264906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93306"/>
              </p:ext>
            </p:extLst>
          </p:nvPr>
        </p:nvGraphicFramePr>
        <p:xfrm>
          <a:off x="1371600" y="3363848"/>
          <a:ext cx="6000044" cy="1268477"/>
        </p:xfrm>
        <a:graphic>
          <a:graphicData uri="http://schemas.openxmlformats.org/drawingml/2006/table">
            <a:tbl>
              <a:tblPr>
                <a:tableStyleId>{BEDF182F-1DE7-4F13-8AA3-002D9E3B458A}</a:tableStyleId>
              </a:tblPr>
              <a:tblGrid>
                <a:gridCol w="1128889">
                  <a:extLst>
                    <a:ext uri="{9D8B030D-6E8A-4147-A177-3AD203B41FA5}">
                      <a16:colId xmlns:a16="http://schemas.microsoft.com/office/drawing/2014/main" val="738272186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4292284956"/>
                    </a:ext>
                  </a:extLst>
                </a:gridCol>
                <a:gridCol w="1871133">
                  <a:extLst>
                    <a:ext uri="{9D8B030D-6E8A-4147-A177-3AD203B41FA5}">
                      <a16:colId xmlns:a16="http://schemas.microsoft.com/office/drawing/2014/main" val="2409559664"/>
                    </a:ext>
                  </a:extLst>
                </a:gridCol>
                <a:gridCol w="1871133">
                  <a:extLst>
                    <a:ext uri="{9D8B030D-6E8A-4147-A177-3AD203B41FA5}">
                      <a16:colId xmlns:a16="http://schemas.microsoft.com/office/drawing/2014/main" val="1834448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1" i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75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36576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FA166-4BA6-8DEC-7F4C-79126D34C210}"/>
              </a:ext>
            </a:extLst>
          </p:cNvPr>
          <p:cNvGrpSpPr/>
          <p:nvPr/>
        </p:nvGrpSpPr>
        <p:grpSpPr>
          <a:xfrm>
            <a:off x="1602820" y="3916625"/>
            <a:ext cx="5501527" cy="611982"/>
            <a:chOff x="1602820" y="3916625"/>
            <a:chExt cx="5501527" cy="6119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E443F3-AAD5-1BD7-B02B-9F02DE18E8B6}"/>
                </a:ext>
              </a:extLst>
            </p:cNvPr>
            <p:cNvSpPr/>
            <p:nvPr/>
          </p:nvSpPr>
          <p:spPr>
            <a:xfrm>
              <a:off x="1602820" y="4102362"/>
              <a:ext cx="233363" cy="233363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0C372-77B4-090D-8AF5-B5082BC38065}"/>
                </a:ext>
              </a:extLst>
            </p:cNvPr>
            <p:cNvSpPr/>
            <p:nvPr/>
          </p:nvSpPr>
          <p:spPr>
            <a:xfrm>
              <a:off x="2038059" y="410236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D8897D-31AD-463C-C085-7FBBE72C3EEE}"/>
                </a:ext>
              </a:extLst>
            </p:cNvPr>
            <p:cNvSpPr/>
            <p:nvPr/>
          </p:nvSpPr>
          <p:spPr>
            <a:xfrm>
              <a:off x="2736005" y="3928532"/>
              <a:ext cx="214313" cy="600075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8991D2-2791-E2D6-2006-0AA40D6FF702}"/>
                </a:ext>
              </a:extLst>
            </p:cNvPr>
            <p:cNvSpPr/>
            <p:nvPr/>
          </p:nvSpPr>
          <p:spPr>
            <a:xfrm>
              <a:off x="3160118" y="3925357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029172-1267-C3B6-70F1-EB8AFA040181}"/>
                </a:ext>
              </a:extLst>
            </p:cNvPr>
            <p:cNvSpPr/>
            <p:nvPr/>
          </p:nvSpPr>
          <p:spPr>
            <a:xfrm>
              <a:off x="3869557" y="3918564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DFC1A0-E456-ACA8-FC17-54F6753E977E}"/>
                </a:ext>
              </a:extLst>
            </p:cNvPr>
            <p:cNvSpPr/>
            <p:nvPr/>
          </p:nvSpPr>
          <p:spPr>
            <a:xfrm>
              <a:off x="4671508" y="3916625"/>
              <a:ext cx="600075" cy="604838"/>
            </a:xfrm>
            <a:prstGeom prst="rect">
              <a:avLst/>
            </a:prstGeom>
            <a:solidFill>
              <a:srgbClr val="1E9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B0E0F32A-36FB-E4C8-1283-DC2992181F93}"/>
                </a:ext>
              </a:extLst>
            </p:cNvPr>
            <p:cNvSpPr/>
            <p:nvPr/>
          </p:nvSpPr>
          <p:spPr>
            <a:xfrm>
              <a:off x="5824218" y="3928532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824EE28E-9780-F38E-E4BB-423628FD7AC3}"/>
                </a:ext>
              </a:extLst>
            </p:cNvPr>
            <p:cNvSpPr/>
            <p:nvPr/>
          </p:nvSpPr>
          <p:spPr>
            <a:xfrm>
              <a:off x="6523322" y="3928532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34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B390-B2D7-D1A7-DDC8-80434694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1435-0044-EFB4-F323-D912533D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Polynomials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D3E007-EDED-EABE-8561-8A7B8987576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Try It:</a:t>
            </a:r>
            <a:r>
              <a:rPr lang="en-US" dirty="0"/>
              <a:t> First, try the problem on your own.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Talk It:</a:t>
            </a:r>
            <a:r>
              <a:rPr lang="en-US" dirty="0"/>
              <a:t> Then, discuss with a partner.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Color It:</a:t>
            </a:r>
            <a:r>
              <a:rPr lang="en-US" dirty="0"/>
              <a:t> Choose a color to represent your confidence in efficiently summarizing your answer.</a:t>
            </a:r>
          </a:p>
          <a:p>
            <a:pPr lvl="1"/>
            <a:r>
              <a:rPr lang="en-US" sz="2400" b="1" dirty="0">
                <a:solidFill>
                  <a:srgbClr val="38761D"/>
                </a:solidFill>
              </a:rPr>
              <a:t>Green:</a:t>
            </a:r>
            <a:r>
              <a:rPr lang="en-US" sz="2400" dirty="0"/>
              <a:t> “I can summarize my thought process.”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Yellow:</a:t>
            </a:r>
            <a:r>
              <a:rPr lang="en-US" sz="2400" dirty="0"/>
              <a:t> “I am a bit uncertain about how to summarize my thought process.”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Red:</a:t>
            </a:r>
            <a:r>
              <a:rPr lang="en-US" sz="2400" dirty="0"/>
              <a:t> “I need help summarizing my thought process.”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5F741-4477-0F6A-6B06-C564E857D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44" y="396157"/>
            <a:ext cx="1396283" cy="13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19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1F52D11C-0B83-441F-8FE4-01963291AE78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3AFB9D0B-173C-474D-83BC-832CCB8D296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4384</TotalTime>
  <Words>1822</Words>
  <Application>Microsoft Office PowerPoint</Application>
  <PresentationFormat>On-screen Show (16:9)</PresentationFormat>
  <Paragraphs>344</Paragraphs>
  <Slides>40</Slides>
  <Notes>13</Notes>
  <HiddenSlides>9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The Sound of Polynomials</vt:lpstr>
      <vt:lpstr>Fast Food Ordering </vt:lpstr>
      <vt:lpstr>The Order</vt:lpstr>
      <vt:lpstr>Essential Question</vt:lpstr>
      <vt:lpstr>Learning Objective</vt:lpstr>
      <vt:lpstr>Mathsbot</vt:lpstr>
      <vt:lpstr>Mathsbot</vt:lpstr>
      <vt:lpstr>Adding Polynomials</vt:lpstr>
      <vt:lpstr>Adding Polynomials: Check It</vt:lpstr>
      <vt:lpstr>Subtracting Polynomials</vt:lpstr>
      <vt:lpstr>Subtracting Polynomials: Check It</vt:lpstr>
      <vt:lpstr>Subtracting Polynomials: Check It</vt:lpstr>
      <vt:lpstr>Scavenger Hunt Notes</vt:lpstr>
      <vt:lpstr>What Is a Polynomial Expression?</vt:lpstr>
      <vt:lpstr>What Is a Polynomial Expression?</vt:lpstr>
      <vt:lpstr>When Adding and Simplifying Polynomials…</vt:lpstr>
      <vt:lpstr>When Adding and Simplifying Polynomials…</vt:lpstr>
      <vt:lpstr>When Subtracting Polynomials…</vt:lpstr>
      <vt:lpstr>Adding (Horizontally)</vt:lpstr>
      <vt:lpstr>Adding (Vertically)</vt:lpstr>
      <vt:lpstr>Subtracting (Horizontally)</vt:lpstr>
      <vt:lpstr>Subtracting (Vertically)</vt:lpstr>
      <vt:lpstr>Chebyshev Polynomials</vt:lpstr>
      <vt:lpstr>Math and Music</vt:lpstr>
      <vt:lpstr>Polynomials and Sound</vt:lpstr>
      <vt:lpstr>Polynomials and Sound</vt:lpstr>
      <vt:lpstr>Polynomials and Sound</vt:lpstr>
      <vt:lpstr>Polynomials and Sound</vt:lpstr>
      <vt:lpstr>Polynomials and Sound</vt:lpstr>
      <vt:lpstr>Polynomials and Sound: Web Tool</vt:lpstr>
      <vt:lpstr>Polynomials and Sound: Web Tool</vt:lpstr>
      <vt:lpstr>Polynomials and Sound: Web Tool</vt:lpstr>
      <vt:lpstr>Changes in Sound</vt:lpstr>
      <vt:lpstr>Polynomials and Sound: Web Tool</vt:lpstr>
      <vt:lpstr>Polynomials and Sound: Web Tool</vt:lpstr>
      <vt:lpstr>Changes in Sound</vt:lpstr>
      <vt:lpstr>Math and Music</vt:lpstr>
      <vt:lpstr>Exit Ticket</vt:lpstr>
      <vt:lpstr>Exit Ticket (Simplified)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1</cp:revision>
  <dcterms:created xsi:type="dcterms:W3CDTF">2026-01-20T13:13:05Z</dcterms:created>
  <dcterms:modified xsi:type="dcterms:W3CDTF">2026-02-04T18:53:36Z</dcterms:modified>
  <cp:category/>
</cp:coreProperties>
</file>