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  <p:sldMasterId id="2147483681" r:id="rId2"/>
  </p:sldMasterIdLst>
  <p:notesMasterIdLst>
    <p:notesMasterId r:id="rId32"/>
  </p:notesMasterIdLst>
  <p:sldIdLst>
    <p:sldId id="256" r:id="rId3"/>
    <p:sldId id="270" r:id="rId4"/>
    <p:sldId id="262" r:id="rId5"/>
    <p:sldId id="263" r:id="rId6"/>
    <p:sldId id="271" r:id="rId7"/>
    <p:sldId id="279" r:id="rId8"/>
    <p:sldId id="281" r:id="rId9"/>
    <p:sldId id="272" r:id="rId10"/>
    <p:sldId id="280" r:id="rId11"/>
    <p:sldId id="285" r:id="rId12"/>
    <p:sldId id="286" r:id="rId13"/>
    <p:sldId id="283" r:id="rId14"/>
    <p:sldId id="284" r:id="rId15"/>
    <p:sldId id="297" r:id="rId16"/>
    <p:sldId id="299" r:id="rId17"/>
    <p:sldId id="300" r:id="rId18"/>
    <p:sldId id="288" r:id="rId19"/>
    <p:sldId id="274" r:id="rId20"/>
    <p:sldId id="302" r:id="rId21"/>
    <p:sldId id="292" r:id="rId22"/>
    <p:sldId id="301" r:id="rId23"/>
    <p:sldId id="275" r:id="rId24"/>
    <p:sldId id="290" r:id="rId25"/>
    <p:sldId id="293" r:id="rId26"/>
    <p:sldId id="296" r:id="rId27"/>
    <p:sldId id="294" r:id="rId28"/>
    <p:sldId id="303" r:id="rId29"/>
    <p:sldId id="295" r:id="rId30"/>
    <p:sldId id="276" r:id="rId31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2C29"/>
    <a:srgbClr val="FAF2D8"/>
    <a:srgbClr val="99BEDF"/>
    <a:srgbClr val="CBD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DF0E08-B89D-4F71-8273-7E392B6F5A3E}" v="439" dt="2026-02-23T19:49:33.368"/>
  </p1510:revLst>
</p1510:revInfo>
</file>

<file path=ppt/tableStyles.xml><?xml version="1.0" encoding="utf-8"?>
<a:tblStyleLst xmlns:a="http://schemas.openxmlformats.org/drawingml/2006/main" def="{BEDF182F-1DE7-4F13-8AA3-002D9E3B458A}">
  <a:tblStyle styleId="{BEDF182F-1DE7-4F13-8AA3-002D9E3B45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89557" autoAdjust="0"/>
  </p:normalViewPr>
  <p:slideViewPr>
    <p:cSldViewPr snapToGrid="0">
      <p:cViewPr varScale="1">
        <p:scale>
          <a:sx n="144" d="100"/>
          <a:sy n="144" d="100"/>
        </p:scale>
        <p:origin x="9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39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ke, Michell L." userId="835521cf-4bf5-41b6-b3d8-e14ae4606327" providerId="ADAL" clId="{E2B088EB-2600-4454-9D10-79C1CABF4A00}"/>
    <pc:docChg chg="undo redo custSel addSld delSld modSld sldOrd">
      <pc:chgData name="Eike, Michell L." userId="835521cf-4bf5-41b6-b3d8-e14ae4606327" providerId="ADAL" clId="{E2B088EB-2600-4454-9D10-79C1CABF4A00}" dt="2026-03-09T15:51:59.086" v="6705" actId="404"/>
      <pc:docMkLst>
        <pc:docMk/>
      </pc:docMkLst>
      <pc:sldChg chg="modSp mod">
        <pc:chgData name="Eike, Michell L." userId="835521cf-4bf5-41b6-b3d8-e14ae4606327" providerId="ADAL" clId="{E2B088EB-2600-4454-9D10-79C1CABF4A00}" dt="2026-02-23T19:36:12.966" v="6259" actId="13926"/>
        <pc:sldMkLst>
          <pc:docMk/>
          <pc:sldMk cId="0" sldId="263"/>
        </pc:sldMkLst>
        <pc:spChg chg="mod">
          <ac:chgData name="Eike, Michell L." userId="835521cf-4bf5-41b6-b3d8-e14ae4606327" providerId="ADAL" clId="{E2B088EB-2600-4454-9D10-79C1CABF4A00}" dt="2026-02-23T19:36:05.855" v="6258" actId="27636"/>
          <ac:spMkLst>
            <pc:docMk/>
            <pc:sldMk cId="0" sldId="263"/>
            <ac:spMk id="5" creationId="{4928C0DD-EBA7-945F-414B-0577DA3BB329}"/>
          </ac:spMkLst>
        </pc:spChg>
        <pc:spChg chg="mod">
          <ac:chgData name="Eike, Michell L." userId="835521cf-4bf5-41b6-b3d8-e14ae4606327" providerId="ADAL" clId="{E2B088EB-2600-4454-9D10-79C1CABF4A00}" dt="2026-02-23T19:36:12.966" v="6259" actId="13926"/>
          <ac:spMkLst>
            <pc:docMk/>
            <pc:sldMk cId="0" sldId="263"/>
            <ac:spMk id="24577" creationId="{7A133F9F-8BD4-BFCE-947E-74745460EF13}"/>
          </ac:spMkLst>
        </pc:spChg>
      </pc:sldChg>
      <pc:sldChg chg="modSp mod">
        <pc:chgData name="Eike, Michell L." userId="835521cf-4bf5-41b6-b3d8-e14ae4606327" providerId="ADAL" clId="{E2B088EB-2600-4454-9D10-79C1CABF4A00}" dt="2026-02-23T19:38:08.177" v="6260" actId="207"/>
        <pc:sldMkLst>
          <pc:docMk/>
          <pc:sldMk cId="3879661357" sldId="270"/>
        </pc:sldMkLst>
        <pc:spChg chg="mod">
          <ac:chgData name="Eike, Michell L." userId="835521cf-4bf5-41b6-b3d8-e14ae4606327" providerId="ADAL" clId="{E2B088EB-2600-4454-9D10-79C1CABF4A00}" dt="2026-02-11T17:33:49.570" v="4145" actId="14100"/>
          <ac:spMkLst>
            <pc:docMk/>
            <pc:sldMk cId="3879661357" sldId="270"/>
            <ac:spMk id="2" creationId="{3A3497E2-88CE-452F-3FF8-96EE085AE418}"/>
          </ac:spMkLst>
        </pc:spChg>
        <pc:spChg chg="mod">
          <ac:chgData name="Eike, Michell L." userId="835521cf-4bf5-41b6-b3d8-e14ae4606327" providerId="ADAL" clId="{E2B088EB-2600-4454-9D10-79C1CABF4A00}" dt="2026-02-11T17:33:38.417" v="4142" actId="14100"/>
          <ac:spMkLst>
            <pc:docMk/>
            <pc:sldMk cId="3879661357" sldId="270"/>
            <ac:spMk id="3" creationId="{FEFF57AB-21DC-21E2-F0B4-543CF54F3ECC}"/>
          </ac:spMkLst>
        </pc:spChg>
        <pc:spChg chg="mod">
          <ac:chgData name="Eike, Michell L." userId="835521cf-4bf5-41b6-b3d8-e14ae4606327" providerId="ADAL" clId="{E2B088EB-2600-4454-9D10-79C1CABF4A00}" dt="2026-02-23T19:38:08.177" v="6260" actId="207"/>
          <ac:spMkLst>
            <pc:docMk/>
            <pc:sldMk cId="3879661357" sldId="270"/>
            <ac:spMk id="5" creationId="{A9CE501F-ECB1-9E90-9382-8F0363093F5F}"/>
          </ac:spMkLst>
        </pc:spChg>
      </pc:sldChg>
      <pc:sldChg chg="addSp modSp add mod">
        <pc:chgData name="Eike, Michell L." userId="835521cf-4bf5-41b6-b3d8-e14ae4606327" providerId="ADAL" clId="{E2B088EB-2600-4454-9D10-79C1CABF4A00}" dt="2026-02-11T17:40:24.038" v="4219" actId="207"/>
        <pc:sldMkLst>
          <pc:docMk/>
          <pc:sldMk cId="3772087390" sldId="271"/>
        </pc:sldMkLst>
        <pc:spChg chg="mod">
          <ac:chgData name="Eike, Michell L." userId="835521cf-4bf5-41b6-b3d8-e14ae4606327" providerId="ADAL" clId="{E2B088EB-2600-4454-9D10-79C1CABF4A00}" dt="2026-02-11T17:40:24.038" v="4219" actId="207"/>
          <ac:spMkLst>
            <pc:docMk/>
            <pc:sldMk cId="3772087390" sldId="271"/>
            <ac:spMk id="25602" creationId="{3693A41F-E59E-6809-E92B-E7F137C0F984}"/>
          </ac:spMkLst>
        </pc:spChg>
      </pc:sldChg>
      <pc:sldChg chg="addSp delSp modSp add mod ord setBg modClrScheme delAnim modAnim chgLayout modNotesTx">
        <pc:chgData name="Eike, Michell L." userId="835521cf-4bf5-41b6-b3d8-e14ae4606327" providerId="ADAL" clId="{E2B088EB-2600-4454-9D10-79C1CABF4A00}" dt="2026-02-11T13:25:08.589" v="4131"/>
        <pc:sldMkLst>
          <pc:docMk/>
          <pc:sldMk cId="1911814882" sldId="272"/>
        </pc:sldMkLst>
      </pc:sldChg>
      <pc:sldChg chg="modSp add mod">
        <pc:chgData name="Eike, Michell L." userId="835521cf-4bf5-41b6-b3d8-e14ae4606327" providerId="ADAL" clId="{E2B088EB-2600-4454-9D10-79C1CABF4A00}" dt="2026-02-26T21:10:59.280" v="6653" actId="20577"/>
        <pc:sldMkLst>
          <pc:docMk/>
          <pc:sldMk cId="2627404980" sldId="276"/>
        </pc:sldMkLst>
        <pc:spChg chg="mod">
          <ac:chgData name="Eike, Michell L." userId="835521cf-4bf5-41b6-b3d8-e14ae4606327" providerId="ADAL" clId="{E2B088EB-2600-4454-9D10-79C1CABF4A00}" dt="2026-02-26T21:10:59.280" v="6653" actId="20577"/>
          <ac:spMkLst>
            <pc:docMk/>
            <pc:sldMk cId="2627404980" sldId="276"/>
            <ac:spMk id="25602" creationId="{29580908-B990-19AA-2275-318F6B4F1DB7}"/>
          </ac:spMkLst>
        </pc:spChg>
      </pc:sldChg>
      <pc:sldChg chg="addSp delSp modSp add mod ord setBg modShow modNotesTx">
        <pc:chgData name="Eike, Michell L." userId="835521cf-4bf5-41b6-b3d8-e14ae4606327" providerId="ADAL" clId="{E2B088EB-2600-4454-9D10-79C1CABF4A00}" dt="2026-02-11T13:24:55.812" v="4126" actId="729"/>
        <pc:sldMkLst>
          <pc:docMk/>
          <pc:sldMk cId="248578414" sldId="279"/>
        </pc:sldMkLst>
      </pc:sldChg>
      <pc:sldChg chg="addSp delSp modSp add mod ord setBg">
        <pc:chgData name="Eike, Michell L." userId="835521cf-4bf5-41b6-b3d8-e14ae4606327" providerId="ADAL" clId="{E2B088EB-2600-4454-9D10-79C1CABF4A00}" dt="2026-02-11T13:24:34.135" v="4121"/>
        <pc:sldMkLst>
          <pc:docMk/>
          <pc:sldMk cId="754615729" sldId="280"/>
        </pc:sldMkLst>
      </pc:sldChg>
      <pc:sldChg chg="addSp delSp modSp add mod ord setBg modShow modNotesTx">
        <pc:chgData name="Eike, Michell L." userId="835521cf-4bf5-41b6-b3d8-e14ae4606327" providerId="ADAL" clId="{E2B088EB-2600-4454-9D10-79C1CABF4A00}" dt="2026-02-11T13:25:04.195" v="4129" actId="729"/>
        <pc:sldMkLst>
          <pc:docMk/>
          <pc:sldMk cId="2923274349" sldId="281"/>
        </pc:sldMkLst>
      </pc:sldChg>
      <pc:sldChg chg="addSp modSp add mod modShow">
        <pc:chgData name="Eike, Michell L." userId="835521cf-4bf5-41b6-b3d8-e14ae4606327" providerId="ADAL" clId="{E2B088EB-2600-4454-9D10-79C1CABF4A00}" dt="2026-02-11T13:25:58.961" v="4137" actId="729"/>
        <pc:sldMkLst>
          <pc:docMk/>
          <pc:sldMk cId="1246342897" sldId="283"/>
        </pc:sldMkLst>
      </pc:sldChg>
      <pc:sldChg chg="addSp modSp add mod modShow">
        <pc:chgData name="Eike, Michell L." userId="835521cf-4bf5-41b6-b3d8-e14ae4606327" providerId="ADAL" clId="{E2B088EB-2600-4454-9D10-79C1CABF4A00}" dt="2026-02-11T13:26:02.555" v="4138" actId="729"/>
        <pc:sldMkLst>
          <pc:docMk/>
          <pc:sldMk cId="2235714479" sldId="284"/>
        </pc:sldMkLst>
      </pc:sldChg>
      <pc:sldChg chg="modSp add mod ord">
        <pc:chgData name="Eike, Michell L." userId="835521cf-4bf5-41b6-b3d8-e14ae4606327" providerId="ADAL" clId="{E2B088EB-2600-4454-9D10-79C1CABF4A00}" dt="2026-02-11T13:25:22.611" v="4134" actId="20577"/>
        <pc:sldMkLst>
          <pc:docMk/>
          <pc:sldMk cId="991503624" sldId="285"/>
        </pc:sldMkLst>
        <pc:spChg chg="mod">
          <ac:chgData name="Eike, Michell L." userId="835521cf-4bf5-41b6-b3d8-e14ae4606327" providerId="ADAL" clId="{E2B088EB-2600-4454-9D10-79C1CABF4A00}" dt="2026-02-11T13:25:22.611" v="4134" actId="20577"/>
          <ac:spMkLst>
            <pc:docMk/>
            <pc:sldMk cId="991503624" sldId="285"/>
            <ac:spMk id="5" creationId="{0DC3E403-3E6D-E6CB-3C5C-7E8864DAACA3}"/>
          </ac:spMkLst>
        </pc:spChg>
      </pc:sldChg>
      <pc:sldChg chg="modSp add mod ord">
        <pc:chgData name="Eike, Michell L." userId="835521cf-4bf5-41b6-b3d8-e14ae4606327" providerId="ADAL" clId="{E2B088EB-2600-4454-9D10-79C1CABF4A00}" dt="2026-02-11T13:25:51.565" v="4136"/>
        <pc:sldMkLst>
          <pc:docMk/>
          <pc:sldMk cId="2580059144" sldId="286"/>
        </pc:sldMkLst>
      </pc:sldChg>
      <pc:sldChg chg="modSp add del mod">
        <pc:chgData name="Eike, Michell L." userId="835521cf-4bf5-41b6-b3d8-e14ae4606327" providerId="ADAL" clId="{E2B088EB-2600-4454-9D10-79C1CABF4A00}" dt="2026-02-11T19:43:23.960" v="5644" actId="14100"/>
        <pc:sldMkLst>
          <pc:docMk/>
          <pc:sldMk cId="4113417102" sldId="288"/>
        </pc:sldMkLst>
        <pc:spChg chg="mod">
          <ac:chgData name="Eike, Michell L." userId="835521cf-4bf5-41b6-b3d8-e14ae4606327" providerId="ADAL" clId="{E2B088EB-2600-4454-9D10-79C1CABF4A00}" dt="2026-02-11T19:43:02.634" v="5643" actId="13926"/>
          <ac:spMkLst>
            <pc:docMk/>
            <pc:sldMk cId="4113417102" sldId="288"/>
            <ac:spMk id="25602" creationId="{90A4435A-6E6C-EC20-2C19-F9A6F66C955D}"/>
          </ac:spMkLst>
        </pc:spChg>
        <pc:picChg chg="mod">
          <ac:chgData name="Eike, Michell L." userId="835521cf-4bf5-41b6-b3d8-e14ae4606327" providerId="ADAL" clId="{E2B088EB-2600-4454-9D10-79C1CABF4A00}" dt="2026-02-11T19:43:23.960" v="5644" actId="14100"/>
          <ac:picMkLst>
            <pc:docMk/>
            <pc:sldMk cId="4113417102" sldId="288"/>
            <ac:picMk id="6" creationId="{AB25290A-51DA-ED9F-DB5F-59760AFED222}"/>
          </ac:picMkLst>
        </pc:picChg>
      </pc:sldChg>
      <pc:sldChg chg="addSp delSp modSp add mod ord">
        <pc:chgData name="Eike, Michell L." userId="835521cf-4bf5-41b6-b3d8-e14ae4606327" providerId="ADAL" clId="{E2B088EB-2600-4454-9D10-79C1CABF4A00}" dt="2026-02-26T13:22:11.485" v="6279" actId="14100"/>
        <pc:sldMkLst>
          <pc:docMk/>
          <pc:sldMk cId="3579803907" sldId="292"/>
        </pc:sldMkLst>
        <pc:grpChg chg="add mod">
          <ac:chgData name="Eike, Michell L." userId="835521cf-4bf5-41b6-b3d8-e14ae4606327" providerId="ADAL" clId="{E2B088EB-2600-4454-9D10-79C1CABF4A00}" dt="2026-02-11T19:31:39.854" v="5480" actId="1076"/>
          <ac:grpSpMkLst>
            <pc:docMk/>
            <pc:sldMk cId="3579803907" sldId="292"/>
            <ac:grpSpMk id="14" creationId="{877AAB6C-3ADE-F588-67DE-ED0DDA61897C}"/>
          </ac:grpSpMkLst>
        </pc:grpChg>
        <pc:picChg chg="add mod topLvl modCrop">
          <ac:chgData name="Eike, Michell L." userId="835521cf-4bf5-41b6-b3d8-e14ae4606327" providerId="ADAL" clId="{E2B088EB-2600-4454-9D10-79C1CABF4A00}" dt="2026-02-11T19:31:47.415" v="5481" actId="14100"/>
          <ac:picMkLst>
            <pc:docMk/>
            <pc:sldMk cId="3579803907" sldId="292"/>
            <ac:picMk id="3" creationId="{5D3EF9F2-3BCE-308C-8EC9-2D7A558D6D66}"/>
          </ac:picMkLst>
        </pc:picChg>
        <pc:picChg chg="add mod">
          <ac:chgData name="Eike, Michell L." userId="835521cf-4bf5-41b6-b3d8-e14ae4606327" providerId="ADAL" clId="{E2B088EB-2600-4454-9D10-79C1CABF4A00}" dt="2026-02-26T13:22:11.485" v="6279" actId="14100"/>
          <ac:picMkLst>
            <pc:docMk/>
            <pc:sldMk cId="3579803907" sldId="292"/>
            <ac:picMk id="5" creationId="{FFB088E1-0946-5C3C-B50C-C8D85A49C0D3}"/>
          </ac:picMkLst>
        </pc:picChg>
        <pc:picChg chg="mod topLvl modCrop">
          <ac:chgData name="Eike, Michell L." userId="835521cf-4bf5-41b6-b3d8-e14ae4606327" providerId="ADAL" clId="{E2B088EB-2600-4454-9D10-79C1CABF4A00}" dt="2026-02-11T19:31:32.091" v="5479" actId="164"/>
          <ac:picMkLst>
            <pc:docMk/>
            <pc:sldMk cId="3579803907" sldId="292"/>
            <ac:picMk id="11" creationId="{FC0BB354-A520-0464-6F9D-4B4FE2E267F4}"/>
          </ac:picMkLst>
        </pc:picChg>
        <pc:picChg chg="mod topLvl">
          <ac:chgData name="Eike, Michell L." userId="835521cf-4bf5-41b6-b3d8-e14ae4606327" providerId="ADAL" clId="{E2B088EB-2600-4454-9D10-79C1CABF4A00}" dt="2026-02-11T19:31:32.091" v="5479" actId="164"/>
          <ac:picMkLst>
            <pc:docMk/>
            <pc:sldMk cId="3579803907" sldId="292"/>
            <ac:picMk id="12" creationId="{EAF5CE31-460F-7E48-AC43-7C2B085DB25E}"/>
          </ac:picMkLst>
        </pc:picChg>
      </pc:sldChg>
      <pc:sldChg chg="addSp modSp add mod">
        <pc:chgData name="Eike, Michell L." userId="835521cf-4bf5-41b6-b3d8-e14ae4606327" providerId="ADAL" clId="{E2B088EB-2600-4454-9D10-79C1CABF4A00}" dt="2026-02-26T13:22:23.057" v="6280"/>
        <pc:sldMkLst>
          <pc:docMk/>
          <pc:sldMk cId="705087768" sldId="294"/>
        </pc:sldMkLst>
        <pc:spChg chg="mod">
          <ac:chgData name="Eike, Michell L." userId="835521cf-4bf5-41b6-b3d8-e14ae4606327" providerId="ADAL" clId="{E2B088EB-2600-4454-9D10-79C1CABF4A00}" dt="2026-02-26T13:21:46.105" v="6278" actId="13926"/>
          <ac:spMkLst>
            <pc:docMk/>
            <pc:sldMk cId="705087768" sldId="294"/>
            <ac:spMk id="2" creationId="{DC67C2EA-1485-84D4-6FFA-3614FDC726C3}"/>
          </ac:spMkLst>
        </pc:spChg>
        <pc:spChg chg="mod">
          <ac:chgData name="Eike, Michell L." userId="835521cf-4bf5-41b6-b3d8-e14ae4606327" providerId="ADAL" clId="{E2B088EB-2600-4454-9D10-79C1CABF4A00}" dt="2026-02-17T18:07:33.429" v="6114" actId="20577"/>
          <ac:spMkLst>
            <pc:docMk/>
            <pc:sldMk cId="705087768" sldId="294"/>
            <ac:spMk id="25602" creationId="{3AFB06E0-D41B-8C46-06E9-485D3F4C8A80}"/>
          </ac:spMkLst>
        </pc:spChg>
        <pc:picChg chg="add mod">
          <ac:chgData name="Eike, Michell L." userId="835521cf-4bf5-41b6-b3d8-e14ae4606327" providerId="ADAL" clId="{E2B088EB-2600-4454-9D10-79C1CABF4A00}" dt="2026-02-26T13:22:23.057" v="6280"/>
          <ac:picMkLst>
            <pc:docMk/>
            <pc:sldMk cId="705087768" sldId="294"/>
            <ac:picMk id="3" creationId="{4EF9554D-D19C-E220-2451-BB5731F37028}"/>
          </ac:picMkLst>
        </pc:picChg>
      </pc:sldChg>
      <pc:sldChg chg="addSp delSp modSp add mod">
        <pc:chgData name="Eike, Michell L." userId="835521cf-4bf5-41b6-b3d8-e14ae4606327" providerId="ADAL" clId="{E2B088EB-2600-4454-9D10-79C1CABF4A00}" dt="2026-03-09T15:51:59.086" v="6705" actId="404"/>
        <pc:sldMkLst>
          <pc:docMk/>
          <pc:sldMk cId="3201202565" sldId="295"/>
        </pc:sldMkLst>
        <pc:spChg chg="mod">
          <ac:chgData name="Eike, Michell L." userId="835521cf-4bf5-41b6-b3d8-e14ae4606327" providerId="ADAL" clId="{E2B088EB-2600-4454-9D10-79C1CABF4A00}" dt="2026-03-09T15:51:49.884" v="6700" actId="20577"/>
          <ac:spMkLst>
            <pc:docMk/>
            <pc:sldMk cId="3201202565" sldId="295"/>
            <ac:spMk id="2" creationId="{2CF1BA23-F482-EE84-8124-6C8FA6F7826D}"/>
          </ac:spMkLst>
        </pc:spChg>
        <pc:spChg chg="mod">
          <ac:chgData name="Eike, Michell L." userId="835521cf-4bf5-41b6-b3d8-e14ae4606327" providerId="ADAL" clId="{E2B088EB-2600-4454-9D10-79C1CABF4A00}" dt="2026-03-09T15:51:59.086" v="6705" actId="404"/>
          <ac:spMkLst>
            <pc:docMk/>
            <pc:sldMk cId="3201202565" sldId="295"/>
            <ac:spMk id="25602" creationId="{0BF54294-1712-D28C-EB24-09EF163AACE8}"/>
          </ac:spMkLst>
        </pc:spChg>
        <pc:picChg chg="add mod">
          <ac:chgData name="Eike, Michell L." userId="835521cf-4bf5-41b6-b3d8-e14ae4606327" providerId="ADAL" clId="{E2B088EB-2600-4454-9D10-79C1CABF4A00}" dt="2026-03-09T15:51:46.361" v="6699" actId="1076"/>
          <ac:picMkLst>
            <pc:docMk/>
            <pc:sldMk cId="3201202565" sldId="295"/>
            <ac:picMk id="4" creationId="{AF7EDB43-9033-10AB-F07E-E7B12C29AEF2}"/>
          </ac:picMkLst>
        </pc:picChg>
      </pc:sldChg>
      <pc:sldChg chg="delSp modSp add mod">
        <pc:chgData name="Eike, Michell L." userId="835521cf-4bf5-41b6-b3d8-e14ae4606327" providerId="ADAL" clId="{E2B088EB-2600-4454-9D10-79C1CABF4A00}" dt="2026-02-26T13:21:16.343" v="6274" actId="20577"/>
        <pc:sldMkLst>
          <pc:docMk/>
          <pc:sldMk cId="2231869735" sldId="296"/>
        </pc:sldMkLst>
        <pc:spChg chg="mod">
          <ac:chgData name="Eike, Michell L." userId="835521cf-4bf5-41b6-b3d8-e14ae4606327" providerId="ADAL" clId="{E2B088EB-2600-4454-9D10-79C1CABF4A00}" dt="2026-02-11T19:48:23.172" v="5655" actId="13926"/>
          <ac:spMkLst>
            <pc:docMk/>
            <pc:sldMk cId="2231869735" sldId="296"/>
            <ac:spMk id="2" creationId="{197E642A-11B7-4DBC-CDF4-30567D531BF3}"/>
          </ac:spMkLst>
        </pc:spChg>
        <pc:spChg chg="mod">
          <ac:chgData name="Eike, Michell L." userId="835521cf-4bf5-41b6-b3d8-e14ae4606327" providerId="ADAL" clId="{E2B088EB-2600-4454-9D10-79C1CABF4A00}" dt="2026-02-26T13:21:16.343" v="6274" actId="20577"/>
          <ac:spMkLst>
            <pc:docMk/>
            <pc:sldMk cId="2231869735" sldId="296"/>
            <ac:spMk id="25602" creationId="{189B2981-4DC7-C0B6-DFAB-0D702801A3E4}"/>
          </ac:spMkLst>
        </pc:spChg>
      </pc:sldChg>
      <pc:sldChg chg="addSp delSp modSp add mod">
        <pc:chgData name="Eike, Michell L." userId="835521cf-4bf5-41b6-b3d8-e14ae4606327" providerId="ADAL" clId="{E2B088EB-2600-4454-9D10-79C1CABF4A00}" dt="2026-02-11T19:43:27.440" v="5646"/>
        <pc:sldMkLst>
          <pc:docMk/>
          <pc:sldMk cId="4154476721" sldId="297"/>
        </pc:sldMkLst>
        <pc:spChg chg="add mod topLvl">
          <ac:chgData name="Eike, Michell L." userId="835521cf-4bf5-41b6-b3d8-e14ae4606327" providerId="ADAL" clId="{E2B088EB-2600-4454-9D10-79C1CABF4A00}" dt="2026-02-11T19:42:15.639" v="5611" actId="208"/>
          <ac:spMkLst>
            <pc:docMk/>
            <pc:sldMk cId="4154476721" sldId="297"/>
            <ac:spMk id="3" creationId="{0751288C-C7F3-2557-0645-636CAFEB856F}"/>
          </ac:spMkLst>
        </pc:spChg>
        <pc:spChg chg="add mod topLvl">
          <ac:chgData name="Eike, Michell L." userId="835521cf-4bf5-41b6-b3d8-e14ae4606327" providerId="ADAL" clId="{E2B088EB-2600-4454-9D10-79C1CABF4A00}" dt="2026-02-11T19:42:20.803" v="5612" actId="14100"/>
          <ac:spMkLst>
            <pc:docMk/>
            <pc:sldMk cId="4154476721" sldId="297"/>
            <ac:spMk id="4" creationId="{AB319934-D65E-51AE-2A85-C87871C3AF60}"/>
          </ac:spMkLst>
        </pc:spChg>
        <pc:spChg chg="mod">
          <ac:chgData name="Eike, Michell L." userId="835521cf-4bf5-41b6-b3d8-e14ae4606327" providerId="ADAL" clId="{E2B088EB-2600-4454-9D10-79C1CABF4A00}" dt="2026-02-11T19:41:36.578" v="5605" actId="20577"/>
          <ac:spMkLst>
            <pc:docMk/>
            <pc:sldMk cId="4154476721" sldId="297"/>
            <ac:spMk id="25602" creationId="{2E41AAC9-B3E7-C824-10D2-BEB331F02E0B}"/>
          </ac:spMkLst>
        </pc:spChg>
        <pc:picChg chg="add mod">
          <ac:chgData name="Eike, Michell L." userId="835521cf-4bf5-41b6-b3d8-e14ae4606327" providerId="ADAL" clId="{E2B088EB-2600-4454-9D10-79C1CABF4A00}" dt="2026-02-11T19:43:27.440" v="5646"/>
          <ac:picMkLst>
            <pc:docMk/>
            <pc:sldMk cId="4154476721" sldId="297"/>
            <ac:picMk id="13" creationId="{FCA9C1C3-4C3F-B30A-08C0-45343B6262AF}"/>
          </ac:picMkLst>
        </pc:picChg>
      </pc:sldChg>
      <pc:sldChg chg="add modNotesTx">
        <pc:chgData name="Eike, Michell L." userId="835521cf-4bf5-41b6-b3d8-e14ae4606327" providerId="ADAL" clId="{E2B088EB-2600-4454-9D10-79C1CABF4A00}" dt="2026-02-11T17:58:13.382" v="4338" actId="6549"/>
        <pc:sldMkLst>
          <pc:docMk/>
          <pc:sldMk cId="1363752627" sldId="299"/>
        </pc:sldMkLst>
      </pc:sldChg>
      <pc:sldChg chg="addSp modSp add mod">
        <pc:chgData name="Eike, Michell L." userId="835521cf-4bf5-41b6-b3d8-e14ae4606327" providerId="ADAL" clId="{E2B088EB-2600-4454-9D10-79C1CABF4A00}" dt="2026-02-11T18:12:40.108" v="4621" actId="1076"/>
        <pc:sldMkLst>
          <pc:docMk/>
          <pc:sldMk cId="3350643963" sldId="300"/>
        </pc:sldMkLst>
        <pc:spChg chg="mod">
          <ac:chgData name="Eike, Michell L." userId="835521cf-4bf5-41b6-b3d8-e14ae4606327" providerId="ADAL" clId="{E2B088EB-2600-4454-9D10-79C1CABF4A00}" dt="2026-02-11T18:12:35.903" v="4620" actId="20577"/>
          <ac:spMkLst>
            <pc:docMk/>
            <pc:sldMk cId="3350643963" sldId="300"/>
            <ac:spMk id="25602" creationId="{FFE9E5C1-2D90-558D-0DC8-FAEB3A38C72C}"/>
          </ac:spMkLst>
        </pc:spChg>
        <pc:grpChg chg="add mod">
          <ac:chgData name="Eike, Michell L." userId="835521cf-4bf5-41b6-b3d8-e14ae4606327" providerId="ADAL" clId="{E2B088EB-2600-4454-9D10-79C1CABF4A00}" dt="2026-02-11T18:12:24.138" v="4618" actId="164"/>
          <ac:grpSpMkLst>
            <pc:docMk/>
            <pc:sldMk cId="3350643963" sldId="300"/>
            <ac:grpSpMk id="19" creationId="{FF98A0BD-C0C2-2AAF-563B-57D8575A41CE}"/>
          </ac:grpSpMkLst>
        </pc:grpChg>
        <pc:grpChg chg="add mod">
          <ac:chgData name="Eike, Michell L." userId="835521cf-4bf5-41b6-b3d8-e14ae4606327" providerId="ADAL" clId="{E2B088EB-2600-4454-9D10-79C1CABF4A00}" dt="2026-02-11T18:12:40.108" v="4621" actId="1076"/>
          <ac:grpSpMkLst>
            <pc:docMk/>
            <pc:sldMk cId="3350643963" sldId="300"/>
            <ac:grpSpMk id="20" creationId="{ACC13EC7-F3D2-9F0C-D88A-5A43B0D109B2}"/>
          </ac:grpSpMkLst>
        </pc:grpChg>
        <pc:picChg chg="add mod">
          <ac:chgData name="Eike, Michell L." userId="835521cf-4bf5-41b6-b3d8-e14ae4606327" providerId="ADAL" clId="{E2B088EB-2600-4454-9D10-79C1CABF4A00}" dt="2026-02-11T18:12:17.298" v="4616" actId="164"/>
          <ac:picMkLst>
            <pc:docMk/>
            <pc:sldMk cId="3350643963" sldId="300"/>
            <ac:picMk id="6" creationId="{25D677A1-0CFE-BD16-E105-7B2270BCDEA1}"/>
          </ac:picMkLst>
        </pc:picChg>
        <pc:picChg chg="add mod">
          <ac:chgData name="Eike, Michell L." userId="835521cf-4bf5-41b6-b3d8-e14ae4606327" providerId="ADAL" clId="{E2B088EB-2600-4454-9D10-79C1CABF4A00}" dt="2026-02-11T18:12:24.138" v="4618" actId="164"/>
          <ac:picMkLst>
            <pc:docMk/>
            <pc:sldMk cId="3350643963" sldId="300"/>
            <ac:picMk id="8" creationId="{B73E3603-9395-4056-E2FF-98E2BBE08BB6}"/>
          </ac:picMkLst>
        </pc:picChg>
        <pc:picChg chg="add mod">
          <ac:chgData name="Eike, Michell L." userId="835521cf-4bf5-41b6-b3d8-e14ae4606327" providerId="ADAL" clId="{E2B088EB-2600-4454-9D10-79C1CABF4A00}" dt="2026-02-11T18:12:17.298" v="4616" actId="164"/>
          <ac:picMkLst>
            <pc:docMk/>
            <pc:sldMk cId="3350643963" sldId="300"/>
            <ac:picMk id="10" creationId="{C37D4E92-D1D7-A1B9-6F05-BDB772563AE9}"/>
          </ac:picMkLst>
        </pc:picChg>
        <pc:picChg chg="add mod">
          <ac:chgData name="Eike, Michell L." userId="835521cf-4bf5-41b6-b3d8-e14ae4606327" providerId="ADAL" clId="{E2B088EB-2600-4454-9D10-79C1CABF4A00}" dt="2026-02-11T18:12:17.298" v="4616" actId="164"/>
          <ac:picMkLst>
            <pc:docMk/>
            <pc:sldMk cId="3350643963" sldId="300"/>
            <ac:picMk id="12" creationId="{3A6C597C-3503-347C-4632-B81B6C0CCD9F}"/>
          </ac:picMkLst>
        </pc:picChg>
        <pc:picChg chg="add mod">
          <ac:chgData name="Eike, Michell L." userId="835521cf-4bf5-41b6-b3d8-e14ae4606327" providerId="ADAL" clId="{E2B088EB-2600-4454-9D10-79C1CABF4A00}" dt="2026-02-11T18:12:17.298" v="4616" actId="164"/>
          <ac:picMkLst>
            <pc:docMk/>
            <pc:sldMk cId="3350643963" sldId="300"/>
            <ac:picMk id="14" creationId="{BA309524-486F-8A89-30D4-834D78453558}"/>
          </ac:picMkLst>
        </pc:picChg>
        <pc:picChg chg="add mod">
          <ac:chgData name="Eike, Michell L." userId="835521cf-4bf5-41b6-b3d8-e14ae4606327" providerId="ADAL" clId="{E2B088EB-2600-4454-9D10-79C1CABF4A00}" dt="2026-02-11T18:12:29.675" v="4619" actId="207"/>
          <ac:picMkLst>
            <pc:docMk/>
            <pc:sldMk cId="3350643963" sldId="300"/>
            <ac:picMk id="16" creationId="{A30D6C70-4D86-6B2B-88D2-1ABB7EDBC5BF}"/>
          </ac:picMkLst>
        </pc:picChg>
        <pc:picChg chg="add mod">
          <ac:chgData name="Eike, Michell L." userId="835521cf-4bf5-41b6-b3d8-e14ae4606327" providerId="ADAL" clId="{E2B088EB-2600-4454-9D10-79C1CABF4A00}" dt="2026-02-11T18:12:17.298" v="4616" actId="164"/>
          <ac:picMkLst>
            <pc:docMk/>
            <pc:sldMk cId="3350643963" sldId="300"/>
            <ac:picMk id="18" creationId="{D5A85C54-F6BD-51B5-825E-5089D47758F7}"/>
          </ac:picMkLst>
        </pc:picChg>
      </pc:sldChg>
      <pc:sldChg chg="add">
        <pc:chgData name="Eike, Michell L." userId="835521cf-4bf5-41b6-b3d8-e14ae4606327" providerId="ADAL" clId="{E2B088EB-2600-4454-9D10-79C1CABF4A00}" dt="2026-02-11T18:35:25.869" v="4678"/>
        <pc:sldMkLst>
          <pc:docMk/>
          <pc:sldMk cId="2393971073" sldId="301"/>
        </pc:sldMkLst>
      </pc:sldChg>
      <pc:sldChg chg="addSp delSp modSp add mod">
        <pc:chgData name="Eike, Michell L." userId="835521cf-4bf5-41b6-b3d8-e14ae4606327" providerId="ADAL" clId="{E2B088EB-2600-4454-9D10-79C1CABF4A00}" dt="2026-02-23T19:49:19.282" v="6270" actId="1076"/>
        <pc:sldMkLst>
          <pc:docMk/>
          <pc:sldMk cId="4273811926" sldId="302"/>
        </pc:sldMkLst>
        <pc:spChg chg="mod">
          <ac:chgData name="Eike, Michell L." userId="835521cf-4bf5-41b6-b3d8-e14ae4606327" providerId="ADAL" clId="{E2B088EB-2600-4454-9D10-79C1CABF4A00}" dt="2026-02-23T19:47:31.012" v="6265" actId="20577"/>
          <ac:spMkLst>
            <pc:docMk/>
            <pc:sldMk cId="4273811926" sldId="302"/>
            <ac:spMk id="2" creationId="{6AD53098-886B-50CD-ECDC-0F5EE80165B6}"/>
          </ac:spMkLst>
        </pc:spChg>
        <pc:spChg chg="mod">
          <ac:chgData name="Eike, Michell L." userId="835521cf-4bf5-41b6-b3d8-e14ae4606327" providerId="ADAL" clId="{E2B088EB-2600-4454-9D10-79C1CABF4A00}" dt="2026-02-11T19:22:22.438" v="5362"/>
          <ac:spMkLst>
            <pc:docMk/>
            <pc:sldMk cId="4273811926" sldId="302"/>
            <ac:spMk id="34" creationId="{49A91B30-D571-395C-8CC0-DF95B6ADE977}"/>
          </ac:spMkLst>
        </pc:spChg>
        <pc:spChg chg="mod">
          <ac:chgData name="Eike, Michell L." userId="835521cf-4bf5-41b6-b3d8-e14ae4606327" providerId="ADAL" clId="{E2B088EB-2600-4454-9D10-79C1CABF4A00}" dt="2026-02-11T19:22:22.438" v="5362"/>
          <ac:spMkLst>
            <pc:docMk/>
            <pc:sldMk cId="4273811926" sldId="302"/>
            <ac:spMk id="36" creationId="{2B4B76BE-B0E0-FE20-45B4-1F3CC0BD1622}"/>
          </ac:spMkLst>
        </pc:spChg>
        <pc:spChg chg="mod">
          <ac:chgData name="Eike, Michell L." userId="835521cf-4bf5-41b6-b3d8-e14ae4606327" providerId="ADAL" clId="{E2B088EB-2600-4454-9D10-79C1CABF4A00}" dt="2026-02-11T19:19:36.207" v="5188" actId="167"/>
          <ac:spMkLst>
            <pc:docMk/>
            <pc:sldMk cId="4273811926" sldId="302"/>
            <ac:spMk id="25602" creationId="{679B016C-DEC0-E068-2830-1EE01DD6EF4F}"/>
          </ac:spMkLst>
        </pc:spChg>
        <pc:grpChg chg="add mod">
          <ac:chgData name="Eike, Michell L." userId="835521cf-4bf5-41b6-b3d8-e14ae4606327" providerId="ADAL" clId="{E2B088EB-2600-4454-9D10-79C1CABF4A00}" dt="2026-02-11T19:22:35.154" v="5364" actId="14100"/>
          <ac:grpSpMkLst>
            <pc:docMk/>
            <pc:sldMk cId="4273811926" sldId="302"/>
            <ac:grpSpMk id="33" creationId="{CA3096A3-4FEE-03B4-C795-38C96DD0742C}"/>
          </ac:grpSpMkLst>
        </pc:grpChg>
        <pc:grpChg chg="mod">
          <ac:chgData name="Eike, Michell L." userId="835521cf-4bf5-41b6-b3d8-e14ae4606327" providerId="ADAL" clId="{E2B088EB-2600-4454-9D10-79C1CABF4A00}" dt="2026-02-11T19:22:22.438" v="5362"/>
          <ac:grpSpMkLst>
            <pc:docMk/>
            <pc:sldMk cId="4273811926" sldId="302"/>
            <ac:grpSpMk id="35" creationId="{F1B0DDC4-34EC-8624-F2D6-EE6902D06D5C}"/>
          </ac:grpSpMkLst>
        </pc:grpChg>
        <pc:picChg chg="add mod">
          <ac:chgData name="Eike, Michell L." userId="835521cf-4bf5-41b6-b3d8-e14ae4606327" providerId="ADAL" clId="{E2B088EB-2600-4454-9D10-79C1CABF4A00}" dt="2026-02-23T19:49:19.282" v="6270" actId="1076"/>
          <ac:picMkLst>
            <pc:docMk/>
            <pc:sldMk cId="4273811926" sldId="302"/>
            <ac:picMk id="5" creationId="{AD5A99DE-EDB4-0193-6A67-CB71B2924103}"/>
          </ac:picMkLst>
        </pc:picChg>
        <pc:cxnChg chg="mod">
          <ac:chgData name="Eike, Michell L." userId="835521cf-4bf5-41b6-b3d8-e14ae4606327" providerId="ADAL" clId="{E2B088EB-2600-4454-9D10-79C1CABF4A00}" dt="2026-02-11T19:22:22.438" v="5362"/>
          <ac:cxnSpMkLst>
            <pc:docMk/>
            <pc:sldMk cId="4273811926" sldId="302"/>
            <ac:cxnSpMk id="37" creationId="{9DFC9358-27BA-89AF-60A3-00F9A1D0FA8D}"/>
          </ac:cxnSpMkLst>
        </pc:cxnChg>
        <pc:cxnChg chg="mod">
          <ac:chgData name="Eike, Michell L." userId="835521cf-4bf5-41b6-b3d8-e14ae4606327" providerId="ADAL" clId="{E2B088EB-2600-4454-9D10-79C1CABF4A00}" dt="2026-02-11T19:22:22.438" v="5362"/>
          <ac:cxnSpMkLst>
            <pc:docMk/>
            <pc:sldMk cId="4273811926" sldId="302"/>
            <ac:cxnSpMk id="38" creationId="{7BF47854-9417-3FEB-269E-22AC6F4C1B5F}"/>
          </ac:cxnSpMkLst>
        </pc:cxnChg>
      </pc:sldChg>
      <pc:sldChg chg="modSp add mod">
        <pc:chgData name="Eike, Michell L." userId="835521cf-4bf5-41b6-b3d8-e14ae4606327" providerId="ADAL" clId="{E2B088EB-2600-4454-9D10-79C1CABF4A00}" dt="2026-02-26T21:11:36.891" v="6693" actId="13926"/>
        <pc:sldMkLst>
          <pc:docMk/>
          <pc:sldMk cId="358965912" sldId="303"/>
        </pc:sldMkLst>
        <pc:spChg chg="mod">
          <ac:chgData name="Eike, Michell L." userId="835521cf-4bf5-41b6-b3d8-e14ae4606327" providerId="ADAL" clId="{E2B088EB-2600-4454-9D10-79C1CABF4A00}" dt="2026-02-26T13:30:58.315" v="6571" actId="21"/>
          <ac:spMkLst>
            <pc:docMk/>
            <pc:sldMk cId="358965912" sldId="303"/>
            <ac:spMk id="2" creationId="{71915EDD-DD62-04D9-43D7-CA1007C658CE}"/>
          </ac:spMkLst>
        </pc:spChg>
        <pc:spChg chg="mod">
          <ac:chgData name="Eike, Michell L." userId="835521cf-4bf5-41b6-b3d8-e14ae4606327" providerId="ADAL" clId="{E2B088EB-2600-4454-9D10-79C1CABF4A00}" dt="2026-02-26T21:11:36.891" v="6693" actId="13926"/>
          <ac:spMkLst>
            <pc:docMk/>
            <pc:sldMk cId="358965912" sldId="303"/>
            <ac:spMk id="25602" creationId="{DBA0E993-66E7-C782-C298-4808840A0BB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3;n">
            <a:extLst>
              <a:ext uri="{FF2B5EF4-FFF2-40B4-BE49-F238E27FC236}">
                <a16:creationId xmlns:a16="http://schemas.microsoft.com/office/drawing/2014/main" id="{8624FC82-B5A2-5FA3-CBF3-BCBFA34F9D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Google Shape;4;n">
            <a:extLst>
              <a:ext uri="{FF2B5EF4-FFF2-40B4-BE49-F238E27FC236}">
                <a16:creationId xmlns:a16="http://schemas.microsoft.com/office/drawing/2014/main" id="{8976970C-9707-70A8-F003-735290520F1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97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28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28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28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28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5374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38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qHjIrI_fp0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37cChUfHk0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DBS6I5DjB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37cChUfHk0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97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ISP02KPau0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learn.k20center.ou.edu/strategy/197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ISP02KPau0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learn.k20center.ou.edu/strategy/197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Google Shape;38;p:notes">
            <a:extLst>
              <a:ext uri="{FF2B5EF4-FFF2-40B4-BE49-F238E27FC236}">
                <a16:creationId xmlns:a16="http://schemas.microsoft.com/office/drawing/2014/main" id="{9366B4A2-DBA3-CFE8-53CE-BFEE9562E40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1506" name="Google Shape;39;p:notes">
            <a:extLst>
              <a:ext uri="{FF2B5EF4-FFF2-40B4-BE49-F238E27FC236}">
                <a16:creationId xmlns:a16="http://schemas.microsoft.com/office/drawing/2014/main" id="{3F2534ED-FEAD-412D-0543-27B7B303B0D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6D8D4-07DE-D8AD-7393-597EE04D0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D9759D-6024-5B99-335E-59CB3A9248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58E6BD-F3DF-340F-0AB4-75DEE2AF96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Chalk talk. Strategies.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https://learn.k20center.ou.edu/strategy/197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54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Why-Lighting. Strategies.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https://learn.k20center.ou.edu/strategy/128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996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167EB-34F0-C35C-2039-26B2D423C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DB819D-0A16-8AA3-19F2-425F8DD39E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6137AA-96BF-DA16-DBB7-A301551524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Why-Lighting. Strategies.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https://learn.k20center.ou.edu/strategy/128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294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C6985-7C32-B280-07D8-8B8E79DD6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490C2A-C045-605A-7CFE-BA157E466F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54B999-623C-EDDB-20AA-5DE7BC2524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Why-Lighting. Strategies.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https://learn.k20center.ou.edu/strategy/128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183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DE267-31C0-0957-56C6-2A472DABD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1EFD29-CECF-E766-E4CD-42696170A9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ADFB6E-E895-4CEC-E0AB-ED0F8D6B6A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Why-Lighting. Strategies.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https://learn.k20center.ou.edu/strategy/128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703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Concept one-pager. Strategies.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https://learn.k20center.ou.edu/strategy/5374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535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Four corners. Strategies.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https://learn.k20center.ou.edu/strategy/138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82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1687D-6B04-E937-696E-0E6179E50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6344E-4B34-4D75-A6FE-BA1531EAF4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18CDCF-565B-8C0F-775A-3F68C341E1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LoveMovieQuotes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. (2021, April 25). 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Harry Potter Chamber of Secrets-It's not our abilities that show what we truly are. It's our choices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[Video]. YouTube.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https://www.youtube.com/watch?v=1qHjIrI_fp0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684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2728E-AC0A-60C5-722C-78987B9C2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387907-122E-2087-2761-256987C30B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EF5DDD-39CB-A61A-DE91-070FD6342E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Recall. (2020, August 24). 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You took everything from me. The Final Battle Thanos's bound by Wanda Maximoff's energy. Avengers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[Video]. YouTube.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https://www.youtube.com/watch?v=U37cChUfHk0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037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Everything In Middle Earth. (2016, April 4). 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The lord of the rings The Fellowship of the Rings-So do all who live to see such times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[Video]. YouTube.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https://www.youtube.com/watch?v=TDBS6I5DjBg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088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54F86-AF42-43BF-16C4-8909E7718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E293C1-0A7C-2710-0B14-B83D8370A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F973B5-EDAA-24B5-1603-5448572DA7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Santospi1. (2013, October 29). 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Clip from Lilo and Stitch, Ohana means family…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[Video]. YouTube.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https://www.youtube.com/watch?v=U37cChUfHk0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710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478E4-BADB-D00E-40FE-B4A31407C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3EF933-E800-9338-83F2-66B557EC32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852962-E8A0-311E-F1EC-C5C12657D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Chalk talk. Strategies.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https://learn.k20center.ou.edu/strategy/197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696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629EB-A9A5-7B73-F63E-CB572A826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E51E50-40B8-038C-A5D0-69195E6FB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5B9114-5FD4-C14A-F910-9513E6C2F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(2021, September 21). 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 3 minute timer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[Video]. YouTube.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https://www.youtube.com/watch?v=iISP02KPau0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Chalk talk. Strategies.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4"/>
              </a:rPr>
              <a:t>https://learn.k20center.ou.edu/strategy/197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321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64E38-65F7-74C0-DBF3-9200C8560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996B70-2F7C-D246-3CBC-1E18842C30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E4EB3E-E6AE-3DF0-4702-F06FE772E1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(2021, September 21). 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 3 minute timer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[Video]. YouTube.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https://www.youtube.com/watch?v=iISP02KPau0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Chalk talk. Strategies.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4"/>
              </a:rPr>
              <a:t>https://learn.k20center.ou.edu/strategy/197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399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1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4B20552E-7342-E84A-F371-1971A3F6C44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;p8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rm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904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AD6EEF45-89C6-035A-7767-7ED289963CD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93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C972B790-E0EA-1D94-2E39-E91EBF32EFA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2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;p3" title="k20center-logo-variations_K20 Bug - White.png">
            <a:extLst>
              <a:ext uri="{FF2B5EF4-FFF2-40B4-BE49-F238E27FC236}">
                <a16:creationId xmlns:a16="http://schemas.microsoft.com/office/drawing/2014/main" id="{A98AC9D7-ABC9-ABD1-C36A-7174189F79D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718689"/>
            <a:ext cx="7886700" cy="1125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958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120B5383-12EC-4263-1497-9698C0CF58F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5F1D04-4812-04B5-3299-BCB12F584B19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0201FEDF-1B17-4939-DD49-DF358C7925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11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86F1E247-B682-7CCA-0967-E63908DD64C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92F45D-B2D5-2BE4-2F75-6C684136B567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80D6DD3C-71EE-3C73-DDA5-5CEF6C3263A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306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AF74F841-FC3F-3B0B-3269-2B1C811007C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586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Cov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37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07A283A7-4BAE-5607-F552-FF9DE8E501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2459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ith Cover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07A283A7-4BAE-5607-F552-FF9DE8E501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666" y="559689"/>
            <a:ext cx="4940921" cy="213995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569073" y="2807732"/>
            <a:ext cx="4939927" cy="1397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4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sential Question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5D844917-401A-C607-900F-8340B4453A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5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2190A501-5ACD-F178-69EF-6D3C6116E8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3142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7A36BC56-4BFB-F2FB-2704-1CEB5D4A557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49" y="1370013"/>
            <a:ext cx="7886699" cy="3262312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64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D51A9934-4731-CF7D-01F8-8F8BC4047EE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3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9;p7" title="k20center-logo-variations_K20 - Bug Color.png">
            <a:extLst>
              <a:ext uri="{FF2B5EF4-FFF2-40B4-BE49-F238E27FC236}">
                <a16:creationId xmlns:a16="http://schemas.microsoft.com/office/drawing/2014/main" id="{CC1A804E-1971-8E34-9464-0A90A0072EB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>
            <a:lvl1pPr marL="228600" indent="-32004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32004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32004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al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5D168AF4-32E4-74C0-4A18-039BCF6D6B8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5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92A09B7-DA10-1158-CAB4-8798C3E2F8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7CF834B-CD39-B870-A33D-BB16E7C46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 </a:t>
            </a:r>
          </a:p>
          <a:p>
            <a:pPr lvl="1"/>
            <a:r>
              <a:rPr lang="en-US" altLang="en-US" dirty="0"/>
              <a:t>Second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15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457200" indent="-393192" algn="l" rtl="0" eaLnBrk="1" fontAlgn="base" hangingPunct="1">
        <a:spcBef>
          <a:spcPts val="520"/>
        </a:spcBef>
        <a:spcAft>
          <a:spcPct val="0"/>
        </a:spcAft>
        <a:buClr>
          <a:srgbClr val="971D20"/>
        </a:buClr>
        <a:buSzPct val="100000"/>
        <a:buFont typeface="System Font Regular"/>
        <a:buChar char="●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6616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328" algn="l" rtl="0" eaLnBrk="1" fontAlgn="base" hangingPunct="1">
        <a:spcBef>
          <a:spcPts val="340"/>
        </a:spcBef>
        <a:spcAft>
          <a:spcPct val="0"/>
        </a:spcAft>
        <a:buClr>
          <a:srgbClr val="E8BF3C"/>
        </a:buClr>
        <a:buFont typeface="Wingdings" pitchFamily="2" charset="2"/>
        <a:buChar char="§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20040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10896" algn="l" rtl="0" eaLnBrk="1" fontAlgn="base" hangingPunct="1">
        <a:lnSpc>
          <a:spcPct val="90000"/>
        </a:lnSpc>
        <a:spcBef>
          <a:spcPts val="270"/>
        </a:spcBef>
        <a:spcAft>
          <a:spcPct val="0"/>
        </a:spcAft>
        <a:buClr>
          <a:schemeClr val="accent1"/>
        </a:buClr>
        <a:buSzPct val="80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DBC93EE6-7CCD-518F-84C9-A4397115C5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DDC3D1B-4E0E-1D9F-CB2D-3C12C36432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A6C23A54-FCC8-0F9D-1665-130E35DC754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228600" indent="-393192" algn="l" rtl="0" fontAlgn="base">
        <a:spcBef>
          <a:spcPts val="520"/>
        </a:spcBef>
        <a:spcAft>
          <a:spcPct val="0"/>
        </a:spcAft>
        <a:buClr>
          <a:srgbClr val="971D20"/>
        </a:buClr>
        <a:buFont typeface="Aptos Display" panose="020B0004020202020204" pitchFamily="34" charset="0"/>
        <a:buAutoNum type="arabi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6616" algn="l" rtl="0" fontAlgn="base">
        <a:spcBef>
          <a:spcPts val="400"/>
        </a:spcBef>
        <a:spcAft>
          <a:spcPct val="0"/>
        </a:spcAft>
        <a:buClr>
          <a:schemeClr val="accent1"/>
        </a:buClr>
        <a:buFont typeface="Aptos Display" panose="020B0004020202020204" pitchFamily="34" charset="0"/>
        <a:buAutoNum type="alpha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328" algn="l" rtl="0" fontAlgn="base">
        <a:spcBef>
          <a:spcPts val="340"/>
        </a:spcBef>
        <a:spcAft>
          <a:spcPct val="0"/>
        </a:spcAft>
        <a:buClr>
          <a:srgbClr val="E8BF3C"/>
        </a:buClr>
        <a:buFont typeface="Aptos Display" panose="020B0004020202020204" pitchFamily="34" charset="0"/>
        <a:buAutoNum type="roman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19088" algn="l" rtl="0" fontAlgn="base"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10896" algn="l" rtl="0" fontAlgn="base">
        <a:spcBef>
          <a:spcPts val="270"/>
        </a:spcBef>
        <a:spcAft>
          <a:spcPct val="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iISP02KPau0?feature=oembed" TargetMode="External"/><Relationship Id="rId5" Type="http://schemas.openxmlformats.org/officeDocument/2006/relationships/hyperlink" Target="https://www.youtube.com/watch?v=iISP02KPau0" TargetMode="Externa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svg"/><Relationship Id="rId12" Type="http://schemas.openxmlformats.org/officeDocument/2006/relationships/image" Target="../media/image26.sv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iISP02KPau0?feature=oembed" TargetMode="External"/><Relationship Id="rId6" Type="http://schemas.openxmlformats.org/officeDocument/2006/relationships/image" Target="../media/image20.svg"/><Relationship Id="rId11" Type="http://schemas.openxmlformats.org/officeDocument/2006/relationships/image" Target="../media/image25.svg"/><Relationship Id="rId5" Type="http://schemas.openxmlformats.org/officeDocument/2006/relationships/hyperlink" Target="https://www.youtube.com/watch?v=iISP02KPau0" TargetMode="External"/><Relationship Id="rId10" Type="http://schemas.openxmlformats.org/officeDocument/2006/relationships/image" Target="../media/image24.svg"/><Relationship Id="rId4" Type="http://schemas.openxmlformats.org/officeDocument/2006/relationships/image" Target="../media/image19.jpeg"/><Relationship Id="rId9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yshakespeare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B04207B-9370-EEF6-E568-2AF34B9B1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17096F-D7FF-E16B-9172-D3C495F82A46}"/>
              </a:ext>
            </a:extLst>
          </p:cNvPr>
          <p:cNvSpPr/>
          <p:nvPr/>
        </p:nvSpPr>
        <p:spPr>
          <a:xfrm>
            <a:off x="0" y="1212112"/>
            <a:ext cx="9144000" cy="1750828"/>
          </a:xfrm>
          <a:prstGeom prst="rect">
            <a:avLst/>
          </a:prstGeom>
          <a:solidFill>
            <a:srgbClr val="CBDEEF">
              <a:alpha val="69804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FA42E0-C1A6-63E1-9B6B-1E21CC748F6F}"/>
              </a:ext>
            </a:extLst>
          </p:cNvPr>
          <p:cNvSpPr/>
          <p:nvPr/>
        </p:nvSpPr>
        <p:spPr>
          <a:xfrm>
            <a:off x="0" y="2956260"/>
            <a:ext cx="9144000" cy="1774189"/>
          </a:xfrm>
          <a:prstGeom prst="rect">
            <a:avLst/>
          </a:prstGeom>
          <a:solidFill>
            <a:srgbClr val="FAF2D8">
              <a:alpha val="69804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DC41CA-5ED6-B6D0-3719-E58A5F9AA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Romeo and Juliet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7BC500C5-A12B-BA80-5248-9619E9F3C96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7886700" cy="1719401"/>
          </a:xfrm>
        </p:spPr>
        <p:txBody>
          <a:bodyPr/>
          <a:lstStyle/>
          <a:p>
            <a:r>
              <a:rPr lang="en-US" sz="2400" i="1" dirty="0"/>
              <a:t>Part, fools, put up your swords;</a:t>
            </a:r>
            <a:br>
              <a:rPr lang="en-US" sz="2400" i="1" dirty="0"/>
            </a:br>
            <a:r>
              <a:rPr lang="en-US" sz="2400" i="1" dirty="0"/>
              <a:t>you know not what you do.</a:t>
            </a:r>
            <a:endParaRPr lang="en-US" altLang="en-US" sz="2400" i="1" dirty="0"/>
          </a:p>
        </p:txBody>
      </p:sp>
      <p:pic>
        <p:nvPicPr>
          <p:cNvPr id="14" name="Graphic 13" descr="Quill outline">
            <a:extLst>
              <a:ext uri="{FF2B5EF4-FFF2-40B4-BE49-F238E27FC236}">
                <a16:creationId xmlns:a16="http://schemas.microsoft.com/office/drawing/2014/main" id="{3553AA4F-FFCA-D982-25E6-7FF002F8B9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7804637" y="1468137"/>
            <a:ext cx="1299536" cy="129953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C55A85B-A31A-A775-B65E-8D0877DD14CF}"/>
              </a:ext>
            </a:extLst>
          </p:cNvPr>
          <p:cNvGrpSpPr/>
          <p:nvPr/>
        </p:nvGrpSpPr>
        <p:grpSpPr>
          <a:xfrm flipH="1">
            <a:off x="7843766" y="3318801"/>
            <a:ext cx="1024878" cy="1499550"/>
            <a:chOff x="4114963" y="4080671"/>
            <a:chExt cx="721141" cy="1055137"/>
          </a:xfrm>
          <a:solidFill>
            <a:schemeClr val="accent1"/>
          </a:solidFill>
        </p:grpSpPr>
        <p:pic>
          <p:nvPicPr>
            <p:cNvPr id="12" name="Graphic 11" descr="Scribble outline">
              <a:extLst>
                <a:ext uri="{FF2B5EF4-FFF2-40B4-BE49-F238E27FC236}">
                  <a16:creationId xmlns:a16="http://schemas.microsoft.com/office/drawing/2014/main" id="{4415E2BF-FABB-E919-650E-9D147F6C48E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3788"/>
            <a:stretch>
              <a:fillRect/>
            </a:stretch>
          </p:blipFill>
          <p:spPr>
            <a:xfrm rot="19573343">
              <a:off x="4133093" y="4246291"/>
              <a:ext cx="457806" cy="889517"/>
            </a:xfrm>
            <a:prstGeom prst="rect">
              <a:avLst/>
            </a:prstGeom>
          </p:spPr>
        </p:pic>
        <p:pic>
          <p:nvPicPr>
            <p:cNvPr id="16" name="Graphic 15" descr="Pen outline">
              <a:extLst>
                <a:ext uri="{FF2B5EF4-FFF2-40B4-BE49-F238E27FC236}">
                  <a16:creationId xmlns:a16="http://schemas.microsoft.com/office/drawing/2014/main" id="{F0D016F5-D082-9CDA-AC89-DC7CA79E9F6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19536" flipH="1">
              <a:off x="4114963" y="4080671"/>
              <a:ext cx="721141" cy="721141"/>
            </a:xfrm>
            <a:prstGeom prst="rect">
              <a:avLst/>
            </a:prstGeom>
          </p:spPr>
        </p:pic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DC3E403-3E6D-E6CB-3C5C-7E8864DAA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3089415"/>
            <a:ext cx="7886700" cy="164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(two people fighting)</a:t>
            </a:r>
            <a:br>
              <a:rPr lang="en-US" sz="2400" dirty="0"/>
            </a:br>
            <a:r>
              <a:rPr lang="en-US" sz="2400" i="1" dirty="0"/>
              <a:t>Break it up! Put up your swords;</a:t>
            </a:r>
            <a:br>
              <a:rPr lang="en-US" sz="2400" i="1" dirty="0"/>
            </a:br>
            <a:r>
              <a:rPr lang="en-US" sz="2400" i="1" dirty="0"/>
              <a:t>you don’t know how bad this is.</a:t>
            </a:r>
            <a:endParaRPr lang="en-US" alt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991503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87DC6DE-8E78-15DE-AC7C-A4819F0B1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49ADC4-842D-8BE2-0D2C-34420170DB1E}"/>
              </a:ext>
            </a:extLst>
          </p:cNvPr>
          <p:cNvSpPr/>
          <p:nvPr/>
        </p:nvSpPr>
        <p:spPr>
          <a:xfrm>
            <a:off x="0" y="1212112"/>
            <a:ext cx="9144000" cy="1750828"/>
          </a:xfrm>
          <a:prstGeom prst="rect">
            <a:avLst/>
          </a:prstGeom>
          <a:solidFill>
            <a:srgbClr val="CBDEEF">
              <a:alpha val="69804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84EF36-757B-1584-A29F-E6C961D9585F}"/>
              </a:ext>
            </a:extLst>
          </p:cNvPr>
          <p:cNvSpPr/>
          <p:nvPr/>
        </p:nvSpPr>
        <p:spPr>
          <a:xfrm>
            <a:off x="0" y="2956260"/>
            <a:ext cx="9144000" cy="1774189"/>
          </a:xfrm>
          <a:prstGeom prst="rect">
            <a:avLst/>
          </a:prstGeom>
          <a:solidFill>
            <a:srgbClr val="FAF2D8">
              <a:alpha val="69804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E1A79-174F-2D39-A0ED-F0AD0A01A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Romeo and Juliet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3BE279A8-1025-6E7A-2433-64408AA239A9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7886700" cy="1719401"/>
          </a:xfrm>
        </p:spPr>
        <p:txBody>
          <a:bodyPr/>
          <a:lstStyle/>
          <a:p>
            <a:r>
              <a:rPr lang="en-US" sz="2400" i="1" dirty="0"/>
              <a:t>O Romeo, Romeo! Wherefore art thou Romeo?</a:t>
            </a:r>
            <a:br>
              <a:rPr lang="en-US" sz="2400" i="1" dirty="0"/>
            </a:br>
            <a:r>
              <a:rPr lang="en-US" sz="2400" i="1" dirty="0"/>
              <a:t>Deny thy father and refuse thy name;</a:t>
            </a:r>
            <a:br>
              <a:rPr lang="en-US" sz="2400" i="1" dirty="0"/>
            </a:br>
            <a:r>
              <a:rPr lang="en-US" sz="2400" i="1" dirty="0"/>
              <a:t>Or, if thou wilt not, be but sworn my love,</a:t>
            </a:r>
            <a:br>
              <a:rPr lang="en-US" sz="2400" i="1" dirty="0"/>
            </a:br>
            <a:r>
              <a:rPr lang="en-US" sz="2400" i="1" dirty="0"/>
              <a:t>And I'll no longer be a Capulet.</a:t>
            </a:r>
            <a:endParaRPr lang="en-US" altLang="en-US" sz="2400" i="1" dirty="0"/>
          </a:p>
        </p:txBody>
      </p:sp>
      <p:pic>
        <p:nvPicPr>
          <p:cNvPr id="14" name="Graphic 13" descr="Quill outline">
            <a:extLst>
              <a:ext uri="{FF2B5EF4-FFF2-40B4-BE49-F238E27FC236}">
                <a16:creationId xmlns:a16="http://schemas.microsoft.com/office/drawing/2014/main" id="{FBF00985-CB6F-F116-72F7-4B4F0605BA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7804637" y="1468137"/>
            <a:ext cx="1299536" cy="129953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AAABC4B-3659-9D65-86CF-61C994B5AF88}"/>
              </a:ext>
            </a:extLst>
          </p:cNvPr>
          <p:cNvGrpSpPr/>
          <p:nvPr/>
        </p:nvGrpSpPr>
        <p:grpSpPr>
          <a:xfrm flipH="1">
            <a:off x="7843766" y="3318801"/>
            <a:ext cx="1024878" cy="1499550"/>
            <a:chOff x="4114963" y="4080671"/>
            <a:chExt cx="721141" cy="1055137"/>
          </a:xfrm>
          <a:solidFill>
            <a:schemeClr val="accent1"/>
          </a:solidFill>
        </p:grpSpPr>
        <p:pic>
          <p:nvPicPr>
            <p:cNvPr id="12" name="Graphic 11" descr="Scribble outline">
              <a:extLst>
                <a:ext uri="{FF2B5EF4-FFF2-40B4-BE49-F238E27FC236}">
                  <a16:creationId xmlns:a16="http://schemas.microsoft.com/office/drawing/2014/main" id="{CE279C06-667D-C1F1-C440-860A917AD67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3788"/>
            <a:stretch>
              <a:fillRect/>
            </a:stretch>
          </p:blipFill>
          <p:spPr>
            <a:xfrm rot="19573343">
              <a:off x="4133093" y="4246291"/>
              <a:ext cx="457806" cy="889517"/>
            </a:xfrm>
            <a:prstGeom prst="rect">
              <a:avLst/>
            </a:prstGeom>
          </p:spPr>
        </p:pic>
        <p:pic>
          <p:nvPicPr>
            <p:cNvPr id="16" name="Graphic 15" descr="Pen outline">
              <a:extLst>
                <a:ext uri="{FF2B5EF4-FFF2-40B4-BE49-F238E27FC236}">
                  <a16:creationId xmlns:a16="http://schemas.microsoft.com/office/drawing/2014/main" id="{25117156-2560-652C-AEE7-F69804C021E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19536" flipH="1">
              <a:off x="4114963" y="4080671"/>
              <a:ext cx="721141" cy="721141"/>
            </a:xfrm>
            <a:prstGeom prst="rect">
              <a:avLst/>
            </a:prstGeom>
          </p:spPr>
        </p:pic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8B852A-DCBB-A940-BD98-7BD19BB1D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3089415"/>
            <a:ext cx="7886700" cy="164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Romeo, Romeo, why do you have to be named Romeo?</a:t>
            </a:r>
            <a:br>
              <a:rPr lang="en-US" sz="2400" i="1" dirty="0"/>
            </a:br>
            <a:r>
              <a:rPr lang="en-US" sz="2400" i="1" dirty="0"/>
              <a:t>Deny your family and change your name;</a:t>
            </a:r>
            <a:br>
              <a:rPr lang="en-US" sz="2400" i="1" dirty="0"/>
            </a:br>
            <a:r>
              <a:rPr lang="en-US" sz="2400" i="1" dirty="0"/>
              <a:t>Or, if you won’t, tell me you love me and</a:t>
            </a:r>
            <a:br>
              <a:rPr lang="en-US" sz="2400" i="1" dirty="0"/>
            </a:br>
            <a:r>
              <a:rPr lang="en-US" sz="2400" i="1" dirty="0"/>
              <a:t>I will leave my family for you.</a:t>
            </a:r>
            <a:endParaRPr lang="en-US" alt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580059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>
          <a:extLst>
            <a:ext uri="{FF2B5EF4-FFF2-40B4-BE49-F238E27FC236}">
              <a16:creationId xmlns:a16="http://schemas.microsoft.com/office/drawing/2014/main" id="{288BC1B9-6DBF-E1C5-9A61-E3B203A07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F7E76E-3753-E648-483A-6718D6E7B28D}"/>
              </a:ext>
            </a:extLst>
          </p:cNvPr>
          <p:cNvSpPr/>
          <p:nvPr/>
        </p:nvSpPr>
        <p:spPr>
          <a:xfrm>
            <a:off x="0" y="1212112"/>
            <a:ext cx="9144000" cy="1750828"/>
          </a:xfrm>
          <a:prstGeom prst="rect">
            <a:avLst/>
          </a:prstGeom>
          <a:solidFill>
            <a:srgbClr val="CBDEEF">
              <a:alpha val="69804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5B8D91-C8A3-5B54-D23A-7A3DF71B4CCA}"/>
              </a:ext>
            </a:extLst>
          </p:cNvPr>
          <p:cNvSpPr/>
          <p:nvPr/>
        </p:nvSpPr>
        <p:spPr>
          <a:xfrm>
            <a:off x="0" y="2956260"/>
            <a:ext cx="9144000" cy="1774189"/>
          </a:xfrm>
          <a:prstGeom prst="rect">
            <a:avLst/>
          </a:prstGeom>
          <a:solidFill>
            <a:srgbClr val="FAF2D8">
              <a:alpha val="69804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3A4FCD-AF68-C884-6CCD-4CB2B57BF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Romeo and Juliet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C9FDF16D-737E-1789-45C4-E095677A3AB9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7886700" cy="1719401"/>
          </a:xfrm>
        </p:spPr>
        <p:txBody>
          <a:bodyPr/>
          <a:lstStyle/>
          <a:p>
            <a:r>
              <a:rPr lang="en-US" sz="2400" i="1" dirty="0"/>
              <a:t>What, drawn and talk of peace! I hate the word,</a:t>
            </a:r>
            <a:br>
              <a:rPr lang="en-US" sz="2400" i="1" dirty="0"/>
            </a:br>
            <a:r>
              <a:rPr lang="en-US" sz="2400" i="1" dirty="0"/>
              <a:t>As I hate hell, all Montagues, and thee.</a:t>
            </a:r>
            <a:endParaRPr lang="en-US" altLang="en-US" sz="2400" i="1" dirty="0"/>
          </a:p>
        </p:txBody>
      </p:sp>
      <p:pic>
        <p:nvPicPr>
          <p:cNvPr id="14" name="Graphic 13" descr="Quill outline">
            <a:extLst>
              <a:ext uri="{FF2B5EF4-FFF2-40B4-BE49-F238E27FC236}">
                <a16:creationId xmlns:a16="http://schemas.microsoft.com/office/drawing/2014/main" id="{4D2E3F59-60F3-12BD-2EB1-EF27DBE41D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7804637" y="1468137"/>
            <a:ext cx="1299536" cy="129953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E5889A1-C75F-F795-58C4-71047D00FCBD}"/>
              </a:ext>
            </a:extLst>
          </p:cNvPr>
          <p:cNvGrpSpPr/>
          <p:nvPr/>
        </p:nvGrpSpPr>
        <p:grpSpPr>
          <a:xfrm flipH="1">
            <a:off x="7843766" y="3318801"/>
            <a:ext cx="1024878" cy="1499550"/>
            <a:chOff x="4114963" y="4080671"/>
            <a:chExt cx="721141" cy="1055137"/>
          </a:xfrm>
          <a:solidFill>
            <a:schemeClr val="accent1"/>
          </a:solidFill>
        </p:grpSpPr>
        <p:pic>
          <p:nvPicPr>
            <p:cNvPr id="12" name="Graphic 11" descr="Scribble outline">
              <a:extLst>
                <a:ext uri="{FF2B5EF4-FFF2-40B4-BE49-F238E27FC236}">
                  <a16:creationId xmlns:a16="http://schemas.microsoft.com/office/drawing/2014/main" id="{B828D55F-3EEA-63DF-DE0D-600512005FA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3788"/>
            <a:stretch>
              <a:fillRect/>
            </a:stretch>
          </p:blipFill>
          <p:spPr>
            <a:xfrm rot="19573343">
              <a:off x="4133093" y="4246291"/>
              <a:ext cx="457806" cy="889517"/>
            </a:xfrm>
            <a:prstGeom prst="rect">
              <a:avLst/>
            </a:prstGeom>
          </p:spPr>
        </p:pic>
        <p:pic>
          <p:nvPicPr>
            <p:cNvPr id="16" name="Graphic 15" descr="Pen outline">
              <a:extLst>
                <a:ext uri="{FF2B5EF4-FFF2-40B4-BE49-F238E27FC236}">
                  <a16:creationId xmlns:a16="http://schemas.microsoft.com/office/drawing/2014/main" id="{6DD247D0-E10F-B845-1F35-A1EC88AFDC5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19536" flipH="1">
              <a:off x="4114963" y="4080671"/>
              <a:ext cx="721141" cy="721141"/>
            </a:xfrm>
            <a:prstGeom prst="rect">
              <a:avLst/>
            </a:prstGeom>
          </p:spPr>
        </p:pic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9C84F9-ADA1-7C5E-E37B-E9682A363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3089415"/>
            <a:ext cx="7886700" cy="164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What, you have your sword drawn and you want peace!?</a:t>
            </a:r>
            <a:br>
              <a:rPr lang="en-US" sz="2400" i="1" dirty="0"/>
            </a:br>
            <a:r>
              <a:rPr lang="en-US" sz="2400" i="1" dirty="0"/>
              <a:t>I hate the word peace,</a:t>
            </a:r>
            <a:br>
              <a:rPr lang="en-US" sz="2400" i="1" dirty="0"/>
            </a:br>
            <a:r>
              <a:rPr lang="en-US" sz="2400" i="1" dirty="0"/>
              <a:t>just like I hate hell, all members of the</a:t>
            </a:r>
            <a:br>
              <a:rPr lang="en-US" sz="2400" i="1" dirty="0"/>
            </a:br>
            <a:r>
              <a:rPr lang="en-US" sz="2400" i="1" dirty="0"/>
              <a:t>Montague family, and you.</a:t>
            </a:r>
            <a:endParaRPr lang="en-US" alt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246342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>
          <a:extLst>
            <a:ext uri="{FF2B5EF4-FFF2-40B4-BE49-F238E27FC236}">
              <a16:creationId xmlns:a16="http://schemas.microsoft.com/office/drawing/2014/main" id="{5E10D787-AF34-6A11-9645-29D5C12E4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2267FE-2916-97B2-56B1-A21B264B1414}"/>
              </a:ext>
            </a:extLst>
          </p:cNvPr>
          <p:cNvSpPr/>
          <p:nvPr/>
        </p:nvSpPr>
        <p:spPr>
          <a:xfrm>
            <a:off x="0" y="1212112"/>
            <a:ext cx="9144000" cy="1750828"/>
          </a:xfrm>
          <a:prstGeom prst="rect">
            <a:avLst/>
          </a:prstGeom>
          <a:solidFill>
            <a:srgbClr val="CBDEEF">
              <a:alpha val="69804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57DB8A-C615-4996-2AD2-336CBDD3EFA3}"/>
              </a:ext>
            </a:extLst>
          </p:cNvPr>
          <p:cNvSpPr/>
          <p:nvPr/>
        </p:nvSpPr>
        <p:spPr>
          <a:xfrm>
            <a:off x="0" y="2956260"/>
            <a:ext cx="9144000" cy="1774189"/>
          </a:xfrm>
          <a:prstGeom prst="rect">
            <a:avLst/>
          </a:prstGeom>
          <a:solidFill>
            <a:srgbClr val="FAF2D8">
              <a:alpha val="69804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106E4B-44E8-D0C5-8B25-82CB4AEA4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Romeo and Juliet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E712BFC9-7250-8E1B-D25F-96C22C90375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7886700" cy="1631791"/>
          </a:xfrm>
        </p:spPr>
        <p:txBody>
          <a:bodyPr/>
          <a:lstStyle/>
          <a:p>
            <a:r>
              <a:rPr lang="en-US" sz="2400" i="1" dirty="0"/>
              <a:t>She speaks.</a:t>
            </a:r>
            <a:br>
              <a:rPr lang="en-US" sz="2400" i="1" dirty="0"/>
            </a:br>
            <a:r>
              <a:rPr lang="en-US" sz="2400" i="1" dirty="0"/>
              <a:t>O, speak again, bright angel, for thou art</a:t>
            </a:r>
            <a:br>
              <a:rPr lang="en-US" sz="2400" i="1" dirty="0"/>
            </a:br>
            <a:r>
              <a:rPr lang="en-US" sz="2400" i="1" dirty="0"/>
              <a:t>As glorious to this night, being o'er my head,</a:t>
            </a:r>
            <a:br>
              <a:rPr lang="en-US" sz="2400" i="1" dirty="0"/>
            </a:br>
            <a:r>
              <a:rPr lang="en-US" sz="2400" i="1" dirty="0"/>
              <a:t>As is a </a:t>
            </a:r>
            <a:r>
              <a:rPr lang="en-US" sz="2400" i="1" dirty="0" err="1"/>
              <a:t>wingèd</a:t>
            </a:r>
            <a:r>
              <a:rPr lang="en-US" sz="2400" i="1" dirty="0"/>
              <a:t> messenger of heaven</a:t>
            </a:r>
            <a:endParaRPr lang="en-US" altLang="en-US" sz="2400" i="1" dirty="0"/>
          </a:p>
        </p:txBody>
      </p:sp>
      <p:pic>
        <p:nvPicPr>
          <p:cNvPr id="14" name="Graphic 13" descr="Quill outline">
            <a:extLst>
              <a:ext uri="{FF2B5EF4-FFF2-40B4-BE49-F238E27FC236}">
                <a16:creationId xmlns:a16="http://schemas.microsoft.com/office/drawing/2014/main" id="{B9EB20C8-9C93-6AD1-FBF8-DA0372B694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7804637" y="1468137"/>
            <a:ext cx="1299536" cy="129953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DB4E6D8-FAA5-81F9-2D8A-44B1B179013A}"/>
              </a:ext>
            </a:extLst>
          </p:cNvPr>
          <p:cNvGrpSpPr/>
          <p:nvPr/>
        </p:nvGrpSpPr>
        <p:grpSpPr>
          <a:xfrm flipH="1">
            <a:off x="7843766" y="3318801"/>
            <a:ext cx="1024878" cy="1499550"/>
            <a:chOff x="4114963" y="4080671"/>
            <a:chExt cx="721141" cy="1055137"/>
          </a:xfrm>
          <a:solidFill>
            <a:schemeClr val="accent1"/>
          </a:solidFill>
        </p:grpSpPr>
        <p:pic>
          <p:nvPicPr>
            <p:cNvPr id="12" name="Graphic 11" descr="Scribble outline">
              <a:extLst>
                <a:ext uri="{FF2B5EF4-FFF2-40B4-BE49-F238E27FC236}">
                  <a16:creationId xmlns:a16="http://schemas.microsoft.com/office/drawing/2014/main" id="{7930A190-F41E-C441-7430-5B1C8C35CF4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3788"/>
            <a:stretch>
              <a:fillRect/>
            </a:stretch>
          </p:blipFill>
          <p:spPr>
            <a:xfrm rot="19573343">
              <a:off x="4133093" y="4246291"/>
              <a:ext cx="457806" cy="889517"/>
            </a:xfrm>
            <a:prstGeom prst="rect">
              <a:avLst/>
            </a:prstGeom>
          </p:spPr>
        </p:pic>
        <p:pic>
          <p:nvPicPr>
            <p:cNvPr id="16" name="Graphic 15" descr="Pen outline">
              <a:extLst>
                <a:ext uri="{FF2B5EF4-FFF2-40B4-BE49-F238E27FC236}">
                  <a16:creationId xmlns:a16="http://schemas.microsoft.com/office/drawing/2014/main" id="{C1A58250-CD8D-91C4-1A5E-66219085981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19536" flipH="1">
              <a:off x="4114963" y="4080671"/>
              <a:ext cx="721141" cy="721141"/>
            </a:xfrm>
            <a:prstGeom prst="rect">
              <a:avLst/>
            </a:prstGeom>
          </p:spPr>
        </p:pic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A2765ED-36AD-108B-247E-4545FB7ED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26" y="3089415"/>
            <a:ext cx="7886700" cy="157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(Hearing Juliet)</a:t>
            </a:r>
            <a:br>
              <a:rPr lang="en-US" sz="2400" dirty="0"/>
            </a:br>
            <a:r>
              <a:rPr lang="en-US" sz="2400" i="1" dirty="0"/>
              <a:t>She speaks.</a:t>
            </a:r>
            <a:br>
              <a:rPr lang="en-US" sz="2400" i="1" dirty="0"/>
            </a:br>
            <a:r>
              <a:rPr lang="en-US" sz="2400" i="1" dirty="0"/>
              <a:t>Oh speak again, bright angel. You look as glorious</a:t>
            </a:r>
            <a:br>
              <a:rPr lang="en-US" sz="2400" i="1" dirty="0"/>
            </a:br>
            <a:r>
              <a:rPr lang="en-US" sz="2400" i="1" dirty="0"/>
              <a:t>above me as an angel in heaven</a:t>
            </a:r>
            <a:endParaRPr lang="en-US" alt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235714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FDA58-4058-B22A-8B9B-179DE7EAD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E9F39-3AC4-57FD-CEE9-079DAC524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Chalk Talk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2E41AAC9-B3E7-C824-10D2-BEB331F02E0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49" y="1370013"/>
            <a:ext cx="6291695" cy="3262312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altLang="en-US" dirty="0"/>
              <a:t>Write your assigned idea in the middle</a:t>
            </a:r>
            <a:br>
              <a:rPr lang="en-US" altLang="en-US" dirty="0"/>
            </a:br>
            <a:r>
              <a:rPr lang="en-US" altLang="en-US" dirty="0"/>
              <a:t>of your paper.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51288C-C7F3-2557-0645-636CAFEB856F}"/>
              </a:ext>
            </a:extLst>
          </p:cNvPr>
          <p:cNvSpPr/>
          <p:nvPr/>
        </p:nvSpPr>
        <p:spPr>
          <a:xfrm rot="21434380">
            <a:off x="3776910" y="2189805"/>
            <a:ext cx="1972478" cy="2223561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319934-D65E-51AE-2A85-C87871C3AF60}"/>
              </a:ext>
            </a:extLst>
          </p:cNvPr>
          <p:cNvSpPr txBox="1">
            <a:spLocks noChangeArrowheads="1"/>
          </p:cNvSpPr>
          <p:nvPr/>
        </p:nvSpPr>
        <p:spPr bwMode="auto">
          <a:xfrm rot="21443067">
            <a:off x="3774650" y="2194184"/>
            <a:ext cx="1972070" cy="222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buNone/>
            </a:pPr>
            <a:r>
              <a:rPr lang="en-US" altLang="en-US" sz="3200" i="1" dirty="0"/>
              <a:t>Idea</a:t>
            </a:r>
            <a:endParaRPr lang="en-US" sz="32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9C1C3-4C3F-B30A-08C0-45343B626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991" y="356042"/>
            <a:ext cx="1508670" cy="150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76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9E072-A583-8D94-3EB4-01BD6457B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65518-A673-3272-10FA-9BEED2BF2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Chalk Talk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C59E8D1F-8948-8C01-50F2-71A6462DC58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>
              <a:buFont typeface="+mj-lt"/>
              <a:buAutoNum type="arabicPeriod" startAt="2"/>
            </a:pPr>
            <a:r>
              <a:rPr lang="en-US" altLang="en-US" dirty="0"/>
              <a:t>Then answer the following</a:t>
            </a:r>
            <a:br>
              <a:rPr lang="en-US" altLang="en-US" dirty="0"/>
            </a:br>
            <a:r>
              <a:rPr lang="en-US" altLang="en-US" dirty="0"/>
              <a:t>prompts on your paper:</a:t>
            </a:r>
          </a:p>
          <a:p>
            <a:pPr lvl="1"/>
            <a:r>
              <a:rPr lang="en-US" dirty="0"/>
              <a:t>What could a character </a:t>
            </a:r>
            <a:r>
              <a:rPr lang="en-US" b="1" dirty="0">
                <a:solidFill>
                  <a:schemeClr val="accent3"/>
                </a:solidFill>
              </a:rPr>
              <a:t>do</a:t>
            </a:r>
            <a:r>
              <a:rPr lang="en-US" dirty="0"/>
              <a:t>…?</a:t>
            </a:r>
          </a:p>
          <a:p>
            <a:pPr lvl="1"/>
            <a:r>
              <a:rPr lang="en-US" dirty="0"/>
              <a:t>What could a character </a:t>
            </a:r>
            <a:r>
              <a:rPr lang="en-US" b="1" dirty="0">
                <a:solidFill>
                  <a:schemeClr val="accent3"/>
                </a:solidFill>
              </a:rPr>
              <a:t>say</a:t>
            </a:r>
            <a:r>
              <a:rPr lang="en-US" dirty="0"/>
              <a:t>…?</a:t>
            </a:r>
          </a:p>
          <a:p>
            <a:pPr lvl="1"/>
            <a:r>
              <a:rPr lang="en-US" dirty="0"/>
              <a:t>What could a character </a:t>
            </a:r>
            <a:r>
              <a:rPr lang="en-US" b="1" dirty="0">
                <a:solidFill>
                  <a:schemeClr val="accent3"/>
                </a:solidFill>
              </a:rPr>
              <a:t>think</a:t>
            </a:r>
            <a:r>
              <a:rPr lang="en-US" dirty="0"/>
              <a:t>…?</a:t>
            </a:r>
            <a:br>
              <a:rPr lang="en-US" dirty="0"/>
            </a:br>
            <a:r>
              <a:rPr lang="en-US" dirty="0"/>
              <a:t>…that would show they are motivated by your idea (</a:t>
            </a:r>
            <a:r>
              <a:rPr lang="en-US" b="1" i="1" dirty="0">
                <a:solidFill>
                  <a:schemeClr val="accent1"/>
                </a:solidFill>
              </a:rPr>
              <a:t>love</a:t>
            </a:r>
            <a:r>
              <a:rPr lang="en-US" dirty="0"/>
              <a:t>, </a:t>
            </a:r>
            <a:r>
              <a:rPr lang="en-US" b="1" i="1" dirty="0">
                <a:solidFill>
                  <a:schemeClr val="accent1"/>
                </a:solidFill>
              </a:rPr>
              <a:t>hate</a:t>
            </a:r>
            <a:r>
              <a:rPr lang="en-US" dirty="0"/>
              <a:t>, </a:t>
            </a:r>
            <a:r>
              <a:rPr lang="en-US" b="1" i="1" dirty="0">
                <a:solidFill>
                  <a:schemeClr val="accent1"/>
                </a:solidFill>
              </a:rPr>
              <a:t>peace</a:t>
            </a:r>
            <a:r>
              <a:rPr lang="en-US" dirty="0"/>
              <a:t>, </a:t>
            </a:r>
            <a:r>
              <a:rPr lang="en-US" b="1" i="1" dirty="0">
                <a:solidFill>
                  <a:schemeClr val="accent1"/>
                </a:solidFill>
              </a:rPr>
              <a:t>free will</a:t>
            </a:r>
            <a:r>
              <a:rPr lang="en-US" dirty="0"/>
              <a:t>)?</a:t>
            </a:r>
          </a:p>
        </p:txBody>
      </p:sp>
      <p:pic>
        <p:nvPicPr>
          <p:cNvPr id="3" name="Online Media 2" title="K20 Center 3 minute timer">
            <a:hlinkClick r:id="" action="ppaction://media"/>
            <a:extLst>
              <a:ext uri="{FF2B5EF4-FFF2-40B4-BE49-F238E27FC236}">
                <a16:creationId xmlns:a16="http://schemas.microsoft.com/office/drawing/2014/main" id="{413B8BF9-5B87-0FE5-E878-48A1858CC8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34561" y="458843"/>
            <a:ext cx="2480789" cy="140055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704EA4-60FE-E30E-1527-D638EF800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561" y="1859394"/>
            <a:ext cx="2480789" cy="38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buNone/>
            </a:pPr>
            <a:r>
              <a:rPr lang="en-US" altLang="en-US" sz="1800" dirty="0">
                <a:hlinkClick r:id="rId5"/>
              </a:rPr>
              <a:t>3-Minute Timer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637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0ABA4-4A54-8267-7002-E2EB7092F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3F75B-DCB2-F499-CBB1-8F556DE16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Chalk Talk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FFE9E5C1-2D90-558D-0DC8-FAEB3A38C72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en-US" dirty="0"/>
              <a:t>It’s now time to practice</a:t>
            </a:r>
            <a:br>
              <a:rPr lang="en-US" altLang="en-US" dirty="0"/>
            </a:br>
            <a:r>
              <a:rPr lang="en-US" altLang="en-US" dirty="0"/>
              <a:t>communicating </a:t>
            </a:r>
            <a:r>
              <a:rPr lang="en-US" altLang="en-US" b="1" i="1" dirty="0"/>
              <a:t>silently </a:t>
            </a:r>
            <a:r>
              <a:rPr lang="en-US" altLang="en-US" dirty="0"/>
              <a:t>using</a:t>
            </a:r>
            <a:br>
              <a:rPr lang="en-US" altLang="en-US" dirty="0"/>
            </a:br>
            <a:r>
              <a:rPr lang="en-US" altLang="en-US" dirty="0"/>
              <a:t>pencil and paper. </a:t>
            </a:r>
          </a:p>
          <a:p>
            <a:pPr marL="578358" indent="-514350">
              <a:buFont typeface="+mj-lt"/>
              <a:buAutoNum type="arabicPeriod" startAt="3"/>
            </a:pPr>
            <a:r>
              <a:rPr lang="en-US" altLang="en-US" dirty="0"/>
              <a:t>Read what your group members wrote.</a:t>
            </a:r>
          </a:p>
          <a:p>
            <a:pPr marL="578358" indent="-514350">
              <a:buFont typeface="+mj-lt"/>
              <a:buAutoNum type="arabicPeriod" startAt="3"/>
            </a:pPr>
            <a:r>
              <a:rPr lang="en-US" altLang="en-US" dirty="0"/>
              <a:t>Respond to what they wrote.</a:t>
            </a:r>
          </a:p>
          <a:p>
            <a:pPr lvl="1"/>
            <a:r>
              <a:rPr lang="en-US" sz="2400" dirty="0"/>
              <a:t>Write words</a:t>
            </a:r>
          </a:p>
          <a:p>
            <a:pPr lvl="1"/>
            <a:r>
              <a:rPr lang="en-US" sz="2400" dirty="0"/>
              <a:t>Draw: arrows, circles, pictures,</a:t>
            </a:r>
            <a:br>
              <a:rPr lang="en-US" sz="2400" dirty="0"/>
            </a:br>
            <a:r>
              <a:rPr lang="en-US" sz="2400" dirty="0"/>
              <a:t>lines connecting ideas, etc.</a:t>
            </a:r>
          </a:p>
        </p:txBody>
      </p:sp>
      <p:pic>
        <p:nvPicPr>
          <p:cNvPr id="3" name="Online Media 2" title="K20 Center 3 minute timer">
            <a:hlinkClick r:id="" action="ppaction://media"/>
            <a:extLst>
              <a:ext uri="{FF2B5EF4-FFF2-40B4-BE49-F238E27FC236}">
                <a16:creationId xmlns:a16="http://schemas.microsoft.com/office/drawing/2014/main" id="{62CB4552-38E3-06EE-5DF5-5FAA768FCB2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34561" y="458843"/>
            <a:ext cx="2480789" cy="140055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B6D9D85-C5B4-2462-0508-45E30553E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561" y="1859394"/>
            <a:ext cx="2480789" cy="38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buNone/>
            </a:pPr>
            <a:r>
              <a:rPr lang="en-US" altLang="en-US" sz="1800" dirty="0">
                <a:hlinkClick r:id="rId5"/>
              </a:rPr>
              <a:t>3-Minute Timer</a:t>
            </a:r>
            <a:endParaRPr lang="en-US" sz="1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C13EC7-F3D2-9F0C-D88A-5A43B0D109B2}"/>
              </a:ext>
            </a:extLst>
          </p:cNvPr>
          <p:cNvGrpSpPr/>
          <p:nvPr/>
        </p:nvGrpSpPr>
        <p:grpSpPr>
          <a:xfrm>
            <a:off x="5627146" y="3809917"/>
            <a:ext cx="1381440" cy="1058945"/>
            <a:chOff x="7039386" y="2826927"/>
            <a:chExt cx="1381440" cy="1058945"/>
          </a:xfrm>
        </p:grpSpPr>
        <p:pic>
          <p:nvPicPr>
            <p:cNvPr id="8" name="Graphic 7" descr="Question Mark with solid fill">
              <a:extLst>
                <a:ext uri="{FF2B5EF4-FFF2-40B4-BE49-F238E27FC236}">
                  <a16:creationId xmlns:a16="http://schemas.microsoft.com/office/drawing/2014/main" id="{B73E3603-9395-4056-E2FF-98E2BBE08BB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63626" y="3149272"/>
              <a:ext cx="457200" cy="457200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F98A0BD-C0C2-2AAF-563B-57D8575A41CE}"/>
                </a:ext>
              </a:extLst>
            </p:cNvPr>
            <p:cNvGrpSpPr/>
            <p:nvPr/>
          </p:nvGrpSpPr>
          <p:grpSpPr>
            <a:xfrm>
              <a:off x="7039386" y="2826927"/>
              <a:ext cx="1175554" cy="1058945"/>
              <a:chOff x="7039386" y="2826927"/>
              <a:chExt cx="1175554" cy="1058945"/>
            </a:xfrm>
          </p:grpSpPr>
          <p:pic>
            <p:nvPicPr>
              <p:cNvPr id="6" name="Graphic 5" descr="Heart outline">
                <a:extLst>
                  <a:ext uri="{FF2B5EF4-FFF2-40B4-BE49-F238E27FC236}">
                    <a16:creationId xmlns:a16="http://schemas.microsoft.com/office/drawing/2014/main" id="{25D677A1-0CFE-BD16-E105-7B2270BCDE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437410" y="3364266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0" name="Graphic 9" descr="Checkbox Crossed with solid fill">
                <a:extLst>
                  <a:ext uri="{FF2B5EF4-FFF2-40B4-BE49-F238E27FC236}">
                    <a16:creationId xmlns:a16="http://schemas.microsoft.com/office/drawing/2014/main" id="{C37D4E92-D1D7-A1B9-6F05-BDB772563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757740" y="342867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" name="Graphic 11" descr="Exclamation mark with solid fill">
                <a:extLst>
                  <a:ext uri="{FF2B5EF4-FFF2-40B4-BE49-F238E27FC236}">
                    <a16:creationId xmlns:a16="http://schemas.microsoft.com/office/drawing/2014/main" id="{3A6C597C-3503-347C-4632-B81B6C0CC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277753">
                <a:off x="7286744" y="299066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4" name="Graphic 13" descr="Smiling face outline with solid fill">
                <a:extLst>
                  <a:ext uri="{FF2B5EF4-FFF2-40B4-BE49-F238E27FC236}">
                    <a16:creationId xmlns:a16="http://schemas.microsoft.com/office/drawing/2014/main" id="{BA309524-486F-8A89-30D4-834D78453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630291" y="282692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6" name="Graphic 15" descr="Arrow: Straight outline">
                <a:extLst>
                  <a:ext uri="{FF2B5EF4-FFF2-40B4-BE49-F238E27FC236}">
                    <a16:creationId xmlns:a16="http://schemas.microsoft.com/office/drawing/2014/main" id="{A30D6C70-4D86-6B2B-88D2-1ABB7EDBC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809555">
                <a:off x="7688473" y="3230284"/>
                <a:ext cx="457200" cy="280127"/>
              </a:xfrm>
              <a:prstGeom prst="rect">
                <a:avLst/>
              </a:prstGeom>
            </p:spPr>
          </p:pic>
          <p:pic>
            <p:nvPicPr>
              <p:cNvPr id="18" name="Graphic 17" descr="Thumbs up sign outline">
                <a:extLst>
                  <a:ext uri="{FF2B5EF4-FFF2-40B4-BE49-F238E27FC236}">
                    <a16:creationId xmlns:a16="http://schemas.microsoft.com/office/drawing/2014/main" id="{D5A85C54-F6BD-51B5-825E-5089D4775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 rot="21067094">
                <a:off x="7039386" y="3252275"/>
                <a:ext cx="457200" cy="457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5064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CF063-5FDC-024B-74DA-DEEE6562C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EA84D-EAEC-4417-FE13-AF546782B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Chalk Talk: Discussion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90A4435A-6E6C-EC20-2C19-F9A6F66C955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dirty="0"/>
              <a:t>In your group, choose a spokesperson</a:t>
            </a:r>
            <a:br>
              <a:rPr lang="en-US" altLang="en-US" dirty="0"/>
            </a:br>
            <a:r>
              <a:rPr lang="en-US" altLang="en-US" dirty="0"/>
              <a:t>who is willing to share what your group wrote.</a:t>
            </a:r>
          </a:p>
          <a:p>
            <a:r>
              <a:rPr lang="en-US" altLang="en-US" dirty="0"/>
              <a:t>Be ready to share (and listen).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25290A-51DA-ED9F-DB5F-59760AFED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991" y="356042"/>
            <a:ext cx="1508670" cy="150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17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156D1-9A9D-379A-FBF7-AC319D63A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03900-847A-F15C-D2F1-8341EEEB9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Why-Lighting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7CF6DE36-08EC-81E2-C2A8-31C3C5D85CC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dirty="0"/>
              <a:t>Highlight any of your character’s</a:t>
            </a:r>
            <a:br>
              <a:rPr lang="en-US" altLang="en-US" dirty="0"/>
            </a:br>
            <a:r>
              <a:rPr lang="en-US" altLang="en-US" dirty="0">
                <a:highlight>
                  <a:srgbClr val="FFFF00"/>
                </a:highlight>
              </a:rPr>
              <a:t>thoughts</a:t>
            </a:r>
            <a:r>
              <a:rPr lang="en-US" altLang="en-US" dirty="0"/>
              <a:t>, </a:t>
            </a:r>
            <a:r>
              <a:rPr lang="en-US" altLang="en-US" dirty="0">
                <a:highlight>
                  <a:srgbClr val="FFFF00"/>
                </a:highlight>
              </a:rPr>
              <a:t>words</a:t>
            </a:r>
            <a:r>
              <a:rPr lang="en-US" altLang="en-US" dirty="0"/>
              <a:t>, or </a:t>
            </a:r>
            <a:r>
              <a:rPr lang="en-US" altLang="en-US" dirty="0">
                <a:highlight>
                  <a:srgbClr val="FFFF00"/>
                </a:highlight>
              </a:rPr>
              <a:t>deeds</a:t>
            </a:r>
            <a:r>
              <a:rPr lang="en-US" altLang="en-US" dirty="0"/>
              <a:t> (actions) that connect to </a:t>
            </a:r>
            <a:r>
              <a:rPr lang="en-US" altLang="en-US" b="1" i="1" dirty="0">
                <a:solidFill>
                  <a:schemeClr val="accent1"/>
                </a:solidFill>
              </a:rPr>
              <a:t>love</a:t>
            </a:r>
            <a:r>
              <a:rPr lang="en-US" altLang="en-US" dirty="0"/>
              <a:t>, </a:t>
            </a:r>
            <a:r>
              <a:rPr lang="en-US" altLang="en-US" b="1" i="1" dirty="0">
                <a:solidFill>
                  <a:schemeClr val="accent1"/>
                </a:solidFill>
              </a:rPr>
              <a:t>hate</a:t>
            </a:r>
            <a:r>
              <a:rPr lang="en-US" altLang="en-US" dirty="0"/>
              <a:t>, </a:t>
            </a:r>
            <a:r>
              <a:rPr lang="en-US" altLang="en-US" b="1" i="1" dirty="0">
                <a:solidFill>
                  <a:schemeClr val="accent1"/>
                </a:solidFill>
              </a:rPr>
              <a:t>peace</a:t>
            </a:r>
            <a:r>
              <a:rPr lang="en-US" altLang="en-US" dirty="0"/>
              <a:t>, or </a:t>
            </a:r>
            <a:r>
              <a:rPr lang="en-US" altLang="en-US" b="1" i="1" dirty="0">
                <a:solidFill>
                  <a:schemeClr val="accent1"/>
                </a:solidFill>
              </a:rPr>
              <a:t>free will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Make a note of which </a:t>
            </a:r>
            <a:r>
              <a:rPr lang="en-US" altLang="en-US" b="1" dirty="0">
                <a:solidFill>
                  <a:schemeClr val="accent1"/>
                </a:solidFill>
              </a:rPr>
              <a:t>idea</a:t>
            </a:r>
            <a:r>
              <a:rPr lang="en-US" altLang="en-US" dirty="0"/>
              <a:t> the action connects to</a:t>
            </a:r>
            <a:br>
              <a:rPr lang="en-US" altLang="en-US" dirty="0"/>
            </a:br>
            <a:r>
              <a:rPr lang="en-US" altLang="en-US" dirty="0"/>
              <a:t>(to explain </a:t>
            </a:r>
            <a:r>
              <a:rPr lang="en-US" altLang="en-US" i="1" dirty="0"/>
              <a:t>why</a:t>
            </a:r>
            <a:r>
              <a:rPr lang="en-US" altLang="en-US" dirty="0"/>
              <a:t> you highlighted that text).</a:t>
            </a:r>
          </a:p>
          <a:p>
            <a:r>
              <a:rPr lang="en-US" altLang="en-US" dirty="0"/>
              <a:t>Highlight at least 5 actions (thoughts, words, or deeds) for your character.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ABB2C-03D7-69FA-6272-BE1FB4474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748" y="311793"/>
            <a:ext cx="2215678" cy="12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69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D2956-1F87-FDE5-7CA9-F461934B3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79B016C-DEC0-E068-2830-1EE01DD6EF4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altLang="en-US" dirty="0"/>
              <a:t>Go to </a:t>
            </a:r>
            <a:r>
              <a:rPr lang="en-US" altLang="en-US" dirty="0">
                <a:hlinkClick r:id="rId3"/>
              </a:rPr>
              <a:t>myShakespeare.com</a:t>
            </a:r>
            <a:r>
              <a:rPr lang="en-US" altLang="en-US" dirty="0"/>
              <a:t>.</a:t>
            </a:r>
          </a:p>
          <a:p>
            <a:pPr>
              <a:buFont typeface="+mj-lt"/>
              <a:buAutoNum type="arabicPeriod"/>
            </a:pPr>
            <a:r>
              <a:rPr lang="en-US" altLang="en-US" dirty="0"/>
              <a:t>Sign in.</a:t>
            </a:r>
          </a:p>
          <a:p>
            <a:pPr>
              <a:buFont typeface="+mj-lt"/>
              <a:buAutoNum type="arabicPeriod"/>
            </a:pPr>
            <a:r>
              <a:rPr lang="en-US" altLang="en-US" dirty="0"/>
              <a:t>Select “my Romeo &amp; Juliet”.</a:t>
            </a:r>
          </a:p>
          <a:p>
            <a:pPr>
              <a:buFont typeface="+mj-lt"/>
              <a:buAutoNum type="arabicPeriod"/>
            </a:pPr>
            <a:r>
              <a:rPr lang="en-US" altLang="en-US" dirty="0"/>
              <a:t>Select “Play Menu” to navigate to your reading.</a:t>
            </a:r>
          </a:p>
          <a:p>
            <a:pPr>
              <a:buFont typeface="+mj-lt"/>
              <a:buAutoNum type="arabicPeriod"/>
            </a:pPr>
            <a:r>
              <a:rPr lang="en-US" dirty="0"/>
              <a:t>Use your cursor to highlight the desired text.</a:t>
            </a:r>
          </a:p>
          <a:p>
            <a:pPr>
              <a:buFont typeface="+mj-lt"/>
              <a:buAutoNum type="arabicPeriod"/>
            </a:pPr>
            <a:r>
              <a:rPr lang="en-US" altLang="en-US" dirty="0"/>
              <a:t>Select the note icon that pops up.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53098-886B-50CD-ECDC-0F5EE8016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/>
              <a:t>myShakespeare</a:t>
            </a:r>
            <a:endParaRPr lang="en-US" dirty="0">
              <a:highlight>
                <a:srgbClr val="00FF00"/>
              </a:highlight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A3096A3-4FEE-03B4-C795-38C96DD0742C}"/>
              </a:ext>
            </a:extLst>
          </p:cNvPr>
          <p:cNvGrpSpPr/>
          <p:nvPr/>
        </p:nvGrpSpPr>
        <p:grpSpPr>
          <a:xfrm>
            <a:off x="5915728" y="3669837"/>
            <a:ext cx="635261" cy="800564"/>
            <a:chOff x="5180238" y="3916393"/>
            <a:chExt cx="723020" cy="911159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9A91B30-D571-395C-8CC0-DF95B6ADE977}"/>
                </a:ext>
              </a:extLst>
            </p:cNvPr>
            <p:cNvSpPr/>
            <p:nvPr/>
          </p:nvSpPr>
          <p:spPr>
            <a:xfrm>
              <a:off x="5180238" y="3916393"/>
              <a:ext cx="723020" cy="911159"/>
            </a:xfrm>
            <a:custGeom>
              <a:avLst/>
              <a:gdLst>
                <a:gd name="csX0" fmla="*/ 299154 w 598308"/>
                <a:gd name="csY0" fmla="*/ 0 h 753995"/>
                <a:gd name="csX1" fmla="*/ 598308 w 598308"/>
                <a:gd name="csY1" fmla="*/ 299820 h 753995"/>
                <a:gd name="csX2" fmla="*/ 415598 w 598308"/>
                <a:gd name="csY2" fmla="*/ 576079 h 753995"/>
                <a:gd name="csX3" fmla="*/ 399428 w 598308"/>
                <a:gd name="csY3" fmla="*/ 581110 h 753995"/>
                <a:gd name="csX4" fmla="*/ 299154 w 598308"/>
                <a:gd name="csY4" fmla="*/ 753995 h 753995"/>
                <a:gd name="csX5" fmla="*/ 198881 w 598308"/>
                <a:gd name="csY5" fmla="*/ 581110 h 753995"/>
                <a:gd name="csX6" fmla="*/ 182710 w 598308"/>
                <a:gd name="csY6" fmla="*/ 576079 h 753995"/>
                <a:gd name="csX7" fmla="*/ 0 w 598308"/>
                <a:gd name="csY7" fmla="*/ 299820 h 753995"/>
                <a:gd name="csX8" fmla="*/ 299154 w 598308"/>
                <a:gd name="csY8" fmla="*/ 0 h 7539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98308" h="753995">
                  <a:moveTo>
                    <a:pt x="299154" y="0"/>
                  </a:moveTo>
                  <a:cubicBezTo>
                    <a:pt x="464372" y="0"/>
                    <a:pt x="598308" y="134234"/>
                    <a:pt x="598308" y="299820"/>
                  </a:cubicBezTo>
                  <a:cubicBezTo>
                    <a:pt x="598308" y="424010"/>
                    <a:pt x="522969" y="530564"/>
                    <a:pt x="415598" y="576079"/>
                  </a:cubicBezTo>
                  <a:lnTo>
                    <a:pt x="399428" y="581110"/>
                  </a:lnTo>
                  <a:lnTo>
                    <a:pt x="299154" y="753995"/>
                  </a:lnTo>
                  <a:lnTo>
                    <a:pt x="198881" y="581110"/>
                  </a:lnTo>
                  <a:lnTo>
                    <a:pt x="182710" y="576079"/>
                  </a:lnTo>
                  <a:cubicBezTo>
                    <a:pt x="75339" y="530564"/>
                    <a:pt x="0" y="424010"/>
                    <a:pt x="0" y="299820"/>
                  </a:cubicBezTo>
                  <a:cubicBezTo>
                    <a:pt x="0" y="134234"/>
                    <a:pt x="133936" y="0"/>
                    <a:pt x="299154" y="0"/>
                  </a:cubicBezTo>
                  <a:close/>
                </a:path>
              </a:pathLst>
            </a:custGeom>
            <a:solidFill>
              <a:srgbClr val="A82C2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1B0DDC4-34EC-8624-F2D6-EE6902D06D5C}"/>
                </a:ext>
              </a:extLst>
            </p:cNvPr>
            <p:cNvGrpSpPr/>
            <p:nvPr/>
          </p:nvGrpSpPr>
          <p:grpSpPr>
            <a:xfrm>
              <a:off x="5367123" y="4113209"/>
              <a:ext cx="350713" cy="349250"/>
              <a:chOff x="5367123" y="4113209"/>
              <a:chExt cx="350713" cy="349250"/>
            </a:xfrm>
            <a:solidFill>
              <a:srgbClr val="A82C29"/>
            </a:solidFill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B4B76BE-B0E0-FE20-45B4-1F3CC0BD1622}"/>
                  </a:ext>
                </a:extLst>
              </p:cNvPr>
              <p:cNvSpPr/>
              <p:nvPr/>
            </p:nvSpPr>
            <p:spPr>
              <a:xfrm>
                <a:off x="5367123" y="4113209"/>
                <a:ext cx="349250" cy="349250"/>
              </a:xfrm>
              <a:custGeom>
                <a:avLst/>
                <a:gdLst>
                  <a:gd name="csX0" fmla="*/ 0 w 755741"/>
                  <a:gd name="csY0" fmla="*/ 0 h 759615"/>
                  <a:gd name="csX1" fmla="*/ 755741 w 755741"/>
                  <a:gd name="csY1" fmla="*/ 0 h 759615"/>
                  <a:gd name="csX2" fmla="*/ 755741 w 755741"/>
                  <a:gd name="csY2" fmla="*/ 518316 h 759615"/>
                  <a:gd name="csX3" fmla="*/ 514442 w 755741"/>
                  <a:gd name="csY3" fmla="*/ 759615 h 759615"/>
                  <a:gd name="csX4" fmla="*/ 0 w 755741"/>
                  <a:gd name="csY4" fmla="*/ 759615 h 75961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755741" h="759615">
                    <a:moveTo>
                      <a:pt x="0" y="0"/>
                    </a:moveTo>
                    <a:lnTo>
                      <a:pt x="755741" y="0"/>
                    </a:lnTo>
                    <a:lnTo>
                      <a:pt x="755741" y="518316"/>
                    </a:lnTo>
                    <a:lnTo>
                      <a:pt x="514442" y="759615"/>
                    </a:lnTo>
                    <a:lnTo>
                      <a:pt x="0" y="759615"/>
                    </a:lnTo>
                    <a:close/>
                  </a:path>
                </a:pathLst>
              </a:custGeom>
              <a:grpFill/>
              <a:ln w="444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DFC9358-27BA-89AF-60A3-00F9A1D0FA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62388" y="4329115"/>
                <a:ext cx="155448" cy="0"/>
              </a:xfrm>
              <a:prstGeom prst="line">
                <a:avLst/>
              </a:prstGeom>
              <a:grpFill/>
              <a:ln w="444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BF47854-9417-3FEB-269E-22AC6F4C1B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83028" y="4306716"/>
                <a:ext cx="0" cy="154158"/>
              </a:xfrm>
              <a:prstGeom prst="line">
                <a:avLst/>
              </a:prstGeom>
              <a:grpFill/>
              <a:ln w="444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D5A99DE-EDB4-0193-6A67-CB71B2924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525" y="428500"/>
            <a:ext cx="1679825" cy="167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11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497E2-88CE-452F-3FF8-96EE085AE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666" y="559688"/>
            <a:ext cx="4940921" cy="2892394"/>
          </a:xfrm>
        </p:spPr>
        <p:txBody>
          <a:bodyPr>
            <a:normAutofit/>
          </a:bodyPr>
          <a:lstStyle/>
          <a:p>
            <a:r>
              <a:rPr lang="en-US" dirty="0"/>
              <a:t>Much Ado With Thoughts, Words, and Deeds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F57AB-21DC-21E2-F0B4-543CF54F3E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69073" y="3452082"/>
            <a:ext cx="4939927" cy="752649"/>
          </a:xfrm>
        </p:spPr>
        <p:txBody>
          <a:bodyPr/>
          <a:lstStyle/>
          <a:p>
            <a:r>
              <a:rPr lang="en-US" dirty="0"/>
              <a:t>Character Motivation and Theme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A9CE501F-ECB1-9E90-9382-8F0363093F5F}"/>
              </a:ext>
            </a:extLst>
          </p:cNvPr>
          <p:cNvSpPr/>
          <p:nvPr/>
        </p:nvSpPr>
        <p:spPr>
          <a:xfrm>
            <a:off x="647355" y="1312133"/>
            <a:ext cx="2922311" cy="2519234"/>
          </a:xfrm>
          <a:prstGeom prst="hexagon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61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04104-469F-3414-15F4-F23D18E7B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BEAF2-2B91-7446-9F4A-564A1950E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Why-Lighting: 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3EF9F2-3BCE-308C-8EC9-2D7A558D6D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9945"/>
          <a:stretch>
            <a:fillRect/>
          </a:stretch>
        </p:blipFill>
        <p:spPr>
          <a:xfrm>
            <a:off x="628650" y="1393294"/>
            <a:ext cx="7695973" cy="14515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77AAB6C-3ADE-F588-67DE-ED0DDA61897C}"/>
              </a:ext>
            </a:extLst>
          </p:cNvPr>
          <p:cNvGrpSpPr/>
          <p:nvPr/>
        </p:nvGrpSpPr>
        <p:grpSpPr>
          <a:xfrm>
            <a:off x="3221566" y="2260598"/>
            <a:ext cx="5128905" cy="2251212"/>
            <a:chOff x="3445933" y="2218265"/>
            <a:chExt cx="5128905" cy="22512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0BB354-A520-0464-6F9D-4B4FE2E26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0055"/>
            <a:stretch>
              <a:fillRect/>
            </a:stretch>
          </p:blipFill>
          <p:spPr>
            <a:xfrm>
              <a:off x="3445933" y="2218265"/>
              <a:ext cx="5128905" cy="2251212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F5CE31-460F-7E48-AC43-7C2B085DB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663" t="44837" r="61155" b="16150"/>
            <a:stretch>
              <a:fillRect/>
            </a:stretch>
          </p:blipFill>
          <p:spPr>
            <a:xfrm>
              <a:off x="3586570" y="4220691"/>
              <a:ext cx="1448139" cy="23752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FB088E1-0946-5C3C-B50C-C8D85A49C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556" y="428501"/>
            <a:ext cx="964794" cy="96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03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97214-926E-51A7-B208-AA58C878D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F72D5-E9FA-A288-8871-EEEEB9AE7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Why-Lighting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D80C3080-4741-D90E-ED0F-41659BE9616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dirty="0"/>
              <a:t>Highlight any of your character’s</a:t>
            </a:r>
            <a:br>
              <a:rPr lang="en-US" altLang="en-US" dirty="0"/>
            </a:br>
            <a:r>
              <a:rPr lang="en-US" altLang="en-US" dirty="0">
                <a:highlight>
                  <a:srgbClr val="FFFF00"/>
                </a:highlight>
              </a:rPr>
              <a:t>thoughts</a:t>
            </a:r>
            <a:r>
              <a:rPr lang="en-US" altLang="en-US" dirty="0"/>
              <a:t>, </a:t>
            </a:r>
            <a:r>
              <a:rPr lang="en-US" altLang="en-US" dirty="0">
                <a:highlight>
                  <a:srgbClr val="FFFF00"/>
                </a:highlight>
              </a:rPr>
              <a:t>words</a:t>
            </a:r>
            <a:r>
              <a:rPr lang="en-US" altLang="en-US" dirty="0"/>
              <a:t>, or </a:t>
            </a:r>
            <a:r>
              <a:rPr lang="en-US" altLang="en-US" dirty="0">
                <a:highlight>
                  <a:srgbClr val="FFFF00"/>
                </a:highlight>
              </a:rPr>
              <a:t>deeds</a:t>
            </a:r>
            <a:r>
              <a:rPr lang="en-US" altLang="en-US" dirty="0"/>
              <a:t> (actions) that connect to </a:t>
            </a:r>
            <a:r>
              <a:rPr lang="en-US" altLang="en-US" b="1" i="1" dirty="0">
                <a:solidFill>
                  <a:schemeClr val="accent1"/>
                </a:solidFill>
              </a:rPr>
              <a:t>love</a:t>
            </a:r>
            <a:r>
              <a:rPr lang="en-US" altLang="en-US" dirty="0"/>
              <a:t>, </a:t>
            </a:r>
            <a:r>
              <a:rPr lang="en-US" altLang="en-US" b="1" i="1" dirty="0">
                <a:solidFill>
                  <a:schemeClr val="accent1"/>
                </a:solidFill>
              </a:rPr>
              <a:t>hate</a:t>
            </a:r>
            <a:r>
              <a:rPr lang="en-US" altLang="en-US" dirty="0"/>
              <a:t>, </a:t>
            </a:r>
            <a:r>
              <a:rPr lang="en-US" altLang="en-US" b="1" i="1" dirty="0">
                <a:solidFill>
                  <a:schemeClr val="accent1"/>
                </a:solidFill>
              </a:rPr>
              <a:t>peace</a:t>
            </a:r>
            <a:r>
              <a:rPr lang="en-US" altLang="en-US" dirty="0"/>
              <a:t>, or </a:t>
            </a:r>
            <a:r>
              <a:rPr lang="en-US" altLang="en-US" b="1" i="1" dirty="0">
                <a:solidFill>
                  <a:schemeClr val="accent1"/>
                </a:solidFill>
              </a:rPr>
              <a:t>free will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Make a note of which </a:t>
            </a:r>
            <a:r>
              <a:rPr lang="en-US" altLang="en-US" b="1" dirty="0">
                <a:solidFill>
                  <a:schemeClr val="accent1"/>
                </a:solidFill>
              </a:rPr>
              <a:t>idea</a:t>
            </a:r>
            <a:r>
              <a:rPr lang="en-US" altLang="en-US" dirty="0"/>
              <a:t> the action connects to</a:t>
            </a:r>
            <a:br>
              <a:rPr lang="en-US" altLang="en-US" dirty="0"/>
            </a:br>
            <a:r>
              <a:rPr lang="en-US" altLang="en-US" dirty="0"/>
              <a:t>(to explain </a:t>
            </a:r>
            <a:r>
              <a:rPr lang="en-US" altLang="en-US" i="1" dirty="0"/>
              <a:t>why</a:t>
            </a:r>
            <a:r>
              <a:rPr lang="en-US" altLang="en-US" dirty="0"/>
              <a:t> you highlighted that text).</a:t>
            </a:r>
          </a:p>
          <a:p>
            <a:r>
              <a:rPr lang="en-US" altLang="en-US" dirty="0"/>
              <a:t>Highlight at least 5 actions (thoughts, words, or deeds) for your character.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1F1D0D-81D8-D16A-4EBA-4D0320DF9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748" y="311793"/>
            <a:ext cx="2215678" cy="12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71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1FA19-4CB2-8345-CEDB-1E083C34C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8586D-9ED6-778A-B811-76EEF314B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Character Reflection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5CB2E2CD-8D2B-A912-ED2C-1F8637664DB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6116638" cy="3262312"/>
          </a:xfrm>
        </p:spPr>
        <p:txBody>
          <a:bodyPr/>
          <a:lstStyle/>
          <a:p>
            <a:r>
              <a:rPr lang="en-US" altLang="en-US" dirty="0"/>
              <a:t>What did you learn </a:t>
            </a:r>
            <a:r>
              <a:rPr lang="en-US" dirty="0"/>
              <a:t>from your character’s thoughts, words, and deeds?</a:t>
            </a:r>
            <a:endParaRPr lang="en-US" altLang="en-US" dirty="0"/>
          </a:p>
          <a:p>
            <a:r>
              <a:rPr lang="en-US" altLang="en-US" dirty="0"/>
              <a:t>What did their actions tell you about…</a:t>
            </a:r>
          </a:p>
          <a:p>
            <a:pPr lvl="1"/>
            <a:r>
              <a:rPr lang="en-US" altLang="en-US" dirty="0"/>
              <a:t>…the character?</a:t>
            </a:r>
          </a:p>
          <a:p>
            <a:pPr lvl="1"/>
            <a:r>
              <a:rPr lang="en-US" altLang="en-US" dirty="0"/>
              <a:t>…the plot?</a:t>
            </a:r>
          </a:p>
          <a:p>
            <a:pPr lvl="1"/>
            <a:r>
              <a:rPr lang="en-US" altLang="en-US" dirty="0"/>
              <a:t>…the meaning?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1227EE-FAF5-832B-998C-7A766647341F}"/>
              </a:ext>
            </a:extLst>
          </p:cNvPr>
          <p:cNvSpPr/>
          <p:nvPr/>
        </p:nvSpPr>
        <p:spPr>
          <a:xfrm>
            <a:off x="6829779" y="0"/>
            <a:ext cx="2314222" cy="51435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Question Mark with solid fill">
            <a:extLst>
              <a:ext uri="{FF2B5EF4-FFF2-40B4-BE49-F238E27FC236}">
                <a16:creationId xmlns:a16="http://schemas.microsoft.com/office/drawing/2014/main" id="{DB1304CC-179F-F422-31D6-391255193A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829778" y="1414640"/>
            <a:ext cx="2314221" cy="231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98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DF7CF41-A74D-C308-90AF-4C67F5594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84;p17">
            <a:extLst>
              <a:ext uri="{FF2B5EF4-FFF2-40B4-BE49-F238E27FC236}">
                <a16:creationId xmlns:a16="http://schemas.microsoft.com/office/drawing/2014/main" id="{3A361E6E-4B39-004F-44C0-631C1AE0D5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9612335"/>
              </p:ext>
            </p:extLst>
          </p:nvPr>
        </p:nvGraphicFramePr>
        <p:xfrm>
          <a:off x="628650" y="1268414"/>
          <a:ext cx="8225400" cy="33274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8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180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Theme Topic</a:t>
                      </a:r>
                      <a:endParaRPr sz="26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Theme Statement</a:t>
                      </a:r>
                      <a:endParaRPr sz="26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9810">
                <a:tc>
                  <a:txBody>
                    <a:bodyPr/>
                    <a:lstStyle/>
                    <a:p>
                      <a:pPr marL="457200" marR="0" indent="-393192" algn="l" defTabSz="914400" rtl="0" eaLnBrk="1" fontAlgn="base" latinLnBrk="0" hangingPunct="1">
                        <a:spcBef>
                          <a:spcPts val="520"/>
                        </a:spcBef>
                        <a:spcAft>
                          <a:spcPct val="0"/>
                        </a:spcAft>
                        <a:buClr>
                          <a:srgbClr val="971D20"/>
                        </a:buClr>
                        <a:buSzPct val="100000"/>
                        <a:buFont typeface="System Font Regular"/>
                        <a:buChar char="●"/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 important concept that a work explores or deals with</a:t>
                      </a:r>
                    </a:p>
                    <a:p>
                      <a:pPr marL="457200" marR="0" indent="-393192" algn="l" defTabSz="914400" rtl="0" eaLnBrk="1" fontAlgn="base" latinLnBrk="0" hangingPunct="1">
                        <a:spcBef>
                          <a:spcPts val="520"/>
                        </a:spcBef>
                        <a:spcAft>
                          <a:spcPct val="0"/>
                        </a:spcAft>
                        <a:buClr>
                          <a:srgbClr val="971D20"/>
                        </a:buClr>
                        <a:buSzPct val="100000"/>
                        <a:buFont typeface="System Font Regular"/>
                        <a:buChar char="●"/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Usually just one word or a short phrase</a:t>
                      </a:r>
                    </a:p>
                  </a:txBody>
                  <a:tcPr marL="73025" marR="73025" marT="73025" marB="730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393192" algn="l" defTabSz="914400" rtl="0" eaLnBrk="1" fontAlgn="base" latinLnBrk="0" hangingPunct="1">
                        <a:spcBef>
                          <a:spcPts val="520"/>
                        </a:spcBef>
                        <a:spcAft>
                          <a:spcPct val="0"/>
                        </a:spcAft>
                        <a:buClr>
                          <a:srgbClr val="971D20"/>
                        </a:buClr>
                        <a:buSzPct val="100000"/>
                        <a:buFont typeface="System Font Regular"/>
                        <a:buChar char="●"/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 message about a concept or topic conveyed through a work</a:t>
                      </a:r>
                    </a:p>
                    <a:p>
                      <a:pPr marL="457200" marR="0" indent="-393192" algn="l" defTabSz="914400" rtl="0" eaLnBrk="1" fontAlgn="base" latinLnBrk="0" hangingPunct="1">
                        <a:spcBef>
                          <a:spcPts val="520"/>
                        </a:spcBef>
                        <a:spcAft>
                          <a:spcPct val="0"/>
                        </a:spcAft>
                        <a:buClr>
                          <a:srgbClr val="971D20"/>
                        </a:buClr>
                        <a:buSzPct val="100000"/>
                        <a:buFont typeface="System Font Regular"/>
                        <a:buChar char="●"/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 good theme statement needs to be:</a:t>
                      </a:r>
                    </a:p>
                    <a:p>
                      <a:pPr marL="914400" marR="0" lvl="1" indent="-356616" algn="l" defTabSz="914400" rtl="0" eaLnBrk="1" fontAlgn="base" latinLnBrk="0" hangingPunct="1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Courier New" panose="02070309020205020404" pitchFamily="49" charset="0"/>
                        <a:buChar char="o"/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 complete sentence.</a:t>
                      </a:r>
                    </a:p>
                    <a:p>
                      <a:pPr marL="914400" marR="0" lvl="1" indent="-356616" algn="l" defTabSz="914400" rtl="0" eaLnBrk="1" fontAlgn="base" latinLnBrk="0" hangingPunct="1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Courier New" panose="02070309020205020404" pitchFamily="49" charset="0"/>
                        <a:buChar char="o"/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universal (applies outside of the story as well).</a:t>
                      </a:r>
                    </a:p>
                  </a:txBody>
                  <a:tcPr marL="73025" marR="73025" marT="73025" marB="730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88DD3BD-E99B-1063-F0D1-7AE26062C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Theme Topics and Theme Statements</a:t>
            </a:r>
          </a:p>
        </p:txBody>
      </p:sp>
    </p:spTree>
    <p:extLst>
      <p:ext uri="{BB962C8B-B14F-4D97-AF65-F5344CB8AC3E}">
        <p14:creationId xmlns:p14="http://schemas.microsoft.com/office/powerpoint/2010/main" val="3715546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918B126-247A-018A-CA54-6BB25B9A0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84;p17">
            <a:extLst>
              <a:ext uri="{FF2B5EF4-FFF2-40B4-BE49-F238E27FC236}">
                <a16:creationId xmlns:a16="http://schemas.microsoft.com/office/drawing/2014/main" id="{9AE1865C-004B-D911-9044-C10DD699C6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4767961"/>
              </p:ext>
            </p:extLst>
          </p:nvPr>
        </p:nvGraphicFramePr>
        <p:xfrm>
          <a:off x="628650" y="1268413"/>
          <a:ext cx="8225400" cy="331628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8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540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Theme Topic</a:t>
                      </a:r>
                      <a:endParaRPr sz="26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Theme Statement</a:t>
                      </a:r>
                      <a:endParaRPr sz="26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607">
                <a:tc>
                  <a:txBody>
                    <a:bodyPr/>
                    <a:lstStyle/>
                    <a:p>
                      <a:pPr marL="457200" indent="-393192" algn="l" rtl="0" eaLnBrk="1" fontAlgn="base" hangingPunct="1">
                        <a:spcBef>
                          <a:spcPts val="520"/>
                        </a:spcBef>
                        <a:spcAft>
                          <a:spcPct val="0"/>
                        </a:spcAft>
                        <a:buClr>
                          <a:srgbClr val="971D20"/>
                        </a:buClr>
                        <a:buSzPct val="100000"/>
                        <a:buFont typeface="System Font Regular"/>
                        <a:buChar char="●"/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Examples:</a:t>
                      </a:r>
                    </a:p>
                    <a:p>
                      <a:pPr marL="914400" lvl="1" indent="-356616" algn="l" rtl="0" eaLnBrk="1" fontAlgn="base" hangingPunct="1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Courier New" panose="02070309020205020404" pitchFamily="49" charset="0"/>
                        <a:buChar char="o"/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Love</a:t>
                      </a:r>
                    </a:p>
                    <a:p>
                      <a:pPr marL="914400" lvl="1" indent="-356616" algn="l" rtl="0" eaLnBrk="1" fontAlgn="base" hangingPunct="1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Courier New" panose="02070309020205020404" pitchFamily="49" charset="0"/>
                        <a:buChar char="o"/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Hate</a:t>
                      </a:r>
                    </a:p>
                    <a:p>
                      <a:pPr marL="914400" lvl="1" indent="-356616" algn="l" rtl="0" eaLnBrk="1" fontAlgn="base" hangingPunct="1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Courier New" panose="02070309020205020404" pitchFamily="49" charset="0"/>
                        <a:buChar char="o"/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Peace</a:t>
                      </a:r>
                    </a:p>
                    <a:p>
                      <a:pPr marL="914400" lvl="1" indent="-356616" algn="l" rtl="0" eaLnBrk="1" fontAlgn="base" hangingPunct="1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Courier New" panose="02070309020205020404" pitchFamily="49" charset="0"/>
                        <a:buChar char="o"/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Free Will</a:t>
                      </a:r>
                    </a:p>
                    <a:p>
                      <a:pPr marL="64008" indent="0" algn="ctr" rtl="0" eaLnBrk="1" fontAlgn="base" hangingPunct="1">
                        <a:spcBef>
                          <a:spcPts val="520"/>
                        </a:spcBef>
                        <a:spcAft>
                          <a:spcPct val="0"/>
                        </a:spcAft>
                        <a:buClr>
                          <a:srgbClr val="971D20"/>
                        </a:buClr>
                        <a:buSzPct val="100000"/>
                        <a:buFont typeface="System Font Regular"/>
                        <a:buNone/>
                      </a:pPr>
                      <a:br>
                        <a:rPr lang="en-US" sz="22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</a:br>
                      <a:r>
                        <a:rPr lang="en-US" sz="220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Remember these?</a:t>
                      </a:r>
                    </a:p>
                  </a:txBody>
                  <a:tcPr marL="73025" marR="73025" marT="73025" marB="730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393192" algn="l" defTabSz="914400" rtl="0" eaLnBrk="1" fontAlgn="base" latinLnBrk="0" hangingPunct="1">
                        <a:spcBef>
                          <a:spcPts val="520"/>
                        </a:spcBef>
                        <a:spcAft>
                          <a:spcPct val="0"/>
                        </a:spcAft>
                        <a:buClr>
                          <a:srgbClr val="971D20"/>
                        </a:buClr>
                        <a:buSzPct val="100000"/>
                        <a:buFont typeface="System Font Regular"/>
                        <a:buChar char="●"/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Examples:</a:t>
                      </a:r>
                    </a:p>
                    <a:p>
                      <a:pPr marL="914400" marR="0" lvl="1" indent="-356616" algn="l" defTabSz="914400" rtl="0" eaLnBrk="1" fontAlgn="base" latinLnBrk="0" hangingPunct="1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Courier New" panose="02070309020205020404" pitchFamily="49" charset="0"/>
                        <a:buChar char="o"/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“War can turn friends</a:t>
                      </a:r>
                      <a:br>
                        <a:rPr lang="en-US" sz="22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</a:br>
                      <a:r>
                        <a:rPr lang="en-US" sz="22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into enemies.”</a:t>
                      </a:r>
                    </a:p>
                    <a:p>
                      <a:pPr marL="914400" marR="0" lvl="1" indent="-356616" algn="l" defTabSz="914400" rtl="0" eaLnBrk="1" fontAlgn="base" latinLnBrk="0" hangingPunct="1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Courier New" panose="02070309020205020404" pitchFamily="49" charset="0"/>
                        <a:buChar char="o"/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“Even people with good intentions can be corrupted by power.”</a:t>
                      </a:r>
                    </a:p>
                  </a:txBody>
                  <a:tcPr marL="73025" marR="73025" marT="73025" marB="730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076404F-A0CA-76BD-7832-DC9FDC98E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Theme Topics and Theme Statements</a:t>
            </a:r>
          </a:p>
        </p:txBody>
      </p:sp>
    </p:spTree>
    <p:extLst>
      <p:ext uri="{BB962C8B-B14F-4D97-AF65-F5344CB8AC3E}">
        <p14:creationId xmlns:p14="http://schemas.microsoft.com/office/powerpoint/2010/main" val="1295878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2F757-A663-7D1F-8D88-EFEB7266E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642A-11B7-4DBC-CDF4-30567D53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Character Motivations and Meaning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189B2981-4DC7-C0B6-DFAB-0D702801A3E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dirty="0"/>
              <a:t>Consider the </a:t>
            </a:r>
            <a:r>
              <a:rPr lang="en-US" altLang="en-US" b="1" dirty="0">
                <a:solidFill>
                  <a:schemeClr val="accent3"/>
                </a:solidFill>
              </a:rPr>
              <a:t>theme topics</a:t>
            </a:r>
            <a:r>
              <a:rPr lang="en-US" altLang="en-US" dirty="0"/>
              <a:t> of </a:t>
            </a:r>
            <a:r>
              <a:rPr lang="en-US" altLang="en-US" b="1" i="1" dirty="0">
                <a:solidFill>
                  <a:schemeClr val="accent1"/>
                </a:solidFill>
              </a:rPr>
              <a:t>love</a:t>
            </a:r>
            <a:r>
              <a:rPr lang="en-US" altLang="en-US" dirty="0"/>
              <a:t>, </a:t>
            </a:r>
            <a:r>
              <a:rPr lang="en-US" altLang="en-US" b="1" i="1" dirty="0">
                <a:solidFill>
                  <a:schemeClr val="accent1"/>
                </a:solidFill>
              </a:rPr>
              <a:t>hate</a:t>
            </a:r>
            <a:r>
              <a:rPr lang="en-US" altLang="en-US" dirty="0"/>
              <a:t>,</a:t>
            </a:r>
            <a:br>
              <a:rPr lang="en-US" altLang="en-US" dirty="0"/>
            </a:br>
            <a:r>
              <a:rPr lang="en-US" altLang="en-US" b="1" i="1" dirty="0">
                <a:solidFill>
                  <a:schemeClr val="accent1"/>
                </a:solidFill>
              </a:rPr>
              <a:t>peace</a:t>
            </a:r>
            <a:r>
              <a:rPr lang="en-US" altLang="en-US" dirty="0"/>
              <a:t>, or </a:t>
            </a:r>
            <a:r>
              <a:rPr lang="en-US" altLang="en-US" b="1" i="1" dirty="0">
                <a:solidFill>
                  <a:schemeClr val="accent1"/>
                </a:solidFill>
              </a:rPr>
              <a:t>free will</a:t>
            </a:r>
            <a:r>
              <a:rPr lang="en-US" altLang="en-US" dirty="0"/>
              <a:t>.</a:t>
            </a:r>
          </a:p>
          <a:p>
            <a:r>
              <a:rPr lang="en-US" dirty="0"/>
              <a:t>What do </a:t>
            </a:r>
            <a:r>
              <a:rPr lang="en-US" u="sng" dirty="0"/>
              <a:t>your character’s</a:t>
            </a:r>
            <a:r>
              <a:rPr lang="en-US" dirty="0"/>
              <a:t> thoughts, words, and deeds reveal about those </a:t>
            </a:r>
            <a:r>
              <a:rPr lang="en-US" b="1" dirty="0">
                <a:solidFill>
                  <a:schemeClr val="accent3"/>
                </a:solidFill>
              </a:rPr>
              <a:t>theme topics</a:t>
            </a:r>
            <a:r>
              <a:rPr lang="en-US" dirty="0"/>
              <a:t>?</a:t>
            </a:r>
          </a:p>
          <a:p>
            <a:pPr lvl="1"/>
            <a:r>
              <a:rPr lang="en-US" sz="2400" dirty="0"/>
              <a:t>Think about which one is most important for your character.</a:t>
            </a:r>
          </a:p>
          <a:p>
            <a:pPr marL="64008" indent="0">
              <a:buNone/>
            </a:pPr>
            <a:endParaRPr lang="en-US" altLang="en-US" sz="2400" b="1" i="1" dirty="0"/>
          </a:p>
          <a:p>
            <a:pPr marL="64008" indent="0" algn="ctr">
              <a:buNone/>
            </a:pPr>
            <a:r>
              <a:rPr lang="en-US" altLang="en-US" sz="2400" b="1" i="1" dirty="0"/>
              <a:t>Hint</a:t>
            </a:r>
            <a:r>
              <a:rPr lang="en-US" altLang="en-US" sz="2400" dirty="0"/>
              <a:t>: You will use this to write your </a:t>
            </a:r>
            <a:r>
              <a:rPr lang="en-US" altLang="en-US" sz="2400" b="1" dirty="0">
                <a:solidFill>
                  <a:schemeClr val="accent3"/>
                </a:solidFill>
              </a:rPr>
              <a:t>theme statement</a:t>
            </a:r>
            <a:r>
              <a:rPr lang="en-US" alt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1869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20C34-6F9A-BFE2-CC92-8E38279A0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7C2EA-1485-84D4-6FFA-3614FDC72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Theme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3AFB06E0-D41B-8C46-06E9-485D3F4C8A8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</a:rPr>
              <a:t>Character:</a:t>
            </a:r>
            <a:r>
              <a:rPr lang="en-US" altLang="en-US" dirty="0"/>
              <a:t> Write the name of your assigned character.</a:t>
            </a:r>
            <a:endParaRPr lang="en-US" altLang="en-US" b="1" dirty="0">
              <a:solidFill>
                <a:schemeClr val="accent1"/>
              </a:solidFill>
            </a:endParaRPr>
          </a:p>
          <a:p>
            <a:r>
              <a:rPr lang="en-US" altLang="en-US" b="1" dirty="0">
                <a:solidFill>
                  <a:schemeClr val="accent1"/>
                </a:solidFill>
              </a:rPr>
              <a:t>Theme Topic:</a:t>
            </a:r>
            <a:r>
              <a:rPr lang="en-US" altLang="en-US" dirty="0"/>
              <a:t> Circle the </a:t>
            </a:r>
            <a:r>
              <a:rPr lang="en-US" altLang="en-US" b="1" dirty="0">
                <a:solidFill>
                  <a:schemeClr val="accent3"/>
                </a:solidFill>
              </a:rPr>
              <a:t>theme topic</a:t>
            </a:r>
            <a:r>
              <a:rPr lang="en-US" altLang="en-US" dirty="0"/>
              <a:t> that was most noted in your Why-Lighting.</a:t>
            </a:r>
          </a:p>
          <a:p>
            <a:pPr lvl="1"/>
            <a:r>
              <a:rPr lang="en-US" altLang="en-US" dirty="0"/>
              <a:t>Select the “Notebook” tab in </a:t>
            </a:r>
            <a:r>
              <a:rPr lang="en-US" altLang="en-US" dirty="0" err="1"/>
              <a:t>myShakespeare</a:t>
            </a:r>
            <a:r>
              <a:rPr lang="en-US" altLang="en-US" dirty="0"/>
              <a:t> to quickly see your Why-Lighting notes.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9554D-D19C-E220-2451-BB5731F37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556" y="428501"/>
            <a:ext cx="964794" cy="96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87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F673F-CE84-D606-8BE3-8057E7E5F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15EDD-DD62-04D9-43D7-CA1007C65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Theme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DBA0E993-66E7-C782-C298-4808840A0BB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</a:rPr>
              <a:t>Theme Statement:</a:t>
            </a:r>
            <a:r>
              <a:rPr lang="en-US" altLang="en-US" dirty="0"/>
              <a:t> What is the lesson or message you learned (about that </a:t>
            </a:r>
            <a:r>
              <a:rPr lang="en-US" altLang="en-US" b="1" dirty="0">
                <a:solidFill>
                  <a:schemeClr val="accent3"/>
                </a:solidFill>
              </a:rPr>
              <a:t>theme topic</a:t>
            </a:r>
            <a:r>
              <a:rPr lang="en-US" altLang="en-US" dirty="0"/>
              <a:t>) through your character’s thoughts, words, and deeds?</a:t>
            </a:r>
          </a:p>
          <a:p>
            <a:pPr lvl="1"/>
            <a:r>
              <a:rPr lang="en-US" altLang="en-US" dirty="0"/>
              <a:t>Make sure to write a complete sentence that is universal (applies to people in general).</a:t>
            </a:r>
          </a:p>
          <a:p>
            <a:r>
              <a:rPr lang="en-US" altLang="en-US" b="1" dirty="0">
                <a:solidFill>
                  <a:schemeClr val="accent1"/>
                </a:solidFill>
              </a:rPr>
              <a:t>Supporting Quotes:</a:t>
            </a:r>
            <a:r>
              <a:rPr lang="en-US" altLang="en-US" dirty="0"/>
              <a:t> Find 2 quotes you highlighted that reveal your </a:t>
            </a:r>
            <a:r>
              <a:rPr lang="en-US" altLang="en-US" b="1" dirty="0">
                <a:solidFill>
                  <a:schemeClr val="accent3"/>
                </a:solidFill>
              </a:rPr>
              <a:t>theme statement</a:t>
            </a:r>
            <a:r>
              <a:rPr lang="en-US" alt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965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57028-8064-2CF8-46F4-B2D38E6DF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1BA23-F482-EE84-8124-6C8FA6F78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Theme One-Pager</a:t>
            </a:r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0BF54294-1712-D28C-EB24-09EF163AACE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en-US" dirty="0"/>
              <a:t>Your creation needs to be visually appealing and contain:</a:t>
            </a:r>
          </a:p>
          <a:p>
            <a:r>
              <a:rPr lang="en-US" sz="2400" dirty="0"/>
              <a:t>Name &amp; Illustration of your Character</a:t>
            </a:r>
          </a:p>
          <a:p>
            <a:r>
              <a:rPr lang="en-US" sz="2400" dirty="0"/>
              <a:t>Theme Statement</a:t>
            </a:r>
          </a:p>
          <a:p>
            <a:r>
              <a:rPr lang="en-US" sz="2400" dirty="0"/>
              <a:t>2 Direct Quotes</a:t>
            </a:r>
          </a:p>
          <a:p>
            <a:r>
              <a:rPr lang="en-US" sz="2400" dirty="0"/>
              <a:t>Theme Topic</a:t>
            </a:r>
          </a:p>
          <a:p>
            <a:r>
              <a:rPr lang="en-US" sz="2400" dirty="0"/>
              <a:t>Supporting Illustrations</a:t>
            </a:r>
          </a:p>
          <a:p>
            <a:pPr marL="64008" indent="0" algn="ctr">
              <a:buNone/>
            </a:pPr>
            <a:endParaRPr lang="en-US" sz="1400" b="1" i="1" dirty="0"/>
          </a:p>
          <a:p>
            <a:pPr marL="64008" indent="0" algn="ctr">
              <a:buNone/>
            </a:pPr>
            <a:r>
              <a:rPr lang="en-US" sz="2400" b="1" i="1" dirty="0"/>
              <a:t>It needs to fit within and fill one page.</a:t>
            </a:r>
            <a:endParaRPr lang="en-US" altLang="en-US" sz="1600"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7EDB43-9033-10AB-F07E-E7B12C29A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127" y="2021681"/>
            <a:ext cx="1873524" cy="189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02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E1E03-C458-A9A0-1A00-89FE0CD38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0A33-00A7-C4C3-942A-83F5B852F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Supporting Quotes: Reasoning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29580908-B990-19AA-2275-318F6B4F1DB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dirty="0"/>
              <a:t>On the back of your Theme One-Pager, explain why the quotes you selected are “Supporting Quotes.”</a:t>
            </a:r>
          </a:p>
          <a:p>
            <a:pPr lvl="1"/>
            <a:r>
              <a:rPr lang="en-US" altLang="en-US" dirty="0"/>
              <a:t>For each quote, write 3 sentences explaining how it supports your theme statement.</a:t>
            </a:r>
          </a:p>
          <a:p>
            <a:pPr lvl="1"/>
            <a:r>
              <a:rPr lang="en-US" altLang="en-US" dirty="0"/>
              <a:t>Make it clear in your response which quote you are referring to.</a:t>
            </a:r>
          </a:p>
        </p:txBody>
      </p:sp>
    </p:spTree>
    <p:extLst>
      <p:ext uri="{BB962C8B-B14F-4D97-AF65-F5344CB8AC3E}">
        <p14:creationId xmlns:p14="http://schemas.microsoft.com/office/powerpoint/2010/main" val="2627404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3">
            <a:extLst>
              <a:ext uri="{FF2B5EF4-FFF2-40B4-BE49-F238E27FC236}">
                <a16:creationId xmlns:a16="http://schemas.microsoft.com/office/drawing/2014/main" id="{1C1DB67A-4418-8D73-6089-D989CE677E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560388"/>
            <a:ext cx="7886700" cy="2139950"/>
          </a:xfrm>
        </p:spPr>
        <p:txBody>
          <a:bodyPr/>
          <a:lstStyle/>
          <a:p>
            <a:r>
              <a:rPr lang="en-US" altLang="en-US" dirty="0"/>
              <a:t>Essential Question</a:t>
            </a:r>
          </a:p>
        </p:txBody>
      </p:sp>
      <p:sp>
        <p:nvSpPr>
          <p:cNvPr id="23554" name="Text Placeholder 4">
            <a:extLst>
              <a:ext uri="{FF2B5EF4-FFF2-40B4-BE49-F238E27FC236}">
                <a16:creationId xmlns:a16="http://schemas.microsoft.com/office/drawing/2014/main" id="{F01DC99E-0FC2-0634-50E3-612982742493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623888" y="2808288"/>
            <a:ext cx="7885112" cy="1397000"/>
          </a:xfrm>
        </p:spPr>
        <p:txBody>
          <a:bodyPr/>
          <a:lstStyle/>
          <a:p>
            <a:pPr marL="64008" indent="0">
              <a:buNone/>
            </a:pPr>
            <a:r>
              <a:rPr lang="en-US" dirty="0"/>
              <a:t>How do characters and their motivations influence thematic aspects of a text?</a:t>
            </a:r>
            <a:endParaRPr lang="en-US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>
            <a:extLst>
              <a:ext uri="{FF2B5EF4-FFF2-40B4-BE49-F238E27FC236}">
                <a16:creationId xmlns:a16="http://schemas.microsoft.com/office/drawing/2014/main" id="{7A133F9F-8BD4-BFCE-947E-74745460E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560388"/>
            <a:ext cx="7886700" cy="2139950"/>
          </a:xfrm>
        </p:spPr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28C0DD-EBA7-945F-414B-0577DA3BB3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2808288"/>
            <a:ext cx="7885112" cy="198088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Make connections between characters’ motivations and theme topics.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Write theme statements using evidence from the text.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75822-4510-0311-5169-D43AA4446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66FD5-786C-02AB-4F48-83107F4CF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Making Connections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3693A41F-E59E-6809-E92B-E7F137C0F98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altLang="en-US" sz="2400" dirty="0"/>
              <a:t>Read the quote.</a:t>
            </a:r>
          </a:p>
          <a:p>
            <a:pPr>
              <a:buFont typeface="+mj-lt"/>
              <a:buAutoNum type="arabicPeriod"/>
            </a:pPr>
            <a:r>
              <a:rPr lang="en-US" altLang="en-US" sz="2400" dirty="0"/>
              <a:t>Decide which idea (</a:t>
            </a:r>
            <a:r>
              <a:rPr lang="en-US" altLang="en-US" sz="2400" b="1" i="1" dirty="0">
                <a:solidFill>
                  <a:schemeClr val="accent1"/>
                </a:solidFill>
              </a:rPr>
              <a:t>love</a:t>
            </a:r>
            <a:r>
              <a:rPr lang="en-US" altLang="en-US" sz="2400" dirty="0"/>
              <a:t>, </a:t>
            </a:r>
            <a:r>
              <a:rPr lang="en-US" altLang="en-US" sz="2400" b="1" i="1" dirty="0">
                <a:solidFill>
                  <a:schemeClr val="accent1"/>
                </a:solidFill>
              </a:rPr>
              <a:t>hate</a:t>
            </a:r>
            <a:r>
              <a:rPr lang="en-US" altLang="en-US" sz="2400" dirty="0"/>
              <a:t>, </a:t>
            </a:r>
            <a:r>
              <a:rPr lang="en-US" altLang="en-US" sz="2400" b="1" i="1" dirty="0">
                <a:solidFill>
                  <a:schemeClr val="accent1"/>
                </a:solidFill>
              </a:rPr>
              <a:t>peace</a:t>
            </a:r>
            <a:r>
              <a:rPr lang="en-US" altLang="en-US" sz="2400" dirty="0"/>
              <a:t>, </a:t>
            </a:r>
            <a:r>
              <a:rPr lang="en-US" altLang="en-US" sz="2400" b="1" i="1" dirty="0">
                <a:solidFill>
                  <a:schemeClr val="accent1"/>
                </a:solidFill>
              </a:rPr>
              <a:t>free will</a:t>
            </a:r>
            <a:r>
              <a:rPr lang="en-US" altLang="en-US" sz="2400" dirty="0"/>
              <a:t>)</a:t>
            </a:r>
            <a:br>
              <a:rPr lang="en-US" altLang="en-US" sz="2400" dirty="0"/>
            </a:br>
            <a:r>
              <a:rPr lang="en-US" altLang="en-US" sz="2400" dirty="0"/>
              <a:t>best connects to the quote.</a:t>
            </a:r>
          </a:p>
          <a:p>
            <a:pPr>
              <a:buFont typeface="+mj-lt"/>
              <a:buAutoNum type="arabicPeriod"/>
            </a:pPr>
            <a:r>
              <a:rPr lang="en-US" altLang="en-US" sz="2400" dirty="0"/>
              <a:t>Move to that sign.</a:t>
            </a:r>
          </a:p>
          <a:p>
            <a:pPr>
              <a:buFont typeface="+mj-lt"/>
              <a:buAutoNum type="arabicPeriod"/>
            </a:pPr>
            <a:r>
              <a:rPr lang="en-US" altLang="en-US" sz="2400" dirty="0"/>
              <a:t>Discuss in your group your reasoning.</a:t>
            </a:r>
          </a:p>
          <a:p>
            <a:pPr lvl="1"/>
            <a:r>
              <a:rPr lang="en-US" altLang="en-US" sz="2400" dirty="0"/>
              <a:t>Why do you think the quote connects to that idea?</a:t>
            </a:r>
          </a:p>
          <a:p>
            <a:pPr>
              <a:buFont typeface="+mj-lt"/>
              <a:buAutoNum type="arabicPeriod"/>
            </a:pPr>
            <a:r>
              <a:rPr lang="en-US" altLang="en-US" sz="2400" dirty="0"/>
              <a:t>Elect one spokesperson to share.</a:t>
            </a:r>
          </a:p>
          <a:p>
            <a:pPr lvl="1"/>
            <a:r>
              <a:rPr lang="en-US" altLang="en-US" sz="2400" dirty="0"/>
              <a:t>We think the quote best connects to… because…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858BFC-8A48-9165-1B63-EAA701A9BDEC}"/>
              </a:ext>
            </a:extLst>
          </p:cNvPr>
          <p:cNvGrpSpPr/>
          <p:nvPr/>
        </p:nvGrpSpPr>
        <p:grpSpPr>
          <a:xfrm>
            <a:off x="7386093" y="381882"/>
            <a:ext cx="1404286" cy="1306336"/>
            <a:chOff x="7386093" y="381882"/>
            <a:chExt cx="1404286" cy="13063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1AB01F-FE71-8C01-0A96-EA75C1B4E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86093" y="381882"/>
              <a:ext cx="1404286" cy="1306336"/>
            </a:xfrm>
            <a:prstGeom prst="rect">
              <a:avLst/>
            </a:prstGeom>
          </p:spPr>
        </p:pic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80C996F8-777A-7B8D-BF44-25EADAA559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9984" y="381882"/>
              <a:ext cx="591471" cy="583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marL="457200" indent="-393192" algn="l" rtl="0" eaLnBrk="1" fontAlgn="base" hangingPunct="1">
                <a:spcBef>
                  <a:spcPts val="520"/>
                </a:spcBef>
                <a:spcAft>
                  <a:spcPct val="0"/>
                </a:spcAft>
                <a:buClr>
                  <a:srgbClr val="971D20"/>
                </a:buClr>
                <a:buSzPct val="100000"/>
                <a:buFont typeface="System Font Regular"/>
                <a:buChar char="●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914400" indent="-356616" algn="l" rtl="0" eaLnBrk="1" fontAlgn="base" hangingPunct="1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371600" indent="-338328" algn="l" rtl="0" eaLnBrk="1" fontAlgn="base" hangingPunct="1">
                <a:spcBef>
                  <a:spcPts val="340"/>
                </a:spcBef>
                <a:spcAft>
                  <a:spcPct val="0"/>
                </a:spcAft>
                <a:buClr>
                  <a:srgbClr val="E8BF3C"/>
                </a:buClr>
                <a:buFont typeface="Wingdings" pitchFamily="2" charset="2"/>
                <a:buChar char="§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828800" indent="-320040" algn="l" rtl="0" eaLnBrk="1" fontAlgn="base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971D20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286000" indent="-310896" algn="l" rtl="0" eaLnBrk="1" fontAlgn="base" hangingPunct="1">
                <a:lnSpc>
                  <a:spcPct val="90000"/>
                </a:lnSpc>
                <a:spcBef>
                  <a:spcPts val="27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4008" indent="0" algn="ctr">
                <a:buNone/>
              </a:pPr>
              <a:r>
                <a:rPr lang="en-US" altLang="en-US" b="1" dirty="0"/>
                <a:t>L</a:t>
              </a:r>
              <a:endParaRPr lang="en-US" altLang="en-US" sz="2400" b="1" dirty="0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1AEDC1BD-6436-354D-AD11-5206C962D2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55137" y="395477"/>
              <a:ext cx="591471" cy="583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marL="457200" indent="-393192" algn="l" rtl="0" eaLnBrk="1" fontAlgn="base" hangingPunct="1">
                <a:spcBef>
                  <a:spcPts val="520"/>
                </a:spcBef>
                <a:spcAft>
                  <a:spcPct val="0"/>
                </a:spcAft>
                <a:buClr>
                  <a:srgbClr val="971D20"/>
                </a:buClr>
                <a:buSzPct val="100000"/>
                <a:buFont typeface="System Font Regular"/>
                <a:buChar char="●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914400" indent="-356616" algn="l" rtl="0" eaLnBrk="1" fontAlgn="base" hangingPunct="1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371600" indent="-338328" algn="l" rtl="0" eaLnBrk="1" fontAlgn="base" hangingPunct="1">
                <a:spcBef>
                  <a:spcPts val="340"/>
                </a:spcBef>
                <a:spcAft>
                  <a:spcPct val="0"/>
                </a:spcAft>
                <a:buClr>
                  <a:srgbClr val="E8BF3C"/>
                </a:buClr>
                <a:buFont typeface="Wingdings" pitchFamily="2" charset="2"/>
                <a:buChar char="§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828800" indent="-320040" algn="l" rtl="0" eaLnBrk="1" fontAlgn="base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971D20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286000" indent="-310896" algn="l" rtl="0" eaLnBrk="1" fontAlgn="base" hangingPunct="1">
                <a:lnSpc>
                  <a:spcPct val="90000"/>
                </a:lnSpc>
                <a:spcBef>
                  <a:spcPts val="27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4008" indent="0" algn="ctr">
                <a:buNone/>
              </a:pPr>
              <a:r>
                <a:rPr lang="en-US" altLang="en-US" b="1" dirty="0"/>
                <a:t>H</a:t>
              </a:r>
              <a:endParaRPr lang="en-US" altLang="en-US" sz="2400" b="1" dirty="0"/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7E41762C-0A68-01A3-790E-2D790F38E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6093" y="1078259"/>
              <a:ext cx="591471" cy="583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marL="457200" indent="-393192" algn="l" rtl="0" eaLnBrk="1" fontAlgn="base" hangingPunct="1">
                <a:spcBef>
                  <a:spcPts val="520"/>
                </a:spcBef>
                <a:spcAft>
                  <a:spcPct val="0"/>
                </a:spcAft>
                <a:buClr>
                  <a:srgbClr val="971D20"/>
                </a:buClr>
                <a:buSzPct val="100000"/>
                <a:buFont typeface="System Font Regular"/>
                <a:buChar char="●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914400" indent="-356616" algn="l" rtl="0" eaLnBrk="1" fontAlgn="base" hangingPunct="1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371600" indent="-338328" algn="l" rtl="0" eaLnBrk="1" fontAlgn="base" hangingPunct="1">
                <a:spcBef>
                  <a:spcPts val="340"/>
                </a:spcBef>
                <a:spcAft>
                  <a:spcPct val="0"/>
                </a:spcAft>
                <a:buClr>
                  <a:srgbClr val="E8BF3C"/>
                </a:buClr>
                <a:buFont typeface="Wingdings" pitchFamily="2" charset="2"/>
                <a:buChar char="§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828800" indent="-320040" algn="l" rtl="0" eaLnBrk="1" fontAlgn="base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971D20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286000" indent="-310896" algn="l" rtl="0" eaLnBrk="1" fontAlgn="base" hangingPunct="1">
                <a:lnSpc>
                  <a:spcPct val="90000"/>
                </a:lnSpc>
                <a:spcBef>
                  <a:spcPts val="27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4008" indent="0" algn="ctr">
                <a:buNone/>
              </a:pPr>
              <a:r>
                <a:rPr lang="en-US" altLang="en-US" b="1" dirty="0"/>
                <a:t>P</a:t>
              </a:r>
              <a:endParaRPr lang="en-US" altLang="en-US" sz="2400" b="1" dirty="0"/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831A6903-D7A6-A618-1F55-959F363B9B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56219" y="1081658"/>
              <a:ext cx="591471" cy="583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marL="457200" indent="-393192" algn="l" rtl="0" eaLnBrk="1" fontAlgn="base" hangingPunct="1">
                <a:spcBef>
                  <a:spcPts val="520"/>
                </a:spcBef>
                <a:spcAft>
                  <a:spcPct val="0"/>
                </a:spcAft>
                <a:buClr>
                  <a:srgbClr val="971D20"/>
                </a:buClr>
                <a:buSzPct val="100000"/>
                <a:buFont typeface="System Font Regular"/>
                <a:buChar char="●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914400" indent="-356616" algn="l" rtl="0" eaLnBrk="1" fontAlgn="base" hangingPunct="1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371600" indent="-338328" algn="l" rtl="0" eaLnBrk="1" fontAlgn="base" hangingPunct="1">
                <a:spcBef>
                  <a:spcPts val="340"/>
                </a:spcBef>
                <a:spcAft>
                  <a:spcPct val="0"/>
                </a:spcAft>
                <a:buClr>
                  <a:srgbClr val="E8BF3C"/>
                </a:buClr>
                <a:buFont typeface="Wingdings" pitchFamily="2" charset="2"/>
                <a:buChar char="§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828800" indent="-320040" algn="l" rtl="0" eaLnBrk="1" fontAlgn="base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971D20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286000" indent="-310896" algn="l" rtl="0" eaLnBrk="1" fontAlgn="base" hangingPunct="1">
                <a:lnSpc>
                  <a:spcPct val="90000"/>
                </a:lnSpc>
                <a:spcBef>
                  <a:spcPts val="27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4008" indent="0" algn="ctr">
                <a:buNone/>
              </a:pPr>
              <a:r>
                <a:rPr lang="en-US" altLang="en-US" b="1" dirty="0"/>
                <a:t>F</a:t>
              </a:r>
              <a:endParaRPr lang="en-US" alt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72087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6CB3B9-72BD-B209-B577-21C2D4E51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1B7D1-754F-0ABC-8C11-D79BCAAA5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Harry Potter and the Chamber of Secrets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CDCC479-2854-17CF-340D-D3D8426E765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i="1" dirty="0"/>
              <a:t>It is our actions that show who we truly are.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307AC9-D5F9-1549-F80D-19659345CA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94" r="2261"/>
          <a:stretch>
            <a:fillRect/>
          </a:stretch>
        </p:blipFill>
        <p:spPr>
          <a:xfrm>
            <a:off x="3293288" y="2174876"/>
            <a:ext cx="4936311" cy="250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8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572811-2456-9771-543A-9644516D9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5C27B-9398-33D3-672C-141C098A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Avengers: Endgame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EA17E373-CF8A-9C67-9BCD-C6B472FEB7C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i="1" dirty="0"/>
              <a:t>You took everything from me!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12DA63-8776-4561-FA79-8786BB329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3484"/>
          <a:stretch>
            <a:fillRect/>
          </a:stretch>
        </p:blipFill>
        <p:spPr>
          <a:xfrm>
            <a:off x="3974598" y="2174876"/>
            <a:ext cx="4255001" cy="250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74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25BFBF-D2E6-44E1-BF6A-0CB1FFEB3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2C733-91C9-B486-F50B-E7549C4D3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 Fellowship of the Ring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34C67803-5D87-3020-0459-18D795197AC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i="1" dirty="0"/>
              <a:t>All we have to decide is what to do with the time that is given to us.</a:t>
            </a:r>
            <a:endParaRPr lang="en-US" altLang="en-US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68DB3B-C57E-DB3C-B6E1-9B8207B55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7112" y="2174588"/>
            <a:ext cx="4622487" cy="250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14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663E36-BB78-A655-83CE-5A008CC08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9AA2-4296-8E3E-CD66-218CD7979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Lilo &amp; Stitch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059E139-BB67-579D-3EE2-607F4C350CF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i="1" dirty="0"/>
              <a:t>Ohana means family. Family means nobody gets left behind or forgotten.</a:t>
            </a:r>
            <a:endParaRPr lang="en-US" alt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EC73ED-5DF3-247B-F6EB-96A40840C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4598" y="2174876"/>
            <a:ext cx="4255001" cy="250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1572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13F377CD-BD54-4EE9-85A1-05F829661E3A}" vid="{1F52D11C-0B83-441F-8FE4-01963291AE78}"/>
    </a:ext>
  </a:extLst>
</a:theme>
</file>

<file path=ppt/theme/theme2.xml><?xml version="1.0" encoding="utf-8"?>
<a:theme xmlns:a="http://schemas.openxmlformats.org/drawingml/2006/main" name="1_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13F377CD-BD54-4EE9-85A1-05F829661E3A}" vid="{3AFB9D0B-173C-474D-83BC-832CCB8D2969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Slides (25)—Template</Template>
  <TotalTime>742</TotalTime>
  <Words>1652</Words>
  <Application>Microsoft Macintosh PowerPoint</Application>
  <PresentationFormat>On-screen Show (16:9)</PresentationFormat>
  <Paragraphs>144</Paragraphs>
  <Slides>29</Slides>
  <Notes>15</Notes>
  <HiddenSlides>4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Aptos Display</vt:lpstr>
      <vt:lpstr>Arial</vt:lpstr>
      <vt:lpstr>Calibri</vt:lpstr>
      <vt:lpstr>Courier New</vt:lpstr>
      <vt:lpstr>System Font Regular</vt:lpstr>
      <vt:lpstr>Wingdings</vt:lpstr>
      <vt:lpstr>Custom Design</vt:lpstr>
      <vt:lpstr>1_Custom Design</vt:lpstr>
      <vt:lpstr>PowerPoint Presentation</vt:lpstr>
      <vt:lpstr>Much Ado With Thoughts, Words, and Deeds</vt:lpstr>
      <vt:lpstr>Essential Question</vt:lpstr>
      <vt:lpstr>Learning Objectives</vt:lpstr>
      <vt:lpstr>Making Connections</vt:lpstr>
      <vt:lpstr>Harry Potter and the Chamber of Secrets</vt:lpstr>
      <vt:lpstr>Avengers: Endgame</vt:lpstr>
      <vt:lpstr>The Fellowship of the Ring</vt:lpstr>
      <vt:lpstr>Lilo &amp; Stitch</vt:lpstr>
      <vt:lpstr>Romeo and Juliet</vt:lpstr>
      <vt:lpstr>Romeo and Juliet</vt:lpstr>
      <vt:lpstr>Romeo and Juliet</vt:lpstr>
      <vt:lpstr>Romeo and Juliet</vt:lpstr>
      <vt:lpstr>Chalk Talk</vt:lpstr>
      <vt:lpstr>Chalk Talk</vt:lpstr>
      <vt:lpstr>Chalk Talk</vt:lpstr>
      <vt:lpstr>Chalk Talk: Discussion</vt:lpstr>
      <vt:lpstr>Why-Lighting</vt:lpstr>
      <vt:lpstr>myShakespeare</vt:lpstr>
      <vt:lpstr>Why-Lighting: Example</vt:lpstr>
      <vt:lpstr>Why-Lighting</vt:lpstr>
      <vt:lpstr>Character Reflection</vt:lpstr>
      <vt:lpstr>Theme Topics and Theme Statements</vt:lpstr>
      <vt:lpstr>Theme Topics and Theme Statements</vt:lpstr>
      <vt:lpstr>Character Motivations and Meaning</vt:lpstr>
      <vt:lpstr>Theme</vt:lpstr>
      <vt:lpstr>Theme</vt:lpstr>
      <vt:lpstr>Theme One-Pager</vt:lpstr>
      <vt:lpstr>Supporting Quotes: Reasoning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Much Ado With Thoughts, Words, and Deeds</dc:title>
  <dc:subject/>
  <dc:creator>K20 Center</dc:creator>
  <cp:keywords/>
  <dc:description/>
  <cp:lastModifiedBy>Gracia, Ann M.</cp:lastModifiedBy>
  <cp:revision>2</cp:revision>
  <dcterms:created xsi:type="dcterms:W3CDTF">2026-01-27T19:40:30Z</dcterms:created>
  <dcterms:modified xsi:type="dcterms:W3CDTF">2026-03-27T17:45:00Z</dcterms:modified>
  <cp:category/>
</cp:coreProperties>
</file>