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3" r:id="rId21"/>
    <p:sldId id="276" r:id="rId22"/>
    <p:sldId id="272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4Ba/rQx72D80EQqbVMi3TzwW8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785EF-2737-4470-BBBA-91DC98D237B9}" v="18" dt="2024-02-21T16:25:52.701"/>
  </p1510:revLst>
</p1510:revInfo>
</file>

<file path=ppt/tableStyles.xml><?xml version="1.0" encoding="utf-8"?>
<a:tblStyleLst xmlns:a="http://schemas.openxmlformats.org/drawingml/2006/main" def="{E10932F6-EF1A-47C4-8739-D9C1BDD24732}">
  <a:tblStyle styleId="{E10932F6-EF1A-47C4-8739-D9C1BDD247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6" d="100"/>
          <a:sy n="196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0A8785EF-2737-4470-BBBA-91DC98D237B9}"/>
    <pc:docChg chg="custSel addSld delSld modSld sldOrd addMainMaster delMainMaster">
      <pc:chgData name="Bracken, Pam" userId="f3aa402d-8a3c-4841-b939-af5e5b41e404" providerId="ADAL" clId="{0A8785EF-2737-4470-BBBA-91DC98D237B9}" dt="2024-02-21T17:05:47.632" v="729" actId="20577"/>
      <pc:docMkLst>
        <pc:docMk/>
      </pc:docMkLst>
      <pc:sldChg chg="modSp mod">
        <pc:chgData name="Bracken, Pam" userId="f3aa402d-8a3c-4841-b939-af5e5b41e404" providerId="ADAL" clId="{0A8785EF-2737-4470-BBBA-91DC98D237B9}" dt="2024-02-21T15:30:00.886" v="2" actId="1076"/>
        <pc:sldMkLst>
          <pc:docMk/>
          <pc:sldMk cId="0" sldId="262"/>
        </pc:sldMkLst>
        <pc:picChg chg="mod">
          <ac:chgData name="Bracken, Pam" userId="f3aa402d-8a3c-4841-b939-af5e5b41e404" providerId="ADAL" clId="{0A8785EF-2737-4470-BBBA-91DC98D237B9}" dt="2024-02-21T15:30:00.886" v="2" actId="1076"/>
          <ac:picMkLst>
            <pc:docMk/>
            <pc:sldMk cId="0" sldId="262"/>
            <ac:picMk id="129" creationId="{00000000-0000-0000-0000-000000000000}"/>
          </ac:picMkLst>
        </pc:picChg>
      </pc:sldChg>
      <pc:sldChg chg="modSp mod">
        <pc:chgData name="Bracken, Pam" userId="f3aa402d-8a3c-4841-b939-af5e5b41e404" providerId="ADAL" clId="{0A8785EF-2737-4470-BBBA-91DC98D237B9}" dt="2024-02-21T17:05:47.632" v="729" actId="20577"/>
        <pc:sldMkLst>
          <pc:docMk/>
          <pc:sldMk cId="0" sldId="264"/>
        </pc:sldMkLst>
        <pc:spChg chg="mod">
          <ac:chgData name="Bracken, Pam" userId="f3aa402d-8a3c-4841-b939-af5e5b41e404" providerId="ADAL" clId="{0A8785EF-2737-4470-BBBA-91DC98D237B9}" dt="2024-02-21T17:05:47.632" v="729" actId="20577"/>
          <ac:spMkLst>
            <pc:docMk/>
            <pc:sldMk cId="0" sldId="264"/>
            <ac:spMk id="141" creationId="{00000000-0000-0000-0000-000000000000}"/>
          </ac:spMkLst>
        </pc:spChg>
        <pc:picChg chg="mod">
          <ac:chgData name="Bracken, Pam" userId="f3aa402d-8a3c-4841-b939-af5e5b41e404" providerId="ADAL" clId="{0A8785EF-2737-4470-BBBA-91DC98D237B9}" dt="2024-02-21T15:29:35.981" v="1" actId="1076"/>
          <ac:picMkLst>
            <pc:docMk/>
            <pc:sldMk cId="0" sldId="264"/>
            <ac:picMk id="143" creationId="{00000000-0000-0000-0000-000000000000}"/>
          </ac:picMkLst>
        </pc:picChg>
      </pc:sldChg>
      <pc:sldChg chg="modSp mod">
        <pc:chgData name="Bracken, Pam" userId="f3aa402d-8a3c-4841-b939-af5e5b41e404" providerId="ADAL" clId="{0A8785EF-2737-4470-BBBA-91DC98D237B9}" dt="2024-02-21T15:40:13.259" v="369" actId="12"/>
        <pc:sldMkLst>
          <pc:docMk/>
          <pc:sldMk cId="0" sldId="265"/>
        </pc:sldMkLst>
        <pc:spChg chg="mod">
          <ac:chgData name="Bracken, Pam" userId="f3aa402d-8a3c-4841-b939-af5e5b41e404" providerId="ADAL" clId="{0A8785EF-2737-4470-BBBA-91DC98D237B9}" dt="2024-02-21T15:39:29.850" v="367" actId="20577"/>
          <ac:spMkLst>
            <pc:docMk/>
            <pc:sldMk cId="0" sldId="265"/>
            <ac:spMk id="148" creationId="{00000000-0000-0000-0000-000000000000}"/>
          </ac:spMkLst>
        </pc:spChg>
        <pc:spChg chg="mod">
          <ac:chgData name="Bracken, Pam" userId="f3aa402d-8a3c-4841-b939-af5e5b41e404" providerId="ADAL" clId="{0A8785EF-2737-4470-BBBA-91DC98D237B9}" dt="2024-02-21T15:40:13.259" v="369" actId="12"/>
          <ac:spMkLst>
            <pc:docMk/>
            <pc:sldMk cId="0" sldId="265"/>
            <ac:spMk id="149" creationId="{00000000-0000-0000-0000-000000000000}"/>
          </ac:spMkLst>
        </pc:spChg>
      </pc:sldChg>
      <pc:sldChg chg="modSp mod">
        <pc:chgData name="Bracken, Pam" userId="f3aa402d-8a3c-4841-b939-af5e5b41e404" providerId="ADAL" clId="{0A8785EF-2737-4470-BBBA-91DC98D237B9}" dt="2024-02-21T15:37:03.599" v="334" actId="20577"/>
        <pc:sldMkLst>
          <pc:docMk/>
          <pc:sldMk cId="0" sldId="266"/>
        </pc:sldMkLst>
        <pc:spChg chg="mod">
          <ac:chgData name="Bracken, Pam" userId="f3aa402d-8a3c-4841-b939-af5e5b41e404" providerId="ADAL" clId="{0A8785EF-2737-4470-BBBA-91DC98D237B9}" dt="2024-02-21T15:37:03.599" v="334" actId="20577"/>
          <ac:spMkLst>
            <pc:docMk/>
            <pc:sldMk cId="0" sldId="266"/>
            <ac:spMk id="154" creationId="{00000000-0000-0000-0000-000000000000}"/>
          </ac:spMkLst>
        </pc:spChg>
        <pc:graphicFrameChg chg="modGraphic">
          <ac:chgData name="Bracken, Pam" userId="f3aa402d-8a3c-4841-b939-af5e5b41e404" providerId="ADAL" clId="{0A8785EF-2737-4470-BBBA-91DC98D237B9}" dt="2024-02-21T15:36:47.073" v="326" actId="20577"/>
          <ac:graphicFrameMkLst>
            <pc:docMk/>
            <pc:sldMk cId="0" sldId="266"/>
            <ac:graphicFrameMk id="155" creationId="{00000000-0000-0000-0000-000000000000}"/>
          </ac:graphicFrameMkLst>
        </pc:graphicFrameChg>
      </pc:sldChg>
      <pc:sldChg chg="addSp delSp modSp mod">
        <pc:chgData name="Bracken, Pam" userId="f3aa402d-8a3c-4841-b939-af5e5b41e404" providerId="ADAL" clId="{0A8785EF-2737-4470-BBBA-91DC98D237B9}" dt="2024-02-21T16:07:52.638" v="491" actId="1076"/>
        <pc:sldMkLst>
          <pc:docMk/>
          <pc:sldMk cId="0" sldId="267"/>
        </pc:sldMkLst>
        <pc:spChg chg="add del mod">
          <ac:chgData name="Bracken, Pam" userId="f3aa402d-8a3c-4841-b939-af5e5b41e404" providerId="ADAL" clId="{0A8785EF-2737-4470-BBBA-91DC98D237B9}" dt="2024-02-21T15:54:37.700" v="388" actId="931"/>
          <ac:spMkLst>
            <pc:docMk/>
            <pc:sldMk cId="0" sldId="267"/>
            <ac:spMk id="3" creationId="{306C2DCB-4311-8DF0-6E5F-8B3AFC9A006A}"/>
          </ac:spMkLst>
        </pc:spChg>
        <pc:spChg chg="mod">
          <ac:chgData name="Bracken, Pam" userId="f3aa402d-8a3c-4841-b939-af5e5b41e404" providerId="ADAL" clId="{0A8785EF-2737-4470-BBBA-91DC98D237B9}" dt="2024-02-21T15:42:21.158" v="378" actId="1076"/>
          <ac:spMkLst>
            <pc:docMk/>
            <pc:sldMk cId="0" sldId="267"/>
            <ac:spMk id="160" creationId="{00000000-0000-0000-0000-000000000000}"/>
          </ac:spMkLst>
        </pc:spChg>
        <pc:spChg chg="mod">
          <ac:chgData name="Bracken, Pam" userId="f3aa402d-8a3c-4841-b939-af5e5b41e404" providerId="ADAL" clId="{0A8785EF-2737-4470-BBBA-91DC98D237B9}" dt="2024-02-21T16:07:52.638" v="491" actId="1076"/>
          <ac:spMkLst>
            <pc:docMk/>
            <pc:sldMk cId="0" sldId="267"/>
            <ac:spMk id="161" creationId="{00000000-0000-0000-0000-000000000000}"/>
          </ac:spMkLst>
        </pc:spChg>
        <pc:picChg chg="add mod">
          <ac:chgData name="Bracken, Pam" userId="f3aa402d-8a3c-4841-b939-af5e5b41e404" providerId="ADAL" clId="{0A8785EF-2737-4470-BBBA-91DC98D237B9}" dt="2024-02-21T15:54:52.335" v="392" actId="14100"/>
          <ac:picMkLst>
            <pc:docMk/>
            <pc:sldMk cId="0" sldId="267"/>
            <ac:picMk id="5" creationId="{B21046DA-74BE-41C0-25C3-83AAFB26E4C1}"/>
          </ac:picMkLst>
        </pc:picChg>
        <pc:picChg chg="add del mod">
          <ac:chgData name="Bracken, Pam" userId="f3aa402d-8a3c-4841-b939-af5e5b41e404" providerId="ADAL" clId="{0A8785EF-2737-4470-BBBA-91DC98D237B9}" dt="2024-02-21T15:55:47.406" v="399" actId="21"/>
          <ac:picMkLst>
            <pc:docMk/>
            <pc:sldMk cId="0" sldId="267"/>
            <ac:picMk id="7" creationId="{8DBCEC45-7D06-362C-35CF-315FF70E1C91}"/>
          </ac:picMkLst>
        </pc:picChg>
        <pc:picChg chg="add mod">
          <ac:chgData name="Bracken, Pam" userId="f3aa402d-8a3c-4841-b939-af5e5b41e404" providerId="ADAL" clId="{0A8785EF-2737-4470-BBBA-91DC98D237B9}" dt="2024-02-21T15:56:28.594" v="405" actId="1076"/>
          <ac:picMkLst>
            <pc:docMk/>
            <pc:sldMk cId="0" sldId="267"/>
            <ac:picMk id="9" creationId="{8AA99197-73C8-CEB9-682E-5904B8B36249}"/>
          </ac:picMkLst>
        </pc:picChg>
        <pc:picChg chg="del">
          <ac:chgData name="Bracken, Pam" userId="f3aa402d-8a3c-4841-b939-af5e5b41e404" providerId="ADAL" clId="{0A8785EF-2737-4470-BBBA-91DC98D237B9}" dt="2024-02-21T15:42:27.818" v="379" actId="21"/>
          <ac:picMkLst>
            <pc:docMk/>
            <pc:sldMk cId="0" sldId="267"/>
            <ac:picMk id="162" creationId="{00000000-0000-0000-0000-000000000000}"/>
          </ac:picMkLst>
        </pc:picChg>
      </pc:sldChg>
      <pc:sldChg chg="addSp delSp modSp mod ord">
        <pc:chgData name="Bracken, Pam" userId="f3aa402d-8a3c-4841-b939-af5e5b41e404" providerId="ADAL" clId="{0A8785EF-2737-4470-BBBA-91DC98D237B9}" dt="2024-02-21T16:30:12.475" v="608"/>
        <pc:sldMkLst>
          <pc:docMk/>
          <pc:sldMk cId="0" sldId="268"/>
        </pc:sldMkLst>
        <pc:spChg chg="mod">
          <ac:chgData name="Bracken, Pam" userId="f3aa402d-8a3c-4841-b939-af5e5b41e404" providerId="ADAL" clId="{0A8785EF-2737-4470-BBBA-91DC98D237B9}" dt="2024-02-21T15:56:53.880" v="406"/>
          <ac:spMkLst>
            <pc:docMk/>
            <pc:sldMk cId="0" sldId="268"/>
            <ac:spMk id="167" creationId="{00000000-0000-0000-0000-000000000000}"/>
          </ac:spMkLst>
        </pc:spChg>
        <pc:spChg chg="del mod">
          <ac:chgData name="Bracken, Pam" userId="f3aa402d-8a3c-4841-b939-af5e5b41e404" providerId="ADAL" clId="{0A8785EF-2737-4470-BBBA-91DC98D237B9}" dt="2024-02-21T15:57:53.580" v="414" actId="478"/>
          <ac:spMkLst>
            <pc:docMk/>
            <pc:sldMk cId="0" sldId="268"/>
            <ac:spMk id="168" creationId="{00000000-0000-0000-0000-000000000000}"/>
          </ac:spMkLst>
        </pc:spChg>
        <pc:picChg chg="add mod">
          <ac:chgData name="Bracken, Pam" userId="f3aa402d-8a3c-4841-b939-af5e5b41e404" providerId="ADAL" clId="{0A8785EF-2737-4470-BBBA-91DC98D237B9}" dt="2024-02-21T15:58:01.971" v="415" actId="1076"/>
          <ac:picMkLst>
            <pc:docMk/>
            <pc:sldMk cId="0" sldId="268"/>
            <ac:picMk id="3" creationId="{E939F62A-9505-73EE-B109-B7608ED19791}"/>
          </ac:picMkLst>
        </pc:picChg>
      </pc:sldChg>
      <pc:sldChg chg="addSp delSp modSp new mod ord">
        <pc:chgData name="Bracken, Pam" userId="f3aa402d-8a3c-4841-b939-af5e5b41e404" providerId="ADAL" clId="{0A8785EF-2737-4470-BBBA-91DC98D237B9}" dt="2024-02-21T16:03:20.824" v="444"/>
        <pc:sldMkLst>
          <pc:docMk/>
          <pc:sldMk cId="4228232903" sldId="269"/>
        </pc:sldMkLst>
        <pc:spChg chg="mod">
          <ac:chgData name="Bracken, Pam" userId="f3aa402d-8a3c-4841-b939-af5e5b41e404" providerId="ADAL" clId="{0A8785EF-2737-4470-BBBA-91DC98D237B9}" dt="2024-02-21T15:59:44.323" v="419" actId="20577"/>
          <ac:spMkLst>
            <pc:docMk/>
            <pc:sldMk cId="4228232903" sldId="269"/>
            <ac:spMk id="2" creationId="{EF6AE620-0FFF-F637-A0C6-693A6D67BA95}"/>
          </ac:spMkLst>
        </pc:spChg>
        <pc:spChg chg="mod">
          <ac:chgData name="Bracken, Pam" userId="f3aa402d-8a3c-4841-b939-af5e5b41e404" providerId="ADAL" clId="{0A8785EF-2737-4470-BBBA-91DC98D237B9}" dt="2024-02-21T16:00:29.253" v="423" actId="12"/>
          <ac:spMkLst>
            <pc:docMk/>
            <pc:sldMk cId="4228232903" sldId="269"/>
            <ac:spMk id="3" creationId="{A87D1B52-5D63-D0DC-B4B6-5BC34737F1F8}"/>
          </ac:spMkLst>
        </pc:spChg>
        <pc:spChg chg="del">
          <ac:chgData name="Bracken, Pam" userId="f3aa402d-8a3c-4841-b939-af5e5b41e404" providerId="ADAL" clId="{0A8785EF-2737-4470-BBBA-91DC98D237B9}" dt="2024-02-21T16:00:46.913" v="424"/>
          <ac:spMkLst>
            <pc:docMk/>
            <pc:sldMk cId="4228232903" sldId="269"/>
            <ac:spMk id="4" creationId="{DC534356-1D86-2582-A457-AA227DBA4C3C}"/>
          </ac:spMkLst>
        </pc:spChg>
        <pc:spChg chg="add del mod">
          <ac:chgData name="Bracken, Pam" userId="f3aa402d-8a3c-4841-b939-af5e5b41e404" providerId="ADAL" clId="{0A8785EF-2737-4470-BBBA-91DC98D237B9}" dt="2024-02-21T16:01:55.049" v="428" actId="931"/>
          <ac:spMkLst>
            <pc:docMk/>
            <pc:sldMk cId="4228232903" sldId="269"/>
            <ac:spMk id="7" creationId="{401430D8-5A60-EE95-3AAF-39A13C5C0926}"/>
          </ac:spMkLst>
        </pc:spChg>
        <pc:spChg chg="add del mod">
          <ac:chgData name="Bracken, Pam" userId="f3aa402d-8a3c-4841-b939-af5e5b41e404" providerId="ADAL" clId="{0A8785EF-2737-4470-BBBA-91DC98D237B9}" dt="2024-02-21T16:02:31.076" v="435" actId="21"/>
          <ac:spMkLst>
            <pc:docMk/>
            <pc:sldMk cId="4228232903" sldId="269"/>
            <ac:spMk id="11" creationId="{BDB02099-DB9B-8FB4-1E52-1665094AD02E}"/>
          </ac:spMkLst>
        </pc:spChg>
        <pc:picChg chg="add del mod">
          <ac:chgData name="Bracken, Pam" userId="f3aa402d-8a3c-4841-b939-af5e5b41e404" providerId="ADAL" clId="{0A8785EF-2737-4470-BBBA-91DC98D237B9}" dt="2024-02-21T16:00:57.897" v="427" actId="21"/>
          <ac:picMkLst>
            <pc:docMk/>
            <pc:sldMk cId="4228232903" sldId="269"/>
            <ac:picMk id="5" creationId="{2CD474C3-2C78-97B8-26CE-BE1CAC68563D}"/>
          </ac:picMkLst>
        </pc:picChg>
        <pc:picChg chg="add del mod">
          <ac:chgData name="Bracken, Pam" userId="f3aa402d-8a3c-4841-b939-af5e5b41e404" providerId="ADAL" clId="{0A8785EF-2737-4470-BBBA-91DC98D237B9}" dt="2024-02-21T16:02:08.896" v="433" actId="21"/>
          <ac:picMkLst>
            <pc:docMk/>
            <pc:sldMk cId="4228232903" sldId="269"/>
            <ac:picMk id="9" creationId="{4346DF59-7E91-C3D9-74B9-2D4540E30FED}"/>
          </ac:picMkLst>
        </pc:picChg>
        <pc:picChg chg="add mod">
          <ac:chgData name="Bracken, Pam" userId="f3aa402d-8a3c-4841-b939-af5e5b41e404" providerId="ADAL" clId="{0A8785EF-2737-4470-BBBA-91DC98D237B9}" dt="2024-02-21T16:03:01.012" v="441" actId="1076"/>
          <ac:picMkLst>
            <pc:docMk/>
            <pc:sldMk cId="4228232903" sldId="269"/>
            <ac:picMk id="13" creationId="{D8F0A2EA-5E30-BF86-0233-97234D56B856}"/>
          </ac:picMkLst>
        </pc:picChg>
      </pc:sldChg>
      <pc:sldChg chg="addSp delSp modSp add mod">
        <pc:chgData name="Bracken, Pam" userId="f3aa402d-8a3c-4841-b939-af5e5b41e404" providerId="ADAL" clId="{0A8785EF-2737-4470-BBBA-91DC98D237B9}" dt="2024-02-21T16:04:40.992" v="469" actId="1076"/>
        <pc:sldMkLst>
          <pc:docMk/>
          <pc:sldMk cId="317148216" sldId="270"/>
        </pc:sldMkLst>
        <pc:spChg chg="mod">
          <ac:chgData name="Bracken, Pam" userId="f3aa402d-8a3c-4841-b939-af5e5b41e404" providerId="ADAL" clId="{0A8785EF-2737-4470-BBBA-91DC98D237B9}" dt="2024-02-21T16:04:06.053" v="464" actId="20577"/>
          <ac:spMkLst>
            <pc:docMk/>
            <pc:sldMk cId="317148216" sldId="270"/>
            <ac:spMk id="167" creationId="{7BB867AD-DD5E-76CA-29FF-4B0FDD75E38D}"/>
          </ac:spMkLst>
        </pc:spChg>
        <pc:picChg chg="del">
          <ac:chgData name="Bracken, Pam" userId="f3aa402d-8a3c-4841-b939-af5e5b41e404" providerId="ADAL" clId="{0A8785EF-2737-4470-BBBA-91DC98D237B9}" dt="2024-02-21T16:04:10.918" v="465" actId="21"/>
          <ac:picMkLst>
            <pc:docMk/>
            <pc:sldMk cId="317148216" sldId="270"/>
            <ac:picMk id="3" creationId="{B55F8855-8631-EEB8-4DBD-9EA848CE6009}"/>
          </ac:picMkLst>
        </pc:picChg>
        <pc:picChg chg="add mod">
          <ac:chgData name="Bracken, Pam" userId="f3aa402d-8a3c-4841-b939-af5e5b41e404" providerId="ADAL" clId="{0A8785EF-2737-4470-BBBA-91DC98D237B9}" dt="2024-02-21T16:04:40.992" v="469" actId="1076"/>
          <ac:picMkLst>
            <pc:docMk/>
            <pc:sldMk cId="317148216" sldId="270"/>
            <ac:picMk id="4" creationId="{38E0B565-92BA-266B-EF7E-9714B5CE628E}"/>
          </ac:picMkLst>
        </pc:picChg>
      </pc:sldChg>
      <pc:sldChg chg="addSp delSp modSp add mod ord">
        <pc:chgData name="Bracken, Pam" userId="f3aa402d-8a3c-4841-b939-af5e5b41e404" providerId="ADAL" clId="{0A8785EF-2737-4470-BBBA-91DC98D237B9}" dt="2024-02-21T16:23:55.979" v="588" actId="255"/>
        <pc:sldMkLst>
          <pc:docMk/>
          <pc:sldMk cId="3825567564" sldId="271"/>
        </pc:sldMkLst>
        <pc:spChg chg="add del mod">
          <ac:chgData name="Bracken, Pam" userId="f3aa402d-8a3c-4841-b939-af5e5b41e404" providerId="ADAL" clId="{0A8785EF-2737-4470-BBBA-91DC98D237B9}" dt="2024-02-21T16:06:14.295" v="482" actId="21"/>
          <ac:spMkLst>
            <pc:docMk/>
            <pc:sldMk cId="3825567564" sldId="271"/>
            <ac:spMk id="3" creationId="{A071BEC0-E4E1-8DD3-94DF-F12E4C184F97}"/>
          </ac:spMkLst>
        </pc:spChg>
        <pc:spChg chg="mod">
          <ac:chgData name="Bracken, Pam" userId="f3aa402d-8a3c-4841-b939-af5e5b41e404" providerId="ADAL" clId="{0A8785EF-2737-4470-BBBA-91DC98D237B9}" dt="2024-02-21T16:23:55.979" v="588" actId="255"/>
          <ac:spMkLst>
            <pc:docMk/>
            <pc:sldMk cId="3825567564" sldId="271"/>
            <ac:spMk id="160" creationId="{2C81B910-B6A0-AA44-315B-18CB9B348353}"/>
          </ac:spMkLst>
        </pc:spChg>
        <pc:spChg chg="mod">
          <ac:chgData name="Bracken, Pam" userId="f3aa402d-8a3c-4841-b939-af5e5b41e404" providerId="ADAL" clId="{0A8785EF-2737-4470-BBBA-91DC98D237B9}" dt="2024-02-21T16:08:26.630" v="497" actId="1076"/>
          <ac:spMkLst>
            <pc:docMk/>
            <pc:sldMk cId="3825567564" sldId="271"/>
            <ac:spMk id="161" creationId="{5826F703-95C3-1238-41BF-F690F20BA25B}"/>
          </ac:spMkLst>
        </pc:spChg>
        <pc:picChg chg="del">
          <ac:chgData name="Bracken, Pam" userId="f3aa402d-8a3c-4841-b939-af5e5b41e404" providerId="ADAL" clId="{0A8785EF-2737-4470-BBBA-91DC98D237B9}" dt="2024-02-21T16:06:10.263" v="481" actId="21"/>
          <ac:picMkLst>
            <pc:docMk/>
            <pc:sldMk cId="3825567564" sldId="271"/>
            <ac:picMk id="5" creationId="{8DAE2670-28C5-BBA7-D795-394447C47C2D}"/>
          </ac:picMkLst>
        </pc:picChg>
        <pc:picChg chg="del">
          <ac:chgData name="Bracken, Pam" userId="f3aa402d-8a3c-4841-b939-af5e5b41e404" providerId="ADAL" clId="{0A8785EF-2737-4470-BBBA-91DC98D237B9}" dt="2024-02-21T16:06:07.361" v="480" actId="21"/>
          <ac:picMkLst>
            <pc:docMk/>
            <pc:sldMk cId="3825567564" sldId="271"/>
            <ac:picMk id="9" creationId="{7535EC4D-57C8-4F58-BDD1-BF284123436D}"/>
          </ac:picMkLst>
        </pc:picChg>
      </pc:sldChg>
      <pc:sldChg chg="addSp delSp modSp add mod">
        <pc:chgData name="Bracken, Pam" userId="f3aa402d-8a3c-4841-b939-af5e5b41e404" providerId="ADAL" clId="{0A8785EF-2737-4470-BBBA-91DC98D237B9}" dt="2024-02-21T16:15:35.691" v="570" actId="20577"/>
        <pc:sldMkLst>
          <pc:docMk/>
          <pc:sldMk cId="1354538819" sldId="272"/>
        </pc:sldMkLst>
        <pc:spChg chg="add mod">
          <ac:chgData name="Bracken, Pam" userId="f3aa402d-8a3c-4841-b939-af5e5b41e404" providerId="ADAL" clId="{0A8785EF-2737-4470-BBBA-91DC98D237B9}" dt="2024-02-21T16:15:35.691" v="570" actId="20577"/>
          <ac:spMkLst>
            <pc:docMk/>
            <pc:sldMk cId="1354538819" sldId="272"/>
            <ac:spMk id="5" creationId="{014284C5-FA86-0167-A953-DEA80483369F}"/>
          </ac:spMkLst>
        </pc:spChg>
        <pc:spChg chg="mod">
          <ac:chgData name="Bracken, Pam" userId="f3aa402d-8a3c-4841-b939-af5e5b41e404" providerId="ADAL" clId="{0A8785EF-2737-4470-BBBA-91DC98D237B9}" dt="2024-02-21T16:13:03.595" v="549"/>
          <ac:spMkLst>
            <pc:docMk/>
            <pc:sldMk cId="1354538819" sldId="272"/>
            <ac:spMk id="167" creationId="{8AC23765-B6BB-A30D-5D11-33A6265B763B}"/>
          </ac:spMkLst>
        </pc:spChg>
        <pc:picChg chg="add del mod">
          <ac:chgData name="Bracken, Pam" userId="f3aa402d-8a3c-4841-b939-af5e5b41e404" providerId="ADAL" clId="{0A8785EF-2737-4470-BBBA-91DC98D237B9}" dt="2024-02-21T16:12:52.570" v="548" actId="21"/>
          <ac:picMkLst>
            <pc:docMk/>
            <pc:sldMk cId="1354538819" sldId="272"/>
            <ac:picMk id="2" creationId="{8B888E1D-8137-99E7-173B-4B9D7AC8B7FF}"/>
          </ac:picMkLst>
        </pc:picChg>
        <pc:picChg chg="del">
          <ac:chgData name="Bracken, Pam" userId="f3aa402d-8a3c-4841-b939-af5e5b41e404" providerId="ADAL" clId="{0A8785EF-2737-4470-BBBA-91DC98D237B9}" dt="2024-02-21T16:12:16.163" v="546" actId="21"/>
          <ac:picMkLst>
            <pc:docMk/>
            <pc:sldMk cId="1354538819" sldId="272"/>
            <ac:picMk id="4" creationId="{8B888E1D-8137-99E7-173B-4B9D7AC8B7FF}"/>
          </ac:picMkLst>
        </pc:picChg>
        <pc:picChg chg="add mod">
          <ac:chgData name="Bracken, Pam" userId="f3aa402d-8a3c-4841-b939-af5e5b41e404" providerId="ADAL" clId="{0A8785EF-2737-4470-BBBA-91DC98D237B9}" dt="2024-02-21T16:15:27.327" v="568" actId="688"/>
          <ac:picMkLst>
            <pc:docMk/>
            <pc:sldMk cId="1354538819" sldId="272"/>
            <ac:picMk id="7" creationId="{B9134D95-4EDA-8516-930B-9EFC240CC817}"/>
          </ac:picMkLst>
        </pc:picChg>
      </pc:sldChg>
      <pc:sldChg chg="add del ord">
        <pc:chgData name="Bracken, Pam" userId="f3aa402d-8a3c-4841-b939-af5e5b41e404" providerId="ADAL" clId="{0A8785EF-2737-4470-BBBA-91DC98D237B9}" dt="2024-02-21T16:09:24.785" v="502" actId="2696"/>
        <pc:sldMkLst>
          <pc:docMk/>
          <pc:sldMk cId="3900272054" sldId="272"/>
        </pc:sldMkLst>
      </pc:sldChg>
      <pc:sldChg chg="addSp delSp modSp add mod">
        <pc:chgData name="Bracken, Pam" userId="f3aa402d-8a3c-4841-b939-af5e5b41e404" providerId="ADAL" clId="{0A8785EF-2737-4470-BBBA-91DC98D237B9}" dt="2024-02-21T16:34:21.634" v="698" actId="12"/>
        <pc:sldMkLst>
          <pc:docMk/>
          <pc:sldMk cId="2495280466" sldId="273"/>
        </pc:sldMkLst>
        <pc:spChg chg="add mod">
          <ac:chgData name="Bracken, Pam" userId="f3aa402d-8a3c-4841-b939-af5e5b41e404" providerId="ADAL" clId="{0A8785EF-2737-4470-BBBA-91DC98D237B9}" dt="2024-02-21T16:34:21.634" v="698" actId="12"/>
          <ac:spMkLst>
            <pc:docMk/>
            <pc:sldMk cId="2495280466" sldId="273"/>
            <ac:spMk id="3" creationId="{68D64C37-E862-E270-13BF-13A9B201A512}"/>
          </ac:spMkLst>
        </pc:spChg>
        <pc:spChg chg="mod">
          <ac:chgData name="Bracken, Pam" userId="f3aa402d-8a3c-4841-b939-af5e5b41e404" providerId="ADAL" clId="{0A8785EF-2737-4470-BBBA-91DC98D237B9}" dt="2024-02-21T16:11:34.850" v="543" actId="20577"/>
          <ac:spMkLst>
            <pc:docMk/>
            <pc:sldMk cId="2495280466" sldId="273"/>
            <ac:spMk id="167" creationId="{92AB33B8-D85A-4865-F86E-824E4B263A44}"/>
          </ac:spMkLst>
        </pc:spChg>
        <pc:picChg chg="del">
          <ac:chgData name="Bracken, Pam" userId="f3aa402d-8a3c-4841-b939-af5e5b41e404" providerId="ADAL" clId="{0A8785EF-2737-4470-BBBA-91DC98D237B9}" dt="2024-02-21T16:11:39.446" v="544" actId="21"/>
          <ac:picMkLst>
            <pc:docMk/>
            <pc:sldMk cId="2495280466" sldId="273"/>
            <ac:picMk id="4" creationId="{34137D0A-ED20-EFC3-B8B0-135A6C0EDA19}"/>
          </ac:picMkLst>
        </pc:picChg>
      </pc:sldChg>
      <pc:sldChg chg="addSp delSp modSp add mod ord">
        <pc:chgData name="Bracken, Pam" userId="f3aa402d-8a3c-4841-b939-af5e5b41e404" providerId="ADAL" clId="{0A8785EF-2737-4470-BBBA-91DC98D237B9}" dt="2024-02-21T16:30:46.696" v="610"/>
        <pc:sldMkLst>
          <pc:docMk/>
          <pc:sldMk cId="2732953814" sldId="274"/>
        </pc:sldMkLst>
        <pc:spChg chg="mod">
          <ac:chgData name="Bracken, Pam" userId="f3aa402d-8a3c-4841-b939-af5e5b41e404" providerId="ADAL" clId="{0A8785EF-2737-4470-BBBA-91DC98D237B9}" dt="2024-02-21T16:09:59.572" v="506"/>
          <ac:spMkLst>
            <pc:docMk/>
            <pc:sldMk cId="2732953814" sldId="274"/>
            <ac:spMk id="167" creationId="{703DF8C7-8C4D-627C-A84B-F082BC6181EA}"/>
          </ac:spMkLst>
        </pc:spChg>
        <pc:picChg chg="add mod">
          <ac:chgData name="Bracken, Pam" userId="f3aa402d-8a3c-4841-b939-af5e5b41e404" providerId="ADAL" clId="{0A8785EF-2737-4470-BBBA-91DC98D237B9}" dt="2024-02-21T16:20:55.107" v="577" actId="1076"/>
          <ac:picMkLst>
            <pc:docMk/>
            <pc:sldMk cId="2732953814" sldId="274"/>
            <ac:picMk id="3" creationId="{A9AE196D-4C0A-8B22-6A17-0449D058F4C6}"/>
          </ac:picMkLst>
        </pc:picChg>
        <pc:picChg chg="del mod">
          <ac:chgData name="Bracken, Pam" userId="f3aa402d-8a3c-4841-b939-af5e5b41e404" providerId="ADAL" clId="{0A8785EF-2737-4470-BBBA-91DC98D237B9}" dt="2024-02-21T16:10:03.199" v="507" actId="21"/>
          <ac:picMkLst>
            <pc:docMk/>
            <pc:sldMk cId="2732953814" sldId="274"/>
            <ac:picMk id="4" creationId="{CA5EF25B-8D65-072D-6E35-46973B83DC8D}"/>
          </ac:picMkLst>
        </pc:picChg>
      </pc:sldChg>
      <pc:sldChg chg="addSp modSp add mod">
        <pc:chgData name="Bracken, Pam" userId="f3aa402d-8a3c-4841-b939-af5e5b41e404" providerId="ADAL" clId="{0A8785EF-2737-4470-BBBA-91DC98D237B9}" dt="2024-02-21T16:26:17.681" v="604" actId="14100"/>
        <pc:sldMkLst>
          <pc:docMk/>
          <pc:sldMk cId="838903724" sldId="275"/>
        </pc:sldMkLst>
        <pc:spChg chg="mod">
          <ac:chgData name="Bracken, Pam" userId="f3aa402d-8a3c-4841-b939-af5e5b41e404" providerId="ADAL" clId="{0A8785EF-2737-4470-BBBA-91DC98D237B9}" dt="2024-02-21T16:23:48.087" v="587" actId="255"/>
          <ac:spMkLst>
            <pc:docMk/>
            <pc:sldMk cId="838903724" sldId="275"/>
            <ac:spMk id="160" creationId="{18C75D23-2503-4084-9775-E70090ADEDE8}"/>
          </ac:spMkLst>
        </pc:spChg>
        <pc:spChg chg="mod">
          <ac:chgData name="Bracken, Pam" userId="f3aa402d-8a3c-4841-b939-af5e5b41e404" providerId="ADAL" clId="{0A8785EF-2737-4470-BBBA-91DC98D237B9}" dt="2024-02-21T16:26:17.681" v="604" actId="14100"/>
          <ac:spMkLst>
            <pc:docMk/>
            <pc:sldMk cId="838903724" sldId="275"/>
            <ac:spMk id="161" creationId="{14F98FD8-C35A-E55E-C8EA-1413E3AF3928}"/>
          </ac:spMkLst>
        </pc:spChg>
        <pc:picChg chg="add mod">
          <ac:chgData name="Bracken, Pam" userId="f3aa402d-8a3c-4841-b939-af5e5b41e404" providerId="ADAL" clId="{0A8785EF-2737-4470-BBBA-91DC98D237B9}" dt="2024-02-21T16:25:33.547" v="598" actId="1076"/>
          <ac:picMkLst>
            <pc:docMk/>
            <pc:sldMk cId="838903724" sldId="275"/>
            <ac:picMk id="3" creationId="{FB2324F5-01A0-56F0-486C-404611298FDD}"/>
          </ac:picMkLst>
        </pc:picChg>
        <pc:picChg chg="add mod">
          <ac:chgData name="Bracken, Pam" userId="f3aa402d-8a3c-4841-b939-af5e5b41e404" providerId="ADAL" clId="{0A8785EF-2737-4470-BBBA-91DC98D237B9}" dt="2024-02-21T16:26:04.298" v="603" actId="1076"/>
          <ac:picMkLst>
            <pc:docMk/>
            <pc:sldMk cId="838903724" sldId="275"/>
            <ac:picMk id="5" creationId="{C419948C-5CC2-450D-81F8-C6188859386C}"/>
          </ac:picMkLst>
        </pc:picChg>
      </pc:sldChg>
      <pc:sldChg chg="add del modNotes">
        <pc:chgData name="Bracken, Pam" userId="f3aa402d-8a3c-4841-b939-af5e5b41e404" providerId="ADAL" clId="{0A8785EF-2737-4470-BBBA-91DC98D237B9}" dt="2024-02-21T16:34:53.592" v="701" actId="2696"/>
        <pc:sldMkLst>
          <pc:docMk/>
          <pc:sldMk cId="750650270" sldId="276"/>
        </pc:sldMkLst>
      </pc:sldChg>
      <pc:sldChg chg="modSp add mod">
        <pc:chgData name="Bracken, Pam" userId="f3aa402d-8a3c-4841-b939-af5e5b41e404" providerId="ADAL" clId="{0A8785EF-2737-4470-BBBA-91DC98D237B9}" dt="2024-02-21T16:53:33.368" v="728" actId="1076"/>
        <pc:sldMkLst>
          <pc:docMk/>
          <pc:sldMk cId="2743863509" sldId="276"/>
        </pc:sldMkLst>
        <pc:spChg chg="mod">
          <ac:chgData name="Bracken, Pam" userId="f3aa402d-8a3c-4841-b939-af5e5b41e404" providerId="ADAL" clId="{0A8785EF-2737-4470-BBBA-91DC98D237B9}" dt="2024-02-21T16:53:33.368" v="728" actId="1076"/>
          <ac:spMkLst>
            <pc:docMk/>
            <pc:sldMk cId="2743863509" sldId="276"/>
            <ac:spMk id="3" creationId="{B3DE41D3-3C6C-D0EA-2706-8B1F5B29F2F2}"/>
          </ac:spMkLst>
        </pc:spChg>
        <pc:spChg chg="mod">
          <ac:chgData name="Bracken, Pam" userId="f3aa402d-8a3c-4841-b939-af5e5b41e404" providerId="ADAL" clId="{0A8785EF-2737-4470-BBBA-91DC98D237B9}" dt="2024-02-21T16:53:28.378" v="727" actId="20577"/>
          <ac:spMkLst>
            <pc:docMk/>
            <pc:sldMk cId="2743863509" sldId="276"/>
            <ac:spMk id="167" creationId="{3BCF8C26-51FD-28D7-F83D-F96328E9DE23}"/>
          </ac:spMkLst>
        </pc:spChg>
      </pc:sldChg>
      <pc:sldChg chg="add del modNotes">
        <pc:chgData name="Bracken, Pam" userId="f3aa402d-8a3c-4841-b939-af5e5b41e404" providerId="ADAL" clId="{0A8785EF-2737-4470-BBBA-91DC98D237B9}" dt="2024-02-21T16:31:28.453" v="613" actId="2696"/>
        <pc:sldMkLst>
          <pc:docMk/>
          <pc:sldMk cId="3573196756" sldId="276"/>
        </pc:sldMkLst>
      </pc:sldChg>
      <pc:sldMasterChg chg="add del addSldLayout delSldLayout">
        <pc:chgData name="Bracken, Pam" userId="f3aa402d-8a3c-4841-b939-af5e5b41e404" providerId="ADAL" clId="{0A8785EF-2737-4470-BBBA-91DC98D237B9}" dt="2024-02-21T16:34:53.592" v="701" actId="2696"/>
        <pc:sldMasterMkLst>
          <pc:docMk/>
          <pc:sldMasterMk cId="0" sldId="2147483669"/>
        </pc:sldMasterMkLst>
        <pc:sldLayoutChg chg="add del">
          <pc:chgData name="Bracken, Pam" userId="f3aa402d-8a3c-4841-b939-af5e5b41e404" providerId="ADAL" clId="{0A8785EF-2737-4470-BBBA-91DC98D237B9}" dt="2024-02-21T16:34:53.592" v="701" actId="2696"/>
          <pc:sldLayoutMkLst>
            <pc:docMk/>
            <pc:sldMasterMk cId="0" sldId="2147483669"/>
            <pc:sldLayoutMk cId="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39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187E5A4E-6520-D7E0-7CA8-66E5042B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>
            <a:extLst>
              <a:ext uri="{FF2B5EF4-FFF2-40B4-BE49-F238E27FC236}">
                <a16:creationId xmlns:a16="http://schemas.microsoft.com/office/drawing/2014/main" id="{098CF2B7-1273-1717-6B34-14CDDF127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1:notes">
            <a:extLst>
              <a:ext uri="{FF2B5EF4-FFF2-40B4-BE49-F238E27FC236}">
                <a16:creationId xmlns:a16="http://schemas.microsoft.com/office/drawing/2014/main" id="{B745EA57-A2BE-2C0B-1E9F-75736FDF34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6290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F06EFEC4-1081-48AD-3937-AC274EF38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>
            <a:extLst>
              <a:ext uri="{FF2B5EF4-FFF2-40B4-BE49-F238E27FC236}">
                <a16:creationId xmlns:a16="http://schemas.microsoft.com/office/drawing/2014/main" id="{530F8501-0192-F30A-9473-62E78803E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0:notes">
            <a:extLst>
              <a:ext uri="{FF2B5EF4-FFF2-40B4-BE49-F238E27FC236}">
                <a16:creationId xmlns:a16="http://schemas.microsoft.com/office/drawing/2014/main" id="{FF051979-9683-2300-45B5-BF60AC6131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435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F995D62C-82EC-179F-87EC-4CDBE5BE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>
            <a:extLst>
              <a:ext uri="{FF2B5EF4-FFF2-40B4-BE49-F238E27FC236}">
                <a16:creationId xmlns:a16="http://schemas.microsoft.com/office/drawing/2014/main" id="{3D3F5808-EED7-14BB-85D6-BB86EBC737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1:notes">
            <a:extLst>
              <a:ext uri="{FF2B5EF4-FFF2-40B4-BE49-F238E27FC236}">
                <a16:creationId xmlns:a16="http://schemas.microsoft.com/office/drawing/2014/main" id="{7951E411-1865-7B44-B240-B2DBCFDD4C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9755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A17DEE54-A8B8-CED3-B58C-8EB955B8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>
            <a:extLst>
              <a:ext uri="{FF2B5EF4-FFF2-40B4-BE49-F238E27FC236}">
                <a16:creationId xmlns:a16="http://schemas.microsoft.com/office/drawing/2014/main" id="{77B36E91-EFC8-ABFB-3175-512C86EB0A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0:notes">
            <a:extLst>
              <a:ext uri="{FF2B5EF4-FFF2-40B4-BE49-F238E27FC236}">
                <a16:creationId xmlns:a16="http://schemas.microsoft.com/office/drawing/2014/main" id="{84A416B6-0EC2-DE84-E405-02066B2D59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8181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300B30C7-BA89-89E2-306D-4D19BB12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>
            <a:extLst>
              <a:ext uri="{FF2B5EF4-FFF2-40B4-BE49-F238E27FC236}">
                <a16:creationId xmlns:a16="http://schemas.microsoft.com/office/drawing/2014/main" id="{BEC70E2E-FA0A-9D1B-B9DC-BBCCAE809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1:notes">
            <a:extLst>
              <a:ext uri="{FF2B5EF4-FFF2-40B4-BE49-F238E27FC236}">
                <a16:creationId xmlns:a16="http://schemas.microsoft.com/office/drawing/2014/main" id="{81706FA2-5DFB-43E3-BBD8-D1AEC61DB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497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CF79E2F2-B806-90C2-E44C-FC02F67FE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>
            <a:extLst>
              <a:ext uri="{FF2B5EF4-FFF2-40B4-BE49-F238E27FC236}">
                <a16:creationId xmlns:a16="http://schemas.microsoft.com/office/drawing/2014/main" id="{6AB6E1CA-FF2B-01D8-3313-52B4B8535C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1:notes">
            <a:extLst>
              <a:ext uri="{FF2B5EF4-FFF2-40B4-BE49-F238E27FC236}">
                <a16:creationId xmlns:a16="http://schemas.microsoft.com/office/drawing/2014/main" id="{A564838F-6077-CC41-5C97-F81D365473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1660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8F43511E-F276-DD80-AB39-BD3C2AB95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>
            <a:extLst>
              <a:ext uri="{FF2B5EF4-FFF2-40B4-BE49-F238E27FC236}">
                <a16:creationId xmlns:a16="http://schemas.microsoft.com/office/drawing/2014/main" id="{5E56D604-1BAE-1A09-9C7A-AE2EC9FF28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5" name="Google Shape;165;p11:notes">
            <a:extLst>
              <a:ext uri="{FF2B5EF4-FFF2-40B4-BE49-F238E27FC236}">
                <a16:creationId xmlns:a16="http://schemas.microsoft.com/office/drawing/2014/main" id="{16D30EC1-8853-7CD1-C596-8CF1B7A60A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992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b0450c3d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2bb0450c3d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b0450c3d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b0450c3d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learn.k20center.ou.edu/strategy/12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505186" y="0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Character Motivation =</a:t>
            </a:r>
            <a:endParaRPr dirty="0"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473477" y="1166485"/>
            <a:ext cx="7772400" cy="140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The driving force behind why the character does what he/she does, says what he/she says, and thinks what he/she thinks. (Reasons for the character’s actions, words, thoughts, etc.)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i="1" dirty="0">
                <a:solidFill>
                  <a:schemeClr val="bg1"/>
                </a:solidFill>
              </a:rPr>
              <a:t>What do the characters want more than anything else?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i="1" dirty="0">
                <a:solidFill>
                  <a:schemeClr val="bg1"/>
                </a:solidFill>
              </a:rPr>
              <a:t>What potential conflicts or struggles might exist between characters?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Language</a:t>
            </a:r>
            <a:endParaRPr dirty="0"/>
          </a:p>
        </p:txBody>
      </p:sp>
      <p:graphicFrame>
        <p:nvGraphicFramePr>
          <p:cNvPr id="155" name="Google Shape;155;p9"/>
          <p:cNvGraphicFramePr/>
          <p:nvPr>
            <p:extLst>
              <p:ext uri="{D42A27DB-BD31-4B8C-83A1-F6EECF244321}">
                <p14:modId xmlns:p14="http://schemas.microsoft.com/office/powerpoint/2010/main" val="3881295623"/>
              </p:ext>
            </p:extLst>
          </p:nvPr>
        </p:nvGraphicFramePr>
        <p:xfrm>
          <a:off x="457200" y="1309688"/>
          <a:ext cx="8229599" cy="2857500"/>
        </p:xfrm>
        <a:graphic>
          <a:graphicData uri="http://schemas.openxmlformats.org/drawingml/2006/table">
            <a:tbl>
              <a:tblPr>
                <a:noFill/>
                <a:tableStyleId>{E10932F6-EF1A-47C4-8739-D9C1BDD24732}</a:tableStyleId>
              </a:tblPr>
              <a:tblGrid>
                <a:gridCol w="205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231">
                  <a:extLst>
                    <a:ext uri="{9D8B030D-6E8A-4147-A177-3AD203B41FA5}">
                      <a16:colId xmlns:a16="http://schemas.microsoft.com/office/drawing/2014/main" val="220777954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Compare/Contrast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Meaning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Others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Metaphor</a:t>
                      </a:r>
                      <a:endParaRPr sz="20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Onomatopoeia</a:t>
                      </a:r>
                      <a:endParaRPr sz="20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Allusions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Look for genre features: soliloquies, aside, etc.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Simile</a:t>
                      </a:r>
                      <a:endParaRPr sz="20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Assonance</a:t>
                      </a:r>
                      <a:endParaRPr sz="20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Irony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Look for visual language: imagery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Juxtaposition</a:t>
                      </a:r>
                      <a:endParaRPr sz="20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Alliteration </a:t>
                      </a:r>
                      <a:endParaRPr sz="20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Puns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Personification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2204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Hyperbole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2480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457200" y="603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br>
              <a:rPr lang="en" dirty="0"/>
            </a:br>
            <a:br>
              <a:rPr lang="en" dirty="0"/>
            </a:br>
            <a:r>
              <a:rPr lang="en" sz="2400" dirty="0"/>
              <a:t>In-Class Reading: </a:t>
            </a:r>
            <a:r>
              <a:rPr lang="en" sz="2400" b="1" i="1" dirty="0"/>
              <a:t>Romeo and Juliet</a:t>
            </a:r>
            <a:r>
              <a:rPr lang="en" sz="2400" b="1" dirty="0"/>
              <a:t>, Act 3, Scene 1</a:t>
            </a:r>
            <a:r>
              <a:rPr lang="en" sz="2400" dirty="0"/>
              <a:t> </a:t>
            </a:r>
            <a:br>
              <a:rPr lang="en" dirty="0"/>
            </a:br>
            <a:endParaRPr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344658" y="1032264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As we read, we’ll engage in the </a:t>
            </a:r>
            <a:r>
              <a:rPr lang="en" sz="1800" dirty="0">
                <a:hlinkClick r:id="rId3"/>
              </a:rPr>
              <a:t>Stop and Jot </a:t>
            </a:r>
            <a:r>
              <a:rPr lang="en" sz="1800" dirty="0"/>
              <a:t>and </a:t>
            </a:r>
            <a:r>
              <a:rPr lang="en" sz="1800" dirty="0">
                <a:hlinkClick r:id="rId4"/>
              </a:rPr>
              <a:t>Why-Lighting</a:t>
            </a:r>
            <a:r>
              <a:rPr lang="en" sz="1800" dirty="0"/>
              <a:t> strategies.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When we pause, jot down notes in the margins regarding language and character motivation. </a:t>
            </a:r>
          </a:p>
          <a:p>
            <a:pPr lvl="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Think specifically about your assigned character: Benvolio, Mercutio, Tybalt, or Romeo.</a:t>
            </a:r>
          </a:p>
          <a:p>
            <a:pPr lvl="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When you see a word, line, or phrase connected to one of the four themes previously discussed, code it accordingly (L, H, F, FW). Highlight these important pieces of text and annotate in the margins.</a:t>
            </a:r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" name="Picture Placeholder 4" descr="A pencil in a hexagon shape&#10;&#10;Description automatically generated">
            <a:extLst>
              <a:ext uri="{FF2B5EF4-FFF2-40B4-BE49-F238E27FC236}">
                <a16:creationId xmlns:a16="http://schemas.microsoft.com/office/drawing/2014/main" id="{B21046DA-74BE-41C0-25C3-83AAFB26E4C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5"/>
          <a:srcRect l="2973" r="2973"/>
          <a:stretch>
            <a:fillRect/>
          </a:stretch>
        </p:blipFill>
        <p:spPr>
          <a:xfrm>
            <a:off x="7098506" y="1007490"/>
            <a:ext cx="1297990" cy="1297429"/>
          </a:xfrm>
        </p:spPr>
      </p:pic>
      <p:pic>
        <p:nvPicPr>
          <p:cNvPr id="9" name="Picture 8" descr="A group of question marks&#10;&#10;Description automatically generated">
            <a:extLst>
              <a:ext uri="{FF2B5EF4-FFF2-40B4-BE49-F238E27FC236}">
                <a16:creationId xmlns:a16="http://schemas.microsoft.com/office/drawing/2014/main" id="{8AA99197-73C8-CEB9-682E-5904B8B36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650" y="2633124"/>
            <a:ext cx="1960989" cy="112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Sample Annotation</a:t>
            </a:r>
            <a:endParaRPr dirty="0"/>
          </a:p>
        </p:txBody>
      </p:sp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E939F62A-9505-73EE-B109-B7608ED19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978" y="1300264"/>
            <a:ext cx="2522732" cy="3298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E620-0FFF-F637-A0C6-693A6D67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For Homework: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D1B52-5D63-D0DC-B4B6-5BC34737F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dirty="0"/>
              <a:t>Read Act 3, Scenes 2-4.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dirty="0"/>
              <a:t>Continue annotating the text using the Stop and Jot strategy practiced during class.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dirty="0"/>
              <a:t>Focus on language, character motivation, and theme. </a:t>
            </a:r>
          </a:p>
          <a:p>
            <a:endParaRPr lang="en-US" dirty="0"/>
          </a:p>
        </p:txBody>
      </p:sp>
      <p:pic>
        <p:nvPicPr>
          <p:cNvPr id="13" name="Picture 12" descr="A drawing of a person and person&#10;&#10;Description automatically generated">
            <a:extLst>
              <a:ext uri="{FF2B5EF4-FFF2-40B4-BE49-F238E27FC236}">
                <a16:creationId xmlns:a16="http://schemas.microsoft.com/office/drawing/2014/main" id="{D8F0A2EA-5E30-BF86-0233-97234D56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46" y="1541292"/>
            <a:ext cx="2931595" cy="29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01E724CA-4F6C-13E3-0DFD-908A6A09A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>
            <a:extLst>
              <a:ext uri="{FF2B5EF4-FFF2-40B4-BE49-F238E27FC236}">
                <a16:creationId xmlns:a16="http://schemas.microsoft.com/office/drawing/2014/main" id="{7BB867AD-DD5E-76CA-29FF-4B0FDD75E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Four Corners</a:t>
            </a:r>
            <a:endParaRPr dirty="0"/>
          </a:p>
        </p:txBody>
      </p:sp>
      <p:pic>
        <p:nvPicPr>
          <p:cNvPr id="4" name="Picture 3" descr="A group of squares on a blue background&#10;&#10;Description automatically generated">
            <a:extLst>
              <a:ext uri="{FF2B5EF4-FFF2-40B4-BE49-F238E27FC236}">
                <a16:creationId xmlns:a16="http://schemas.microsoft.com/office/drawing/2014/main" id="{38E0B565-92BA-266B-EF7E-9714B5CE6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25" y="1662640"/>
            <a:ext cx="3372321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47949487-377E-5FC8-295E-E851A8A56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>
            <a:extLst>
              <a:ext uri="{FF2B5EF4-FFF2-40B4-BE49-F238E27FC236}">
                <a16:creationId xmlns:a16="http://schemas.microsoft.com/office/drawing/2014/main" id="{2C81B910-B6A0-AA44-315B-18CB9B348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978" y="9553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sz="1050" b="1" dirty="0"/>
            </a:br>
            <a:r>
              <a:rPr lang="en" sz="2400" dirty="0"/>
              <a:t>In-Class Reading: </a:t>
            </a:r>
            <a:r>
              <a:rPr lang="en" sz="2400" b="1" i="1" dirty="0"/>
              <a:t>Romeo and Juliet</a:t>
            </a:r>
            <a:r>
              <a:rPr lang="en" sz="2400" b="1" dirty="0"/>
              <a:t> </a:t>
            </a:r>
            <a:br>
              <a:rPr lang="en" sz="2400" b="1" dirty="0"/>
            </a:br>
            <a:r>
              <a:rPr lang="en" sz="2400" b="1" dirty="0"/>
              <a:t>Act 3, Scene 5 - Act 4, Scene 3</a:t>
            </a:r>
            <a:br>
              <a:rPr lang="en" dirty="0"/>
            </a:br>
            <a:endParaRPr dirty="0"/>
          </a:p>
        </p:txBody>
      </p:sp>
      <p:sp>
        <p:nvSpPr>
          <p:cNvPr id="161" name="Google Shape;161;p10">
            <a:extLst>
              <a:ext uri="{FF2B5EF4-FFF2-40B4-BE49-F238E27FC236}">
                <a16:creationId xmlns:a16="http://schemas.microsoft.com/office/drawing/2014/main" id="{5826F703-95C3-1238-41BF-F690F20BA2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717" y="1445736"/>
            <a:ext cx="740664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In your assigned groups, you will read collaboratively, focusing especially on your group’s character (Romeo, Juliet, Friar, Nurse, or Capulets).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As you read together, fill out the annotation template (similar to last night’s homework).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Your goal is to get through Act 4, Scene 3. Whatever reading you don’t complete in class is homework.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Be sure to label your annotations at the top with your name and Act/Scene. </a:t>
            </a:r>
          </a:p>
          <a:p>
            <a:pPr lvl="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Remember to include citations for direct quotes. </a:t>
            </a:r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56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F56BC5C1-FF75-A3E3-786A-3F655C5A7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>
            <a:extLst>
              <a:ext uri="{FF2B5EF4-FFF2-40B4-BE49-F238E27FC236}">
                <a16:creationId xmlns:a16="http://schemas.microsoft.com/office/drawing/2014/main" id="{703DF8C7-8C4D-627C-A84B-F082BC6181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First Turn / Last Turn </a:t>
            </a:r>
            <a:endParaRPr dirty="0"/>
          </a:p>
        </p:txBody>
      </p:sp>
      <p:pic>
        <p:nvPicPr>
          <p:cNvPr id="3" name="Picture 2" descr="A circle of yellow and green circles&#10;&#10;Description automatically generated">
            <a:extLst>
              <a:ext uri="{FF2B5EF4-FFF2-40B4-BE49-F238E27FC236}">
                <a16:creationId xmlns:a16="http://schemas.microsoft.com/office/drawing/2014/main" id="{A9AE196D-4C0A-8B22-6A17-0449D058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84" y="1752473"/>
            <a:ext cx="2305687" cy="23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5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2C6EB4DD-869E-ED44-CA36-FD560528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>
            <a:extLst>
              <a:ext uri="{FF2B5EF4-FFF2-40B4-BE49-F238E27FC236}">
                <a16:creationId xmlns:a16="http://schemas.microsoft.com/office/drawing/2014/main" id="{18C75D23-2503-4084-9775-E70090ADED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978" y="9553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sz="1050" b="1" dirty="0"/>
            </a:br>
            <a:r>
              <a:rPr lang="en" sz="2400" dirty="0"/>
              <a:t>In-Class Reading: </a:t>
            </a:r>
            <a:r>
              <a:rPr lang="en" sz="2400" b="1" i="1" dirty="0"/>
              <a:t>Romeo and Juliet</a:t>
            </a:r>
            <a:r>
              <a:rPr lang="en" sz="2400" b="1" dirty="0"/>
              <a:t>, Act 4, Scenes 4-5</a:t>
            </a:r>
            <a:r>
              <a:rPr lang="en" sz="2400" dirty="0"/>
              <a:t> 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161" name="Google Shape;161;p10">
            <a:extLst>
              <a:ext uri="{FF2B5EF4-FFF2-40B4-BE49-F238E27FC236}">
                <a16:creationId xmlns:a16="http://schemas.microsoft.com/office/drawing/2014/main" id="{14F98FD8-C35A-E55E-C8EA-1413E3AF39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2921" y="955330"/>
            <a:ext cx="5613008" cy="3820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As we read, we’ll engage in the Stop and Jot and Why-Lighting strategy. </a:t>
            </a:r>
          </a:p>
          <a:p>
            <a:pPr lvl="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When we pause, jot down notes in the margins regarding language and character motivation. </a:t>
            </a:r>
          </a:p>
          <a:p>
            <a:pPr lvl="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Think specifically about your assigned character. </a:t>
            </a:r>
          </a:p>
          <a:p>
            <a:pPr lvl="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When you see a word, line, or phrase connected to one of the four themes previously discussed, code it accordingly (L, H, F, FW). Highlight these important pieces of text and annotate in the margins.  </a:t>
            </a:r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FB2324F5-01A0-56F0-486C-4046112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81" y="2460862"/>
            <a:ext cx="2567345" cy="1467054"/>
          </a:xfrm>
          <a:prstGeom prst="rect">
            <a:avLst/>
          </a:prstGeom>
        </p:spPr>
      </p:pic>
      <p:pic>
        <p:nvPicPr>
          <p:cNvPr id="5" name="Picture 4" descr="A pencil in a hexagon shape&#10;&#10;Description automatically generated">
            <a:extLst>
              <a:ext uri="{FF2B5EF4-FFF2-40B4-BE49-F238E27FC236}">
                <a16:creationId xmlns:a16="http://schemas.microsoft.com/office/drawing/2014/main" id="{C419948C-5CC2-450D-81F8-C61888593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834" y="879230"/>
            <a:ext cx="1426484" cy="13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F9C31C26-0825-DE38-FEC8-629C80479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>
            <a:extLst>
              <a:ext uri="{FF2B5EF4-FFF2-40B4-BE49-F238E27FC236}">
                <a16:creationId xmlns:a16="http://schemas.microsoft.com/office/drawing/2014/main" id="{92AB33B8-D85A-4865-F86E-824E4B263A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Create a Thematic Character Poster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64C37-E862-E270-13BF-13A9B201A512}"/>
              </a:ext>
            </a:extLst>
          </p:cNvPr>
          <p:cNvSpPr txBox="1"/>
          <p:nvPr/>
        </p:nvSpPr>
        <p:spPr>
          <a:xfrm>
            <a:off x="457200" y="1402743"/>
            <a:ext cx="61018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ngers"/>
              </a:rPr>
              <a:t>Answer the following questions to start your project:</a:t>
            </a:r>
          </a:p>
          <a:p>
            <a:pPr lvl="0">
              <a:spcBef>
                <a:spcPts val="0"/>
              </a:spcBef>
              <a:buNone/>
            </a:pP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ngers"/>
            </a:endParaRPr>
          </a:p>
          <a:p>
            <a:pPr marL="342900" lvl="0" indent="-342900">
              <a:spcBef>
                <a:spcPts val="0"/>
              </a:spcBef>
              <a:buClr>
                <a:schemeClr val="accent4"/>
              </a:buClr>
              <a:buSzPct val="97000"/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ngers"/>
              </a:rPr>
              <a:t>How would Friar Laurence sell LOVE? </a:t>
            </a:r>
          </a:p>
          <a:p>
            <a:pPr lvl="0">
              <a:spcBef>
                <a:spcPts val="0"/>
              </a:spcBef>
              <a:buNone/>
            </a:pP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ngers"/>
            </a:endParaRPr>
          </a:p>
          <a:p>
            <a:pPr marL="342900" lvl="0" indent="-342900">
              <a:spcBef>
                <a:spcPts val="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ngers"/>
              </a:rPr>
              <a:t>How might Juliet’s Nurse persuade us to buy a bit of FREEWILL?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8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Thoughts, Words, and Deeds</a:t>
            </a:r>
            <a:r>
              <a:rPr lang="en-US" sz="49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Methinks Much Ado with Language, Character Motivation, and Theme in Shakespeare’s </a:t>
            </a:r>
            <a:r>
              <a:rPr lang="en-US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Romeo and Juliet </a:t>
            </a:r>
            <a:endParaRPr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6F9D8456-53ED-9D25-0BF9-66E3B15C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>
            <a:extLst>
              <a:ext uri="{FF2B5EF4-FFF2-40B4-BE49-F238E27FC236}">
                <a16:creationId xmlns:a16="http://schemas.microsoft.com/office/drawing/2014/main" id="{3BCF8C26-51FD-28D7-F83D-F96328E9DE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sz="3200" dirty="0"/>
              <a:t>Create a Thematic Character Poster: Directions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E41D3-3C6C-D0EA-2706-8B1F5B29F2F2}"/>
              </a:ext>
            </a:extLst>
          </p:cNvPr>
          <p:cNvSpPr txBox="1"/>
          <p:nvPr/>
        </p:nvSpPr>
        <p:spPr>
          <a:xfrm>
            <a:off x="492369" y="1223380"/>
            <a:ext cx="61018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groups, you will create an advertisement for one of the textual themes of focus, featuring your character.</a:t>
            </a:r>
          </a:p>
          <a:p>
            <a:pPr lvl="0">
              <a:spcBef>
                <a:spcPts val="0"/>
              </a:spcBef>
              <a:buNone/>
            </a:pPr>
            <a:endParaRPr lang="e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features of your advertisement will, of course, include:</a:t>
            </a:r>
          </a:p>
          <a:p>
            <a:pPr marL="457200" lvl="0" indent="-342900" rtl="0"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THEME</a:t>
            </a:r>
          </a:p>
          <a:p>
            <a:pPr marL="457200" lvl="0" indent="-342900" rtl="0"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  <a:p>
            <a:pPr marL="457200" lvl="0" indent="-342900"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 MOTIVATION</a:t>
            </a:r>
          </a:p>
          <a:p>
            <a:pPr lvl="0">
              <a:spcBef>
                <a:spcPts val="0"/>
              </a:spcBef>
              <a:buNone/>
            </a:pP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274386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327C6A24-27F1-1092-1845-175A3C25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>
            <a:extLst>
              <a:ext uri="{FF2B5EF4-FFF2-40B4-BE49-F238E27FC236}">
                <a16:creationId xmlns:a16="http://schemas.microsoft.com/office/drawing/2014/main" id="{8AC23765-B6BB-A30D-5D11-33A6265B7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Exit Ticket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84C5-FA86-0167-A953-DEA80483369F}"/>
              </a:ext>
            </a:extLst>
          </p:cNvPr>
          <p:cNvSpPr txBox="1"/>
          <p:nvPr/>
        </p:nvSpPr>
        <p:spPr>
          <a:xfrm>
            <a:off x="404446" y="1459013"/>
            <a:ext cx="59822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" sz="2000" dirty="0"/>
              <a:t>On the notecard provided, respond to </a:t>
            </a:r>
          </a:p>
          <a:p>
            <a:pPr lvl="0"/>
            <a:r>
              <a:rPr lang="en" sz="2000" dirty="0"/>
              <a:t>the following question: 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</a:t>
            </a:r>
            <a:r>
              <a:rPr lang="en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e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 motivation</a:t>
            </a:r>
            <a:r>
              <a:rPr lang="e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 </a:t>
            </a:r>
            <a:r>
              <a:rPr lang="en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thematic aspects </a:t>
            </a:r>
            <a:r>
              <a:rPr lang="e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Romeo and Juliet? </a:t>
            </a:r>
          </a:p>
        </p:txBody>
      </p:sp>
      <p:pic>
        <p:nvPicPr>
          <p:cNvPr id="7" name="Picture 6" descr="A bell and ticket with text&#10;&#10;Description automatically generated">
            <a:extLst>
              <a:ext uri="{FF2B5EF4-FFF2-40B4-BE49-F238E27FC236}">
                <a16:creationId xmlns:a16="http://schemas.microsoft.com/office/drawing/2014/main" id="{B9134D95-4EDA-8516-930B-9EFC240C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7899">
            <a:off x="5843461" y="547938"/>
            <a:ext cx="2790557" cy="22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3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How do language and character motivation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influence thematic aspects of a text?</a:t>
            </a:r>
            <a:r>
              <a:rPr lang="en-US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b0450c3d9_0_20"/>
          <p:cNvSpPr txBox="1">
            <a:spLocks noGrp="1"/>
          </p:cNvSpPr>
          <p:nvPr>
            <p:ph type="title"/>
          </p:nvPr>
        </p:nvSpPr>
        <p:spPr>
          <a:xfrm>
            <a:off x="766913" y="1015725"/>
            <a:ext cx="7281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endParaRPr/>
          </a:p>
        </p:txBody>
      </p:sp>
      <p:sp>
        <p:nvSpPr>
          <p:cNvPr id="107" name="Google Shape;107;g2bb0450c3d9_0_20"/>
          <p:cNvSpPr txBox="1">
            <a:spLocks noGrp="1"/>
          </p:cNvSpPr>
          <p:nvPr>
            <p:ph type="body" idx="1"/>
          </p:nvPr>
        </p:nvSpPr>
        <p:spPr>
          <a:xfrm>
            <a:off x="729250" y="1956200"/>
            <a:ext cx="7281600" cy="1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08" name="Google Shape;108;g2bb0450c3d9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75" y="295125"/>
            <a:ext cx="7441473" cy="37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457200" y="130030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On a piece of notebook paper, 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respond to the following prompt: 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sz="2400" i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To which aspects of your personal character does this quote connect? </a:t>
            </a:r>
            <a:endParaRPr sz="2400" i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2039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Quick Write </a:t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825" y="464625"/>
            <a:ext cx="2241850" cy="19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766913" y="1015725"/>
            <a:ext cx="7281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729250" y="1956200"/>
            <a:ext cx="7281600" cy="1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75" y="295125"/>
            <a:ext cx="7441473" cy="37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b0450c3d9_0_13"/>
          <p:cNvSpPr txBox="1">
            <a:spLocks noGrp="1"/>
          </p:cNvSpPr>
          <p:nvPr>
            <p:ph type="body" idx="1"/>
          </p:nvPr>
        </p:nvSpPr>
        <p:spPr>
          <a:xfrm>
            <a:off x="556650" y="1302627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Share your response to the Rowling quote with an</a:t>
            </a:r>
            <a:r>
              <a:rPr lang="en-US" sz="2300">
                <a:uFill>
                  <a:noFill/>
                </a:uFill>
                <a:hlinkClick r:id="rId3"/>
              </a:rPr>
              <a:t> </a:t>
            </a:r>
            <a:r>
              <a:rPr lang="en-US" sz="2300" u="sng">
                <a:solidFill>
                  <a:schemeClr val="hlink"/>
                </a:solidFill>
                <a:hlinkClick r:id="rId3"/>
              </a:rPr>
              <a:t>Elbow Partner</a:t>
            </a:r>
            <a:r>
              <a:rPr lang="en-US" sz="2300"/>
              <a:t>, the person sitting next to you.</a:t>
            </a: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bb0450c3d9_0_13"/>
          <p:cNvSpPr txBox="1">
            <a:spLocks noGrp="1"/>
          </p:cNvSpPr>
          <p:nvPr>
            <p:ph type="title"/>
          </p:nvPr>
        </p:nvSpPr>
        <p:spPr>
          <a:xfrm>
            <a:off x="641850" y="54840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>
                <a:solidFill>
                  <a:schemeClr val="accent6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Elbow Partner</a:t>
            </a:r>
            <a:endParaRPr sz="4800" dirty="0">
              <a:solidFill>
                <a:schemeClr val="accent6"/>
              </a:solidFill>
            </a:endParaRPr>
          </a:p>
        </p:txBody>
      </p:sp>
      <p:pic>
        <p:nvPicPr>
          <p:cNvPr id="129" name="Google Shape;129;g2bb0450c3d9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254" y="2443208"/>
            <a:ext cx="3326525" cy="213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Examine the Four Corners signs (LOVE, HATE, FATE, FREEWILL) posted around the room. Take a minute to decide which of these terms/themes best fits with the </a:t>
            </a:r>
            <a:r>
              <a:rPr lang="en-US" b="1" dirty="0"/>
              <a:t>Rowling quote</a:t>
            </a:r>
            <a:r>
              <a:rPr lang="en-US" dirty="0"/>
              <a:t>. Move to the sign you choose.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reasoning with the group.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Elect a speaker for the group who justifies why the quote best fits with the theme displayed.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Four Corners                                        </a:t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325" y="171962"/>
            <a:ext cx="1292100" cy="11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347751" y="971555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Once again, examine the Four Corners signs (LOVE, HATE,FATE, FREEWILL) posted around the room. Take a minute to decide which of these terms/themes best fits with the </a:t>
            </a:r>
            <a:r>
              <a:rPr lang="en-US" b="1" dirty="0"/>
              <a:t>Romeo &amp; Juliet quote</a:t>
            </a:r>
            <a:r>
              <a:rPr lang="en-US" dirty="0"/>
              <a:t> you have </a:t>
            </a:r>
            <a:r>
              <a:rPr lang="en-US"/>
              <a:t>been given.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Move to the sign that you choose.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reasoning with the group.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Elect a speaker for the group who justifies why the quote best fits with one of the four themes.</a:t>
            </a:r>
            <a:endParaRPr dirty="0"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Four Corners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299" y="162397"/>
            <a:ext cx="1148034" cy="10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815</Words>
  <Application>Microsoft Office PowerPoint</Application>
  <PresentationFormat>On-screen Show (16:9)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Roboto</vt:lpstr>
      <vt:lpstr>Arial</vt:lpstr>
      <vt:lpstr>Calibri</vt:lpstr>
      <vt:lpstr>Noto Sans Symbols</vt:lpstr>
      <vt:lpstr>LEARN theme</vt:lpstr>
      <vt:lpstr>LEARN theme</vt:lpstr>
      <vt:lpstr>PowerPoint Presentation</vt:lpstr>
      <vt:lpstr>Thoughts, Words, and Deeds : </vt:lpstr>
      <vt:lpstr>Essential Question</vt:lpstr>
      <vt:lpstr>PowerPoint Presentation</vt:lpstr>
      <vt:lpstr>Quick Write </vt:lpstr>
      <vt:lpstr>PowerPoint Presentation</vt:lpstr>
      <vt:lpstr>Elbow Partner</vt:lpstr>
      <vt:lpstr>Four Corners                                        </vt:lpstr>
      <vt:lpstr>Four Corners</vt:lpstr>
      <vt:lpstr>Character Motivation =</vt:lpstr>
      <vt:lpstr>Language</vt:lpstr>
      <vt:lpstr>  In-Class Reading: Romeo and Juliet, Act 3, Scene 1  </vt:lpstr>
      <vt:lpstr>Sample Annotation</vt:lpstr>
      <vt:lpstr>For Homework:</vt:lpstr>
      <vt:lpstr>Four Corners</vt:lpstr>
      <vt:lpstr>     In-Class Reading: Romeo and Juliet  Act 3, Scene 5 - Act 4, Scene 3 </vt:lpstr>
      <vt:lpstr>First Turn / Last Turn </vt:lpstr>
      <vt:lpstr>     In-Class Reading: Romeo and Juliet, Act 4, Scenes 4-5   </vt:lpstr>
      <vt:lpstr>Create a Thematic Character Poster</vt:lpstr>
      <vt:lpstr>Create a Thematic Character Poster: Directions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Bracken, Pam</cp:lastModifiedBy>
  <cp:revision>1</cp:revision>
  <dcterms:created xsi:type="dcterms:W3CDTF">2022-06-29T19:59:44Z</dcterms:created>
  <dcterms:modified xsi:type="dcterms:W3CDTF">2024-02-21T17:05:50Z</dcterms:modified>
</cp:coreProperties>
</file>