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6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hPYgsK1VxkQY3Jxe6UQJKgNaGK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83382C-27E6-44F8-9E46-D5443CCD25B8}" v="3" dt="2023-10-10T14:35:09.6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2" d="100"/>
          <a:sy n="202" d="100"/>
        </p:scale>
        <p:origin x="620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cken, Pam" userId="f3aa402d-8a3c-4841-b939-af5e5b41e404" providerId="ADAL" clId="{1483382C-27E6-44F8-9E46-D5443CCD25B8}"/>
    <pc:docChg chg="custSel modSld">
      <pc:chgData name="Bracken, Pam" userId="f3aa402d-8a3c-4841-b939-af5e5b41e404" providerId="ADAL" clId="{1483382C-27E6-44F8-9E46-D5443CCD25B8}" dt="2023-10-10T14:56:35.797" v="126"/>
      <pc:docMkLst>
        <pc:docMk/>
      </pc:docMkLst>
      <pc:sldChg chg="modSp mod">
        <pc:chgData name="Bracken, Pam" userId="f3aa402d-8a3c-4841-b939-af5e5b41e404" providerId="ADAL" clId="{1483382C-27E6-44F8-9E46-D5443CCD25B8}" dt="2023-10-06T20:22:32.870" v="39" actId="20577"/>
        <pc:sldMkLst>
          <pc:docMk/>
          <pc:sldMk cId="0" sldId="257"/>
        </pc:sldMkLst>
        <pc:spChg chg="mod">
          <ac:chgData name="Bracken, Pam" userId="f3aa402d-8a3c-4841-b939-af5e5b41e404" providerId="ADAL" clId="{1483382C-27E6-44F8-9E46-D5443CCD25B8}" dt="2023-10-06T20:22:32.870" v="39" actId="20577"/>
          <ac:spMkLst>
            <pc:docMk/>
            <pc:sldMk cId="0" sldId="257"/>
            <ac:spMk id="95" creationId="{00000000-0000-0000-0000-000000000000}"/>
          </ac:spMkLst>
        </pc:spChg>
      </pc:sldChg>
      <pc:sldChg chg="addSp delSp modSp mod modNotesTx">
        <pc:chgData name="Bracken, Pam" userId="f3aa402d-8a3c-4841-b939-af5e5b41e404" providerId="ADAL" clId="{1483382C-27E6-44F8-9E46-D5443CCD25B8}" dt="2023-10-10T14:55:15.093" v="122"/>
        <pc:sldMkLst>
          <pc:docMk/>
          <pc:sldMk cId="0" sldId="258"/>
        </pc:sldMkLst>
        <pc:spChg chg="mod">
          <ac:chgData name="Bracken, Pam" userId="f3aa402d-8a3c-4841-b939-af5e5b41e404" providerId="ADAL" clId="{1483382C-27E6-44F8-9E46-D5443CCD25B8}" dt="2023-10-10T14:44:16.516" v="117" actId="20577"/>
          <ac:spMkLst>
            <pc:docMk/>
            <pc:sldMk cId="0" sldId="258"/>
            <ac:spMk id="100" creationId="{00000000-0000-0000-0000-000000000000}"/>
          </ac:spMkLst>
        </pc:spChg>
        <pc:picChg chg="add mod">
          <ac:chgData name="Bracken, Pam" userId="f3aa402d-8a3c-4841-b939-af5e5b41e404" providerId="ADAL" clId="{1483382C-27E6-44F8-9E46-D5443CCD25B8}" dt="2023-10-10T14:43:31.455" v="107" actId="1076"/>
          <ac:picMkLst>
            <pc:docMk/>
            <pc:sldMk cId="0" sldId="258"/>
            <ac:picMk id="3" creationId="{52F6E2B9-82EB-3A5A-ECBA-8A575EDBA189}"/>
          </ac:picMkLst>
        </pc:picChg>
        <pc:picChg chg="del mod">
          <ac:chgData name="Bracken, Pam" userId="f3aa402d-8a3c-4841-b939-af5e5b41e404" providerId="ADAL" clId="{1483382C-27E6-44F8-9E46-D5443CCD25B8}" dt="2023-10-10T14:42:13.997" v="80" actId="21"/>
          <ac:picMkLst>
            <pc:docMk/>
            <pc:sldMk cId="0" sldId="258"/>
            <ac:picMk id="102" creationId="{00000000-0000-0000-0000-000000000000}"/>
          </ac:picMkLst>
        </pc:picChg>
      </pc:sldChg>
      <pc:sldChg chg="modSp mod">
        <pc:chgData name="Bracken, Pam" userId="f3aa402d-8a3c-4841-b939-af5e5b41e404" providerId="ADAL" clId="{1483382C-27E6-44F8-9E46-D5443CCD25B8}" dt="2023-10-10T14:46:40.110" v="120" actId="20577"/>
        <pc:sldMkLst>
          <pc:docMk/>
          <pc:sldMk cId="0" sldId="261"/>
        </pc:sldMkLst>
        <pc:spChg chg="mod">
          <ac:chgData name="Bracken, Pam" userId="f3aa402d-8a3c-4841-b939-af5e5b41e404" providerId="ADAL" clId="{1483382C-27E6-44F8-9E46-D5443CCD25B8}" dt="2023-10-10T14:46:40.110" v="120" actId="20577"/>
          <ac:spMkLst>
            <pc:docMk/>
            <pc:sldMk cId="0" sldId="261"/>
            <ac:spMk id="119" creationId="{00000000-0000-0000-0000-000000000000}"/>
          </ac:spMkLst>
        </pc:spChg>
      </pc:sldChg>
      <pc:sldChg chg="addSp delSp modSp mod modNotes modNotesTx">
        <pc:chgData name="Bracken, Pam" userId="f3aa402d-8a3c-4841-b939-af5e5b41e404" providerId="ADAL" clId="{1483382C-27E6-44F8-9E46-D5443CCD25B8}" dt="2023-10-10T14:56:14.985" v="125"/>
        <pc:sldMkLst>
          <pc:docMk/>
          <pc:sldMk cId="0" sldId="262"/>
        </pc:sldMkLst>
        <pc:spChg chg="mod">
          <ac:chgData name="Bracken, Pam" userId="f3aa402d-8a3c-4841-b939-af5e5b41e404" providerId="ADAL" clId="{1483382C-27E6-44F8-9E46-D5443CCD25B8}" dt="2023-10-06T22:10:38.749" v="63" actId="20577"/>
          <ac:spMkLst>
            <pc:docMk/>
            <pc:sldMk cId="0" sldId="262"/>
            <ac:spMk id="126" creationId="{00000000-0000-0000-0000-000000000000}"/>
          </ac:spMkLst>
        </pc:spChg>
        <pc:picChg chg="add mod">
          <ac:chgData name="Bracken, Pam" userId="f3aa402d-8a3c-4841-b939-af5e5b41e404" providerId="ADAL" clId="{1483382C-27E6-44F8-9E46-D5443CCD25B8}" dt="2023-10-06T22:10:45.500" v="64" actId="1076"/>
          <ac:picMkLst>
            <pc:docMk/>
            <pc:sldMk cId="0" sldId="262"/>
            <ac:picMk id="3" creationId="{C54C83BC-30E8-4F80-FA91-EEB0B8D0037C}"/>
          </ac:picMkLst>
        </pc:picChg>
        <pc:picChg chg="del">
          <ac:chgData name="Bracken, Pam" userId="f3aa402d-8a3c-4841-b939-af5e5b41e404" providerId="ADAL" clId="{1483382C-27E6-44F8-9E46-D5443CCD25B8}" dt="2023-10-06T22:10:51.052" v="65" actId="21"/>
          <ac:picMkLst>
            <pc:docMk/>
            <pc:sldMk cId="0" sldId="262"/>
            <ac:picMk id="128" creationId="{00000000-0000-0000-0000-000000000000}"/>
          </ac:picMkLst>
        </pc:picChg>
      </pc:sldChg>
      <pc:sldChg chg="addSp delSp modSp mod modNotes modNotesTx">
        <pc:chgData name="Bracken, Pam" userId="f3aa402d-8a3c-4841-b939-af5e5b41e404" providerId="ADAL" clId="{1483382C-27E6-44F8-9E46-D5443CCD25B8}" dt="2023-10-10T14:56:35.797" v="126"/>
        <pc:sldMkLst>
          <pc:docMk/>
          <pc:sldMk cId="0" sldId="263"/>
        </pc:sldMkLst>
        <pc:picChg chg="add mod">
          <ac:chgData name="Bracken, Pam" userId="f3aa402d-8a3c-4841-b939-af5e5b41e404" providerId="ADAL" clId="{1483382C-27E6-44F8-9E46-D5443CCD25B8}" dt="2023-10-06T22:09:24.963" v="48" actId="14100"/>
          <ac:picMkLst>
            <pc:docMk/>
            <pc:sldMk cId="0" sldId="263"/>
            <ac:picMk id="3" creationId="{6C116AD4-5872-9621-4C45-08BF8F89FA3C}"/>
          </ac:picMkLst>
        </pc:picChg>
        <pc:picChg chg="del">
          <ac:chgData name="Bracken, Pam" userId="f3aa402d-8a3c-4841-b939-af5e5b41e404" providerId="ADAL" clId="{1483382C-27E6-44F8-9E46-D5443CCD25B8}" dt="2023-10-06T22:09:13.717" v="47" actId="21"/>
          <ac:picMkLst>
            <pc:docMk/>
            <pc:sldMk cId="0" sldId="263"/>
            <ac:picMk id="137" creationId="{00000000-0000-0000-0000-000000000000}"/>
          </ac:picMkLst>
        </pc:picChg>
      </pc:sldChg>
      <pc:sldChg chg="modSp mod">
        <pc:chgData name="Bracken, Pam" userId="f3aa402d-8a3c-4841-b939-af5e5b41e404" providerId="ADAL" clId="{1483382C-27E6-44F8-9E46-D5443CCD25B8}" dt="2023-10-10T14:41:28.280" v="79" actId="20577"/>
        <pc:sldMkLst>
          <pc:docMk/>
          <pc:sldMk cId="0" sldId="267"/>
        </pc:sldMkLst>
        <pc:spChg chg="mod">
          <ac:chgData name="Bracken, Pam" userId="f3aa402d-8a3c-4841-b939-af5e5b41e404" providerId="ADAL" clId="{1483382C-27E6-44F8-9E46-D5443CCD25B8}" dt="2023-10-10T14:41:28.280" v="79" actId="20577"/>
          <ac:spMkLst>
            <pc:docMk/>
            <pc:sldMk cId="0" sldId="267"/>
            <ac:spMk id="16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2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2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m.wikipedia.org/wiki/File:Panam2.JP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4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gy-1Z2Sa-c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m.wikipedia.org/wiki/File:Panam2.JPG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m.wikipedia.org/wiki/File:Panam2.JP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84ce98d4c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84ce98d4c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K20 Center. (n.d.). Partner Speaks. Strategies. </a:t>
            </a:r>
            <a:r>
              <a:rPr lang="en-US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https://learn.k20center.ou.edu/strategy/62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880dc5c2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880dc5c2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K20 Center. (n.d.). Partner Speaks. Strategies. </a:t>
            </a:r>
            <a:r>
              <a:rPr lang="en-US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https://learn.k20center.ou.edu/strategy/62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84ce98d4cd_2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K20 Center. (n.d.). Preflection. Strategies. </a:t>
            </a:r>
            <a:r>
              <a:rPr lang="en-US" sz="1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https://learn.k20center.ou.edu/strategy/191</a:t>
            </a:r>
            <a:endParaRPr/>
          </a:p>
        </p:txBody>
      </p:sp>
      <p:sp>
        <p:nvSpPr>
          <p:cNvPr id="161" name="Google Shape;161;g284ce98d4cd_2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K20 Center. (n.d.).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Preflection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. Strategies. </a:t>
            </a:r>
            <a:r>
              <a:rPr lang="en-US" sz="1200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https://learn.k20center.ou.edu/strategy/191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i="1" dirty="0"/>
              <a:t>Let the Dirt Fly.</a:t>
            </a:r>
            <a:r>
              <a:rPr lang="en-US" dirty="0"/>
              <a:t> (n.d.). Wikimedia Commons. (n.d.-b). </a:t>
            </a:r>
            <a:r>
              <a:rPr lang="en-US" dirty="0">
                <a:hlinkClick r:id="rId3"/>
              </a:rPr>
              <a:t>https://en.m.wikipedia.org/wiki/File:Panam2.JPG</a:t>
            </a:r>
            <a:r>
              <a:rPr lang="en-US" dirty="0"/>
              <a:t>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98" name="Google Shape;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K20 Center. (n.d.). Historical Mingle. Strategies.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https://learn.k20center.ou.edu/strategy/184</a:t>
            </a:r>
            <a:r>
              <a:rPr lang="en-US" sz="1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84ce98d4cd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K20 Center. (2021, September 21). K20 Center 10 minute timer. YouTube.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https://www.youtube.com/watch?v=9gy-1Z2Sa-c</a:t>
            </a:r>
            <a:r>
              <a:rPr lang="en-US" dirty="0"/>
              <a:t> </a:t>
            </a:r>
            <a:endParaRPr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2000" i="1" dirty="0"/>
              <a:t>Let the Dirt Fly.</a:t>
            </a:r>
            <a:r>
              <a:rPr lang="en-US" sz="2000" dirty="0"/>
              <a:t> (n.d.). Wikimedia Commons. (n.d.-b). </a:t>
            </a:r>
            <a:r>
              <a:rPr lang="en-US" sz="2000" dirty="0">
                <a:hlinkClick r:id="rId4"/>
              </a:rPr>
              <a:t>https://en.m.wikipedia.org/wiki/File:Panam2.JPG</a:t>
            </a:r>
            <a:r>
              <a:rPr lang="en-US" sz="2000" dirty="0"/>
              <a:t>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284ce98d4cd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84ce98d4cd_2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i="1"/>
              <a:t>Let the Dirt Fly.</a:t>
            </a:r>
            <a:r>
              <a:rPr lang="en-US"/>
              <a:t> (n.d.). Wikimedia Commons. (n.d.-b). </a:t>
            </a:r>
            <a:r>
              <a:rPr lang="en-US">
                <a:hlinkClick r:id="rId3"/>
              </a:rPr>
              <a:t>https://en.m.wikipedia.org/wiki/File:Panam2.JPG</a:t>
            </a:r>
            <a:r>
              <a:rPr lang="en-US"/>
              <a:t>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33" name="Google Shape;133;g284ce98d4cd_2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84ce98d4c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84ce98d4c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Robert Smalling. (2012). U.S. History of the Panama Canal. YouTube. https://www.youtube.com/watch?v=Tw5NMo_u-oA.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6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8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19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20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21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5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5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gy-1Z2Sa-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hyperlink" Target="https://www.youtube.com/watch?v=9gy-1Z2Sa-c" TargetMode="Externa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w5NMo_u-o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g"/><Relationship Id="rId4" Type="http://schemas.openxmlformats.org/officeDocument/2006/relationships/hyperlink" Target="http://www.youtube.com/watch?v=Tw5NMo_u-o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84ce98d4cd_0_9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68400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Was the U.S. justified in obtaining the canal? Consider: 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President Roosevelt supported a revolution to gain access to the land for the canal.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After Panama was independent, President Roosevelt convinced Panama to lease the land to the United States.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In 1977, President Carter signed a deal to give Panama the canal back in 20 years.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Panama obtained rights to the canal in 1999. </a:t>
            </a:r>
            <a:endParaRPr/>
          </a:p>
        </p:txBody>
      </p:sp>
      <p:sp>
        <p:nvSpPr>
          <p:cNvPr id="150" name="Google Shape;150;g284ce98d4cd_0_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U.S. and the Panama Canal Zone</a:t>
            </a:r>
            <a:endParaRPr/>
          </a:p>
        </p:txBody>
      </p:sp>
      <p:pic>
        <p:nvPicPr>
          <p:cNvPr id="151" name="Google Shape;151;g284ce98d4cd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7275" y="1317049"/>
            <a:ext cx="1694325" cy="169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880dc5c280_0_0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67965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Was the U.S. justified in obtaining the canal? 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Pair up and discuss.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First, you speak and your partner listens.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Then, your partner re-states what you said.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Swap roles and repeat. </a:t>
            </a:r>
            <a:endParaRPr/>
          </a:p>
        </p:txBody>
      </p:sp>
      <p:sp>
        <p:nvSpPr>
          <p:cNvPr id="157" name="Google Shape;157;g2880dc5c280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U.S. and the Panama Canal Zone</a:t>
            </a:r>
            <a:endParaRPr/>
          </a:p>
        </p:txBody>
      </p:sp>
      <p:pic>
        <p:nvPicPr>
          <p:cNvPr id="158" name="Google Shape;158;g2880dc5c28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7275" y="1317049"/>
            <a:ext cx="1694325" cy="169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84ce98d4cd_2_36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68067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Refer back to what you wrote down at the beginning of the lesson.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Add your new knowledge about the Panama Canal.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64" name="Google Shape;164;g284ce98d4cd_2_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Preflection</a:t>
            </a:r>
            <a:endParaRPr/>
          </a:p>
        </p:txBody>
      </p:sp>
      <p:pic>
        <p:nvPicPr>
          <p:cNvPr id="165" name="Google Shape;165;g284ce98d4cd_2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4375" y="958675"/>
            <a:ext cx="1626774" cy="162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Let the Dirt Fly!</a:t>
            </a:r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The Construction of the Panama Canal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68067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Consider what you already know </a:t>
            </a:r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     about the following topics, and write </a:t>
            </a:r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     down some notes on notebook paper.</a:t>
            </a:r>
            <a:endParaRPr dirty="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Canals</a:t>
            </a:r>
            <a:endParaRPr dirty="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Panama Canal</a:t>
            </a:r>
            <a:endParaRPr dirty="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Panama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				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01" name="Google Shape;10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 err="1"/>
              <a:t>Preflection</a:t>
            </a:r>
            <a:endParaRPr dirty="0"/>
          </a:p>
        </p:txBody>
      </p:sp>
      <p:pic>
        <p:nvPicPr>
          <p:cNvPr id="3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52F6E2B9-82EB-3A5A-ECBA-8A575EDBA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182" y="231574"/>
            <a:ext cx="4362816" cy="4362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08" name="Google Shape;108;p3"/>
          <p:cNvSpPr txBox="1">
            <a:spLocks noGrp="1"/>
          </p:cNvSpPr>
          <p:nvPr>
            <p:ph type="body" idx="1"/>
          </p:nvPr>
        </p:nvSpPr>
        <p:spPr>
          <a:xfrm>
            <a:off x="530352" y="2028497"/>
            <a:ext cx="7772400" cy="2029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/>
              <a:t>How did the United States expand its role in Panama?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982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Explain how the Panama Canal developed. 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Rate the fairness of the United States’ role in constructing the Panama Canal.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64557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Read about your historical character. This is the role you will take on.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As you mingle around the room, introduce yourself and assume the point of view of your character.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Use the information on your card to help you answer the question on the next slide.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20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Canal Characters </a:t>
            </a:r>
            <a:endParaRPr/>
          </a:p>
        </p:txBody>
      </p:sp>
      <p:pic>
        <p:nvPicPr>
          <p:cNvPr id="121" name="Google Shape;12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2250" y="1360550"/>
            <a:ext cx="1442100" cy="144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84ce98d4cd_2_16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64557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role did you play in the </a:t>
            </a:r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      development of the Panama Canal? </a:t>
            </a:r>
            <a:endParaRPr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27;g284ce98d4cd_2_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Canal Characters </a:t>
            </a:r>
            <a:endParaRPr/>
          </a:p>
        </p:txBody>
      </p:sp>
      <p:pic>
        <p:nvPicPr>
          <p:cNvPr id="129" name="Google Shape;129;g284ce98d4cd_2_16" title="K20 Center 10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8950" y="2540975"/>
            <a:ext cx="3396125" cy="191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284ce98d4cd_2_16"/>
          <p:cNvSpPr txBox="1"/>
          <p:nvPr/>
        </p:nvSpPr>
        <p:spPr>
          <a:xfrm>
            <a:off x="2712113" y="4451300"/>
            <a:ext cx="29898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1C3C58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 10-minute Timer</a:t>
            </a:r>
            <a:endParaRPr sz="1800">
              <a:solidFill>
                <a:srgbClr val="1C3C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person holding a shovel and standing in water">
            <a:extLst>
              <a:ext uri="{FF2B5EF4-FFF2-40B4-BE49-F238E27FC236}">
                <a16:creationId xmlns:a16="http://schemas.microsoft.com/office/drawing/2014/main" id="{C54C83BC-30E8-4F80-FA91-EEB0B8D003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6092" y="789569"/>
            <a:ext cx="2340708" cy="1755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84ce98d4cd_2_24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64557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roles did the characters play in the development of the Panama Canal?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were some of the struggles in the construction of the canal?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g284ce98d4cd_2_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Canal Characters 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116AD4-5872-9621-4C45-08BF8F89F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123" y="437949"/>
            <a:ext cx="2163227" cy="1622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84ce98d4cd_0_2"/>
          <p:cNvSpPr txBox="1">
            <a:spLocks noGrp="1"/>
          </p:cNvSpPr>
          <p:nvPr>
            <p:ph type="body" idx="4294967295"/>
          </p:nvPr>
        </p:nvSpPr>
        <p:spPr>
          <a:xfrm>
            <a:off x="2803500" y="3978850"/>
            <a:ext cx="3537000" cy="63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u="sng">
                <a:solidFill>
                  <a:srgbClr val="1C3C5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U.S. History of the Panama Canal</a:t>
            </a:r>
            <a:endParaRPr sz="1800">
              <a:solidFill>
                <a:srgbClr val="1C3C58"/>
              </a:solidFill>
            </a:endParaRPr>
          </a:p>
        </p:txBody>
      </p:sp>
      <p:sp>
        <p:nvSpPr>
          <p:cNvPr id="143" name="Google Shape;143;g284ce98d4cd_0_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U.S. History of the Panama Canal</a:t>
            </a:r>
            <a:endParaRPr/>
          </a:p>
        </p:txBody>
      </p:sp>
      <p:pic>
        <p:nvPicPr>
          <p:cNvPr id="144" name="Google Shape;144;g284ce98d4cd_0_2" descr=" " title="U.S. History of the Panama Canal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6336" y="1302941"/>
            <a:ext cx="4511339" cy="2537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657</Words>
  <Application>Microsoft Office PowerPoint</Application>
  <PresentationFormat>On-screen Show (16:9)</PresentationFormat>
  <Paragraphs>54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Noto Sans Symbols</vt:lpstr>
      <vt:lpstr>LEARN theme</vt:lpstr>
      <vt:lpstr>LEARN theme</vt:lpstr>
      <vt:lpstr>PowerPoint Presentation</vt:lpstr>
      <vt:lpstr>Let the Dirt Fly!</vt:lpstr>
      <vt:lpstr>Preflection</vt:lpstr>
      <vt:lpstr>Essential Question</vt:lpstr>
      <vt:lpstr>Lesson Objectives</vt:lpstr>
      <vt:lpstr>Canal Characters </vt:lpstr>
      <vt:lpstr>Canal Characters </vt:lpstr>
      <vt:lpstr>Canal Characters </vt:lpstr>
      <vt:lpstr>U.S. History of the Panama Canal</vt:lpstr>
      <vt:lpstr>U.S. and the Panama Canal Zone</vt:lpstr>
      <vt:lpstr>U.S. and the Panama Canal Zone</vt:lpstr>
      <vt:lpstr>Preflection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Bracken, Pam</cp:lastModifiedBy>
  <cp:revision>1</cp:revision>
  <dcterms:created xsi:type="dcterms:W3CDTF">2022-06-29T19:59:44Z</dcterms:created>
  <dcterms:modified xsi:type="dcterms:W3CDTF">2023-10-10T14:56:36Z</dcterms:modified>
</cp:coreProperties>
</file>