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cAamu+PjcKy7zdGc4CcYhKxX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2A7E2-08EA-4F5A-A9A7-F6F7643C81DE}" v="3" dt="2023-09-19T20:04:23.110"/>
  </p1510:revLst>
</p1510:revInfo>
</file>

<file path=ppt/tableStyles.xml><?xml version="1.0" encoding="utf-8"?>
<a:tblStyleLst xmlns:a="http://schemas.openxmlformats.org/drawingml/2006/main" def="{71A1308E-D6E4-4A95-9535-1B5371E82960}">
  <a:tblStyle styleId="{71A1308E-D6E4-4A95-9535-1B5371E829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80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7cb39822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37cb39822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6a456b53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26a456b53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7cb39822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237cb39822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7cb398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237cb398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7cb39822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37cb39822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7cb3982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237cb3982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7cb39822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37cb39822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cb3982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37cb3982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cb39822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37cb39822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9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6" name="Google Shape;66;p41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1" name="Google Shape;71;p4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8" name="Google Shape;78;p43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7cb39822d_0_121"/>
          <p:cNvSpPr txBox="1">
            <a:spLocks noGrp="1"/>
          </p:cNvSpPr>
          <p:nvPr>
            <p:ph type="ctrTitle"/>
          </p:nvPr>
        </p:nvSpPr>
        <p:spPr>
          <a:xfrm>
            <a:off x="646200" y="496100"/>
            <a:ext cx="7851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solidFill>
                  <a:schemeClr val="dk1"/>
                </a:solidFill>
              </a:rPr>
              <a:t>Formulas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1" name="Google Shape;91;g237cb39822d_0_121"/>
          <p:cNvSpPr txBox="1"/>
          <p:nvPr/>
        </p:nvSpPr>
        <p:spPr>
          <a:xfrm>
            <a:off x="5178675" y="1697900"/>
            <a:ext cx="31485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  <a:endParaRPr sz="20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g237cb39822d_0_121"/>
          <p:cNvGraphicFramePr/>
          <p:nvPr>
            <p:extLst>
              <p:ext uri="{D42A27DB-BD31-4B8C-83A1-F6EECF244321}">
                <p14:modId xmlns:p14="http://schemas.microsoft.com/office/powerpoint/2010/main" val="349875500"/>
              </p:ext>
            </p:extLst>
          </p:nvPr>
        </p:nvGraphicFramePr>
        <p:xfrm>
          <a:off x="6334551" y="1298688"/>
          <a:ext cx="1595300" cy="3173612"/>
        </p:xfrm>
        <a:graphic>
          <a:graphicData uri="http://schemas.openxmlformats.org/drawingml/2006/table">
            <a:tbl>
              <a:tblPr>
                <a:noFill/>
                <a:tableStyleId>{71A1308E-D6E4-4A95-9535-1B5371E82960}</a:tableStyleId>
              </a:tblPr>
              <a:tblGrid>
                <a:gridCol w="79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A.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4𝝅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I.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12𝝅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L.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7.85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Qu.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39.27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M.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225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R.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40𝝅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D.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5𝝅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accent6"/>
                          </a:solidFill>
                        </a:rPr>
                        <a:t>Fo.</a:t>
                      </a:r>
                      <a:endParaRPr sz="1200" b="1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117.81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3" name="Google Shape;93;g237cb39822d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647" y="1913296"/>
            <a:ext cx="30226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37cb39822d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847" y="3151297"/>
            <a:ext cx="31242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6a456b53d_1_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061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 community shares a circular food garden with a radius of 6 meters. If the central angle of the high school’s sector is 120 degrees, what is the arc length?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terms of pi.</a:t>
            </a:r>
            <a:endParaRPr sz="3500" dirty="0"/>
          </a:p>
        </p:txBody>
      </p:sp>
      <p:sp>
        <p:nvSpPr>
          <p:cNvPr id="100" name="Google Shape;100;g226a456b53d_1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A</a:t>
            </a:r>
            <a:endParaRPr sz="8000" b="1"/>
          </a:p>
        </p:txBody>
      </p:sp>
      <p:grpSp>
        <p:nvGrpSpPr>
          <p:cNvPr id="101" name="Google Shape;101;g226a456b53d_1_35"/>
          <p:cNvGrpSpPr/>
          <p:nvPr/>
        </p:nvGrpSpPr>
        <p:grpSpPr>
          <a:xfrm>
            <a:off x="5155150" y="1164650"/>
            <a:ext cx="3095700" cy="3076500"/>
            <a:chOff x="5155150" y="1164650"/>
            <a:chExt cx="3095700" cy="3076500"/>
          </a:xfrm>
        </p:grpSpPr>
        <p:sp>
          <p:nvSpPr>
            <p:cNvPr id="102" name="Google Shape;102;g226a456b53d_1_35"/>
            <p:cNvSpPr/>
            <p:nvPr/>
          </p:nvSpPr>
          <p:spPr>
            <a:xfrm>
              <a:off x="5155150" y="1164650"/>
              <a:ext cx="3095700" cy="3076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" name="Google Shape;103;g226a456b53d_1_35"/>
            <p:cNvCxnSpPr>
              <a:stCxn id="102" idx="0"/>
            </p:cNvCxnSpPr>
            <p:nvPr/>
          </p:nvCxnSpPr>
          <p:spPr>
            <a:xfrm>
              <a:off x="6703000" y="1164650"/>
              <a:ext cx="1470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g226a456b53d_1_35"/>
            <p:cNvCxnSpPr/>
            <p:nvPr/>
          </p:nvCxnSpPr>
          <p:spPr>
            <a:xfrm rot="10800000">
              <a:off x="6717525" y="2701625"/>
              <a:ext cx="1494600" cy="4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105;g226a456b53d_1_35"/>
            <p:cNvSpPr txBox="1"/>
            <p:nvPr/>
          </p:nvSpPr>
          <p:spPr>
            <a:xfrm>
              <a:off x="7066950" y="2832300"/>
              <a:ext cx="465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 m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226a456b53d_1_35"/>
            <p:cNvSpPr/>
            <p:nvPr/>
          </p:nvSpPr>
          <p:spPr>
            <a:xfrm>
              <a:off x="6552725" y="2508800"/>
              <a:ext cx="465900" cy="388200"/>
            </a:xfrm>
            <a:prstGeom prst="arc">
              <a:avLst>
                <a:gd name="adj1" fmla="val 15097302"/>
                <a:gd name="adj2" fmla="val 1089993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26a456b53d_1_35"/>
            <p:cNvSpPr txBox="1"/>
            <p:nvPr/>
          </p:nvSpPr>
          <p:spPr>
            <a:xfrm>
              <a:off x="6902000" y="2294200"/>
              <a:ext cx="630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120°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7cb39822d_0_4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061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Calculate the sector area of the same part of the food garden from question 1.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terms of pi.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37cb39822d_0_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I</a:t>
            </a:r>
            <a:endParaRPr sz="8000" b="1"/>
          </a:p>
        </p:txBody>
      </p:sp>
      <p:grpSp>
        <p:nvGrpSpPr>
          <p:cNvPr id="114" name="Google Shape;114;g237cb39822d_0_47"/>
          <p:cNvGrpSpPr/>
          <p:nvPr/>
        </p:nvGrpSpPr>
        <p:grpSpPr>
          <a:xfrm>
            <a:off x="5155150" y="1164650"/>
            <a:ext cx="3095700" cy="3076500"/>
            <a:chOff x="5155150" y="1164650"/>
            <a:chExt cx="3095700" cy="3076500"/>
          </a:xfrm>
        </p:grpSpPr>
        <p:sp>
          <p:nvSpPr>
            <p:cNvPr id="115" name="Google Shape;115;g237cb39822d_0_47"/>
            <p:cNvSpPr/>
            <p:nvPr/>
          </p:nvSpPr>
          <p:spPr>
            <a:xfrm>
              <a:off x="5155150" y="1164650"/>
              <a:ext cx="3095700" cy="30765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g237cb39822d_0_47"/>
            <p:cNvCxnSpPr>
              <a:stCxn id="115" idx="0"/>
            </p:cNvCxnSpPr>
            <p:nvPr/>
          </p:nvCxnSpPr>
          <p:spPr>
            <a:xfrm>
              <a:off x="6703000" y="1164650"/>
              <a:ext cx="1470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g237cb39822d_0_47"/>
            <p:cNvCxnSpPr/>
            <p:nvPr/>
          </p:nvCxnSpPr>
          <p:spPr>
            <a:xfrm rot="10800000">
              <a:off x="6717525" y="2701625"/>
              <a:ext cx="1494600" cy="45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Google Shape;118;g237cb39822d_0_47"/>
            <p:cNvSpPr txBox="1"/>
            <p:nvPr/>
          </p:nvSpPr>
          <p:spPr>
            <a:xfrm>
              <a:off x="7066950" y="2832300"/>
              <a:ext cx="465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 m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237cb39822d_0_47"/>
            <p:cNvSpPr/>
            <p:nvPr/>
          </p:nvSpPr>
          <p:spPr>
            <a:xfrm>
              <a:off x="6552725" y="2508800"/>
              <a:ext cx="465900" cy="388200"/>
            </a:xfrm>
            <a:prstGeom prst="arc">
              <a:avLst>
                <a:gd name="adj1" fmla="val 15097302"/>
                <a:gd name="adj2" fmla="val 1089993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37cb39822d_0_47"/>
            <p:cNvSpPr txBox="1"/>
            <p:nvPr/>
          </p:nvSpPr>
          <p:spPr>
            <a:xfrm>
              <a:off x="6902000" y="2294200"/>
              <a:ext cx="630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120°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37cb39822d_0_0"/>
          <p:cNvPicPr preferRelativeResize="0"/>
          <p:nvPr/>
        </p:nvPicPr>
        <p:blipFill rotWithShape="1">
          <a:blip r:embed="rId3">
            <a:alphaModFix amt="39000"/>
          </a:blip>
          <a:srcRect t="-28896" b="-27890"/>
          <a:stretch/>
        </p:blipFill>
        <p:spPr>
          <a:xfrm>
            <a:off x="4625968" y="-400050"/>
            <a:ext cx="41540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37cb39822d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25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a different area of town, there is a food desert that is part of a circular region with a diameter of 20 miles. If the central angle is 45 degrees, what is the arc length in miles?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decimal form.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37cb39822d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L</a:t>
            </a:r>
            <a:endParaRPr sz="8000" b="1"/>
          </a:p>
        </p:txBody>
      </p:sp>
      <p:grpSp>
        <p:nvGrpSpPr>
          <p:cNvPr id="128" name="Google Shape;128;g237cb39822d_0_0"/>
          <p:cNvGrpSpPr/>
          <p:nvPr/>
        </p:nvGrpSpPr>
        <p:grpSpPr>
          <a:xfrm>
            <a:off x="5193975" y="631850"/>
            <a:ext cx="3095700" cy="3076500"/>
            <a:chOff x="5155150" y="1163050"/>
            <a:chExt cx="3095700" cy="3076500"/>
          </a:xfrm>
        </p:grpSpPr>
        <p:sp>
          <p:nvSpPr>
            <p:cNvPr id="129" name="Google Shape;129;g237cb39822d_0_0"/>
            <p:cNvSpPr/>
            <p:nvPr/>
          </p:nvSpPr>
          <p:spPr>
            <a:xfrm>
              <a:off x="5155150" y="1163050"/>
              <a:ext cx="3095700" cy="3076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0" name="Google Shape;130;g237cb39822d_0_0"/>
            <p:cNvCxnSpPr>
              <a:stCxn id="129" idx="7"/>
            </p:cNvCxnSpPr>
            <p:nvPr/>
          </p:nvCxnSpPr>
          <p:spPr>
            <a:xfrm flipH="1">
              <a:off x="6717495" y="1613593"/>
              <a:ext cx="1080000" cy="1096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g237cb39822d_0_0"/>
            <p:cNvCxnSpPr>
              <a:stCxn id="129" idx="2"/>
              <a:endCxn id="129" idx="6"/>
            </p:cNvCxnSpPr>
            <p:nvPr/>
          </p:nvCxnSpPr>
          <p:spPr>
            <a:xfrm>
              <a:off x="5155150" y="2701300"/>
              <a:ext cx="30957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" name="Google Shape;132;g237cb39822d_0_0"/>
            <p:cNvSpPr txBox="1"/>
            <p:nvPr/>
          </p:nvSpPr>
          <p:spPr>
            <a:xfrm rot="1635">
              <a:off x="6387553" y="2701461"/>
              <a:ext cx="630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 mi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237cb39822d_0_0"/>
            <p:cNvSpPr/>
            <p:nvPr/>
          </p:nvSpPr>
          <p:spPr>
            <a:xfrm rot="4190991">
              <a:off x="6530301" y="2507221"/>
              <a:ext cx="465917" cy="388178"/>
            </a:xfrm>
            <a:prstGeom prst="arc">
              <a:avLst>
                <a:gd name="adj1" fmla="val 14377127"/>
                <a:gd name="adj2" fmla="val 17120862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37cb39822d_0_0"/>
            <p:cNvSpPr txBox="1"/>
            <p:nvPr/>
          </p:nvSpPr>
          <p:spPr>
            <a:xfrm rot="3385397">
              <a:off x="6942069" y="2422440"/>
              <a:ext cx="630862" cy="388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45°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37cb39822d_0_68"/>
          <p:cNvPicPr preferRelativeResize="0"/>
          <p:nvPr/>
        </p:nvPicPr>
        <p:blipFill rotWithShape="1">
          <a:blip r:embed="rId3">
            <a:alphaModFix amt="40000"/>
          </a:blip>
          <a:srcRect t="-28896" b="-27890"/>
          <a:stretch/>
        </p:blipFill>
        <p:spPr>
          <a:xfrm>
            <a:off x="4625968" y="-400050"/>
            <a:ext cx="41540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37cb39822d_0_6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25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Calculate the sector area of the food desert from question 3.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decimal form.</a:t>
            </a:r>
            <a:endParaRPr sz="2000" dirty="0"/>
          </a:p>
        </p:txBody>
      </p:sp>
      <p:sp>
        <p:nvSpPr>
          <p:cNvPr id="141" name="Google Shape;141;g237cb39822d_0_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Qu</a:t>
            </a:r>
            <a:endParaRPr sz="8000" b="1"/>
          </a:p>
        </p:txBody>
      </p:sp>
      <p:grpSp>
        <p:nvGrpSpPr>
          <p:cNvPr id="142" name="Google Shape;142;g237cb39822d_0_68"/>
          <p:cNvGrpSpPr/>
          <p:nvPr/>
        </p:nvGrpSpPr>
        <p:grpSpPr>
          <a:xfrm>
            <a:off x="5193975" y="631850"/>
            <a:ext cx="3095700" cy="3076500"/>
            <a:chOff x="5155150" y="1163050"/>
            <a:chExt cx="3095700" cy="3076500"/>
          </a:xfrm>
        </p:grpSpPr>
        <p:sp>
          <p:nvSpPr>
            <p:cNvPr id="143" name="Google Shape;143;g237cb39822d_0_68"/>
            <p:cNvSpPr/>
            <p:nvPr/>
          </p:nvSpPr>
          <p:spPr>
            <a:xfrm>
              <a:off x="5155150" y="1163050"/>
              <a:ext cx="3095700" cy="3076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" name="Google Shape;144;g237cb39822d_0_68"/>
            <p:cNvCxnSpPr>
              <a:stCxn id="143" idx="7"/>
            </p:cNvCxnSpPr>
            <p:nvPr/>
          </p:nvCxnSpPr>
          <p:spPr>
            <a:xfrm flipH="1">
              <a:off x="6717495" y="1613593"/>
              <a:ext cx="1080000" cy="10962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g237cb39822d_0_68"/>
            <p:cNvCxnSpPr>
              <a:stCxn id="143" idx="2"/>
              <a:endCxn id="143" idx="6"/>
            </p:cNvCxnSpPr>
            <p:nvPr/>
          </p:nvCxnSpPr>
          <p:spPr>
            <a:xfrm>
              <a:off x="5155150" y="2701300"/>
              <a:ext cx="30957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g237cb39822d_0_68"/>
            <p:cNvSpPr txBox="1"/>
            <p:nvPr/>
          </p:nvSpPr>
          <p:spPr>
            <a:xfrm rot="1635">
              <a:off x="6387553" y="2701461"/>
              <a:ext cx="630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 mi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237cb39822d_0_68"/>
            <p:cNvSpPr/>
            <p:nvPr/>
          </p:nvSpPr>
          <p:spPr>
            <a:xfrm rot="4190991">
              <a:off x="6530301" y="2507221"/>
              <a:ext cx="465917" cy="388178"/>
            </a:xfrm>
            <a:prstGeom prst="arc">
              <a:avLst>
                <a:gd name="adj1" fmla="val 14377127"/>
                <a:gd name="adj2" fmla="val 17120862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37cb39822d_0_68"/>
            <p:cNvSpPr txBox="1"/>
            <p:nvPr/>
          </p:nvSpPr>
          <p:spPr>
            <a:xfrm rot="3385397">
              <a:off x="6942069" y="2422440"/>
              <a:ext cx="630862" cy="388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45°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7cb39822d_0_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25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a circular farmers' market, the section of the market that sells fresh produce has a radius of 8 feet. If the arc length is 10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𝝅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feet, what is the central angle?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decimal form.</a:t>
            </a:r>
            <a:endParaRPr sz="2000" dirty="0"/>
          </a:p>
        </p:txBody>
      </p:sp>
      <p:sp>
        <p:nvSpPr>
          <p:cNvPr id="154" name="Google Shape;154;g237cb39822d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M</a:t>
            </a:r>
            <a:endParaRPr sz="8000" b="1"/>
          </a:p>
        </p:txBody>
      </p:sp>
      <p:grpSp>
        <p:nvGrpSpPr>
          <p:cNvPr id="155" name="Google Shape;155;g237cb39822d_0_5"/>
          <p:cNvGrpSpPr/>
          <p:nvPr/>
        </p:nvGrpSpPr>
        <p:grpSpPr>
          <a:xfrm>
            <a:off x="5155150" y="1164650"/>
            <a:ext cx="3997200" cy="3076500"/>
            <a:chOff x="5155150" y="1164650"/>
            <a:chExt cx="3997200" cy="3076500"/>
          </a:xfrm>
        </p:grpSpPr>
        <p:sp>
          <p:nvSpPr>
            <p:cNvPr id="156" name="Google Shape;156;g237cb39822d_0_5"/>
            <p:cNvSpPr/>
            <p:nvPr/>
          </p:nvSpPr>
          <p:spPr>
            <a:xfrm>
              <a:off x="5155150" y="1164650"/>
              <a:ext cx="3095700" cy="3076500"/>
            </a:xfrm>
            <a:prstGeom prst="ellipse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" name="Google Shape;157;g237cb39822d_0_5"/>
            <p:cNvCxnSpPr>
              <a:stCxn id="156" idx="0"/>
            </p:cNvCxnSpPr>
            <p:nvPr/>
          </p:nvCxnSpPr>
          <p:spPr>
            <a:xfrm>
              <a:off x="6703000" y="1164650"/>
              <a:ext cx="1470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g237cb39822d_0_5"/>
            <p:cNvCxnSpPr/>
            <p:nvPr/>
          </p:nvCxnSpPr>
          <p:spPr>
            <a:xfrm rot="10800000" flipH="1">
              <a:off x="6009150" y="2701675"/>
              <a:ext cx="708300" cy="14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" name="Google Shape;159;g237cb39822d_0_5"/>
            <p:cNvSpPr txBox="1"/>
            <p:nvPr/>
          </p:nvSpPr>
          <p:spPr>
            <a:xfrm>
              <a:off x="6009150" y="3074925"/>
              <a:ext cx="465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 ft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237cb39822d_0_5"/>
            <p:cNvSpPr/>
            <p:nvPr/>
          </p:nvSpPr>
          <p:spPr>
            <a:xfrm>
              <a:off x="6552725" y="2508800"/>
              <a:ext cx="465900" cy="388200"/>
            </a:xfrm>
            <a:prstGeom prst="arc">
              <a:avLst>
                <a:gd name="adj1" fmla="val 15097302"/>
                <a:gd name="adj2" fmla="val 791054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237cb39822d_0_5"/>
            <p:cNvSpPr txBox="1"/>
            <p:nvPr/>
          </p:nvSpPr>
          <p:spPr>
            <a:xfrm>
              <a:off x="8250850" y="2508800"/>
              <a:ext cx="9015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𝝅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ft.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7cb39822d_0_8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25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Calculate the sector area of the farmers' market from question 5.</a:t>
            </a:r>
            <a:b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Answer in terms of pi.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67" name="Google Shape;167;g237cb39822d_0_8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R</a:t>
            </a:r>
            <a:endParaRPr sz="8000" b="1"/>
          </a:p>
        </p:txBody>
      </p:sp>
      <p:grpSp>
        <p:nvGrpSpPr>
          <p:cNvPr id="168" name="Google Shape;168;g237cb39822d_0_88"/>
          <p:cNvGrpSpPr/>
          <p:nvPr/>
        </p:nvGrpSpPr>
        <p:grpSpPr>
          <a:xfrm>
            <a:off x="5155150" y="1164650"/>
            <a:ext cx="3095700" cy="3076500"/>
            <a:chOff x="5155150" y="1164650"/>
            <a:chExt cx="3095700" cy="3076500"/>
          </a:xfrm>
        </p:grpSpPr>
        <p:sp>
          <p:nvSpPr>
            <p:cNvPr id="169" name="Google Shape;169;g237cb39822d_0_88"/>
            <p:cNvSpPr/>
            <p:nvPr/>
          </p:nvSpPr>
          <p:spPr>
            <a:xfrm>
              <a:off x="5155150" y="1164650"/>
              <a:ext cx="3095700" cy="3076500"/>
            </a:xfrm>
            <a:prstGeom prst="ellipse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0" name="Google Shape;170;g237cb39822d_0_88"/>
            <p:cNvCxnSpPr>
              <a:stCxn id="169" idx="0"/>
            </p:cNvCxnSpPr>
            <p:nvPr/>
          </p:nvCxnSpPr>
          <p:spPr>
            <a:xfrm>
              <a:off x="6703000" y="1164650"/>
              <a:ext cx="1470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g237cb39822d_0_88"/>
            <p:cNvCxnSpPr/>
            <p:nvPr/>
          </p:nvCxnSpPr>
          <p:spPr>
            <a:xfrm rot="10800000" flipH="1">
              <a:off x="6009150" y="2701675"/>
              <a:ext cx="708300" cy="14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237cb39822d_0_88"/>
            <p:cNvSpPr txBox="1"/>
            <p:nvPr/>
          </p:nvSpPr>
          <p:spPr>
            <a:xfrm>
              <a:off x="6009150" y="3074925"/>
              <a:ext cx="465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 ft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37cb39822d_0_88"/>
            <p:cNvSpPr/>
            <p:nvPr/>
          </p:nvSpPr>
          <p:spPr>
            <a:xfrm>
              <a:off x="6552725" y="2508800"/>
              <a:ext cx="465900" cy="388200"/>
            </a:xfrm>
            <a:prstGeom prst="arc">
              <a:avLst>
                <a:gd name="adj1" fmla="val 15097302"/>
                <a:gd name="adj2" fmla="val 791054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37cb39822d_0_88"/>
            <p:cNvSpPr txBox="1"/>
            <p:nvPr/>
          </p:nvSpPr>
          <p:spPr>
            <a:xfrm>
              <a:off x="6960225" y="2585350"/>
              <a:ext cx="630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225°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g237cb39822d_0_88"/>
          <p:cNvGrpSpPr/>
          <p:nvPr/>
        </p:nvGrpSpPr>
        <p:grpSpPr>
          <a:xfrm>
            <a:off x="5155150" y="1164650"/>
            <a:ext cx="3997200" cy="3076500"/>
            <a:chOff x="5155150" y="1164650"/>
            <a:chExt cx="3997200" cy="3076500"/>
          </a:xfrm>
        </p:grpSpPr>
        <p:sp>
          <p:nvSpPr>
            <p:cNvPr id="176" name="Google Shape;176;g237cb39822d_0_88"/>
            <p:cNvSpPr/>
            <p:nvPr/>
          </p:nvSpPr>
          <p:spPr>
            <a:xfrm>
              <a:off x="5155150" y="1164650"/>
              <a:ext cx="3095700" cy="3076500"/>
            </a:xfrm>
            <a:prstGeom prst="ellipse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g237cb39822d_0_88"/>
            <p:cNvCxnSpPr>
              <a:stCxn id="176" idx="0"/>
            </p:cNvCxnSpPr>
            <p:nvPr/>
          </p:nvCxnSpPr>
          <p:spPr>
            <a:xfrm>
              <a:off x="6703000" y="1164650"/>
              <a:ext cx="14700" cy="154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g237cb39822d_0_88"/>
            <p:cNvCxnSpPr/>
            <p:nvPr/>
          </p:nvCxnSpPr>
          <p:spPr>
            <a:xfrm rot="10800000" flipH="1">
              <a:off x="6009150" y="2701675"/>
              <a:ext cx="708300" cy="140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9" name="Google Shape;179;g237cb39822d_0_88"/>
            <p:cNvSpPr txBox="1"/>
            <p:nvPr/>
          </p:nvSpPr>
          <p:spPr>
            <a:xfrm>
              <a:off x="6009150" y="3074925"/>
              <a:ext cx="4659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 ft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237cb39822d_0_88"/>
            <p:cNvSpPr/>
            <p:nvPr/>
          </p:nvSpPr>
          <p:spPr>
            <a:xfrm>
              <a:off x="6552725" y="2508800"/>
              <a:ext cx="465900" cy="388200"/>
            </a:xfrm>
            <a:prstGeom prst="arc">
              <a:avLst>
                <a:gd name="adj1" fmla="val 15097302"/>
                <a:gd name="adj2" fmla="val 791054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37cb39822d_0_88"/>
            <p:cNvSpPr txBox="1"/>
            <p:nvPr/>
          </p:nvSpPr>
          <p:spPr>
            <a:xfrm>
              <a:off x="8250850" y="2508800"/>
              <a:ext cx="9015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𝝅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ft.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cb39822d_0_1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15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a large urban area, there is a food desert represented by a circular region with a diameter of 30 miles. What is the arc length of the shaded region in miles?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terms of pi.</a:t>
            </a:r>
            <a:endParaRPr sz="2000" dirty="0"/>
          </a:p>
        </p:txBody>
      </p:sp>
      <p:sp>
        <p:nvSpPr>
          <p:cNvPr id="187" name="Google Shape;187;g237cb39822d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D</a:t>
            </a:r>
            <a:endParaRPr sz="8000" b="1"/>
          </a:p>
        </p:txBody>
      </p:sp>
      <p:pic>
        <p:nvPicPr>
          <p:cNvPr id="188" name="Google Shape;188;g237cb39822d_0_10"/>
          <p:cNvPicPr preferRelativeResize="0"/>
          <p:nvPr/>
        </p:nvPicPr>
        <p:blipFill rotWithShape="1">
          <a:blip r:embed="rId3">
            <a:alphaModFix amt="39000"/>
          </a:blip>
          <a:srcRect/>
          <a:stretch/>
        </p:blipFill>
        <p:spPr>
          <a:xfrm>
            <a:off x="4919400" y="249522"/>
            <a:ext cx="3676504" cy="367405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37cb39822d_0_10"/>
          <p:cNvSpPr txBox="1"/>
          <p:nvPr/>
        </p:nvSpPr>
        <p:spPr>
          <a:xfrm rot="1635">
            <a:off x="5708070" y="1666761"/>
            <a:ext cx="6309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30mi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37cb39822d_0_10"/>
          <p:cNvSpPr txBox="1"/>
          <p:nvPr/>
        </p:nvSpPr>
        <p:spPr>
          <a:xfrm rot="1635">
            <a:off x="6812144" y="1979039"/>
            <a:ext cx="630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300°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37cb39822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350" y="281250"/>
            <a:ext cx="3610598" cy="361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7cb39822d_0_10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15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Calculate the sector area of the food desert from question 7.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Answer in decimal form.</a:t>
            </a:r>
            <a:endParaRPr sz="2000" dirty="0"/>
          </a:p>
        </p:txBody>
      </p:sp>
      <p:sp>
        <p:nvSpPr>
          <p:cNvPr id="197" name="Google Shape;197;g237cb39822d_0_10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8000" b="1"/>
              <a:t>Fo</a:t>
            </a:r>
            <a:endParaRPr sz="8000" b="1"/>
          </a:p>
        </p:txBody>
      </p:sp>
      <p:pic>
        <p:nvPicPr>
          <p:cNvPr id="198" name="Google Shape;198;g237cb39822d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700" y="307247"/>
            <a:ext cx="3660110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328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LEARN theme</vt:lpstr>
      <vt:lpstr>LEARN theme</vt:lpstr>
      <vt:lpstr>Formulas</vt:lpstr>
      <vt:lpstr>A</vt:lpstr>
      <vt:lpstr>I</vt:lpstr>
      <vt:lpstr>L</vt:lpstr>
      <vt:lpstr>Qu</vt:lpstr>
      <vt:lpstr>M</vt:lpstr>
      <vt:lpstr>R</vt:lpstr>
      <vt:lpstr>D</vt:lpstr>
      <vt:lpstr>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Oasis</dc:title>
  <dc:creator>K20Center@groups.ou.edu</dc:creator>
  <cp:lastModifiedBy>Bracken, Pam</cp:lastModifiedBy>
  <cp:revision>3</cp:revision>
  <dcterms:created xsi:type="dcterms:W3CDTF">2022-10-07T18:54:01Z</dcterms:created>
  <dcterms:modified xsi:type="dcterms:W3CDTF">2023-09-19T20:05:12Z</dcterms:modified>
</cp:coreProperties>
</file>