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3"/>
  </p:normalViewPr>
  <p:slideViewPr>
    <p:cSldViewPr snapToGrid="0">
      <p:cViewPr varScale="1">
        <p:scale>
          <a:sx n="142" d="100"/>
          <a:sy n="142" d="100"/>
        </p:scale>
        <p:origin x="723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L6R2KS3x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993612fe6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9993612fe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f08f139f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af08f139f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f08f139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af08f139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f08f139f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af08f139f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f08f139f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af08f139f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f08f139f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af08f139f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f08f139f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af08f139f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993612fe6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9993612fe6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9993612fe6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9993612fe6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Hamilton. (2020). </a:t>
            </a:r>
            <a:r>
              <a:rPr lang="en-US" i="1" dirty="0"/>
              <a:t>“Guns and Ships” from HAMILTON </a:t>
            </a:r>
            <a:r>
              <a:rPr lang="en-US" dirty="0"/>
              <a:t>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https://www.youtube.com/watch?v=JDL6R2KS3xg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993612fe6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993612fe6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think / we think.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993612fe6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9993612fe6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think / we think.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993612fe6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39993612fe6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993612fe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Three Post-it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https://learn.k20center.ou.edu/strategy/153</a:t>
            </a:r>
            <a:endParaRPr/>
          </a:p>
        </p:txBody>
      </p:sp>
      <p:sp>
        <p:nvSpPr>
          <p:cNvPr id="100" name="Google Shape;100;g39993612fe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9d7e81d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Three Post-it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https://learn.k20center.ou.edu/strategy/153</a:t>
            </a:r>
            <a:endParaRPr/>
          </a:p>
        </p:txBody>
      </p:sp>
      <p:sp>
        <p:nvSpPr>
          <p:cNvPr id="107" name="Google Shape;107;g399d7e81d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Char char="●"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○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■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○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○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■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○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JDL6R2KS3xg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JDL6R2KS3x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What is an annotation?</a:t>
            </a:r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/>
              <a:t>Annotation</a:t>
            </a:r>
            <a:r>
              <a:rPr lang="en-US" sz="2400" baseline="30000"/>
              <a:t>(1)</a:t>
            </a:r>
            <a:r>
              <a:rPr lang="en-US" sz="2400"/>
              <a:t> is a comment that explains in greater detail words or phrases that may be confusing or unknown to the reader; to add notes to a text by giving explanation or making connections to other topics.</a:t>
            </a:r>
            <a:endParaRPr sz="24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Hot Potato</a:t>
            </a: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Why was George Washington feeling both pleased and frustrated about the victory at Saratoga?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OR</a:t>
            </a:r>
            <a:endParaRPr sz="2400"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Washington says that the news of the victory reached him “by report only.” What does this tell you about communication during the Revolutionary War?</a:t>
            </a:r>
            <a:endParaRPr sz="2400"/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3">
            <a:alphaModFix/>
          </a:blip>
          <a:srcRect l="8424" t="10305"/>
          <a:stretch/>
        </p:blipFill>
        <p:spPr>
          <a:xfrm>
            <a:off x="7397150" y="165513"/>
            <a:ext cx="1406025" cy="13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Hot Potato</a:t>
            </a: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Washington sends Alexander Hamilton to deliver information in person. Why might face-to-face communication have been important for military decisions at the time?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OR</a:t>
            </a:r>
            <a:endParaRPr sz="2400"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strategies did the Patriots use to slow down the British army, and why were these strategies effective?</a:t>
            </a:r>
            <a:endParaRPr sz="2400"/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l="8424" t="10305"/>
          <a:stretch/>
        </p:blipFill>
        <p:spPr>
          <a:xfrm>
            <a:off x="7397150" y="165513"/>
            <a:ext cx="1406025" cy="13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Hot Potato</a:t>
            </a:r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did the geography and environment of New York impact the Battle of Saratoga?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OR</a:t>
            </a:r>
            <a:endParaRPr sz="2400"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Why is the Battle of Saratoga considered as a “turning point” in the Revolutionary War?</a:t>
            </a:r>
            <a:endParaRPr sz="2400"/>
          </a:p>
        </p:txBody>
      </p:sp>
      <p:pic>
        <p:nvPicPr>
          <p:cNvPr id="138" name="Google Shape;138;p27"/>
          <p:cNvPicPr preferRelativeResize="0"/>
          <p:nvPr/>
        </p:nvPicPr>
        <p:blipFill rotWithShape="1">
          <a:blip r:embed="rId3">
            <a:alphaModFix/>
          </a:blip>
          <a:srcRect l="8424" t="10305"/>
          <a:stretch/>
        </p:blipFill>
        <p:spPr>
          <a:xfrm>
            <a:off x="7397150" y="165513"/>
            <a:ext cx="1406025" cy="13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Hot Potato</a:t>
            </a: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Compare the two battles at Saratoga (September 19 and October 7). How did the outcomes differ, and what changed between them?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OR</a:t>
            </a:r>
            <a:endParaRPr sz="2400"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Why was France reluctant at first to help the Americans, and what finally convinced them to join the war?</a:t>
            </a:r>
            <a:endParaRPr sz="2400"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l="8424" t="10305"/>
          <a:stretch/>
        </p:blipFill>
        <p:spPr>
          <a:xfrm>
            <a:off x="7397150" y="165513"/>
            <a:ext cx="1406025" cy="13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Hot Potato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did the French Alliance change the balance of power in the Revolutionary War?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OR</a:t>
            </a:r>
            <a:endParaRPr sz="2400"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Why was French naval support especially important for the American victory?</a:t>
            </a:r>
            <a:endParaRPr sz="2400"/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l="8424" t="10305"/>
          <a:stretch/>
        </p:blipFill>
        <p:spPr>
          <a:xfrm>
            <a:off x="7397150" y="165513"/>
            <a:ext cx="1406025" cy="13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Hot Potato</a:t>
            </a:r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3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the Americans had lost the Battle of Saratoga, how might the French have responded differently? How might the war have changed?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OR</a:t>
            </a:r>
            <a:endParaRPr sz="2400"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did the involvement of France make the Revolutionary War into more than just a conflict between the colonies and Britain?</a:t>
            </a:r>
            <a:endParaRPr sz="2400"/>
          </a:p>
        </p:txBody>
      </p:sp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l="8424" t="10305"/>
          <a:stretch/>
        </p:blipFill>
        <p:spPr>
          <a:xfrm>
            <a:off x="7397150" y="165513"/>
            <a:ext cx="1406025" cy="13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30-Second Expert</a:t>
            </a:r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406275" y="1263125"/>
            <a:ext cx="7929300" cy="3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topic to present.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Battle of Saratoga  -OR-   The French Alliance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summary explaining your topic.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how your topic impacted the Revolutionary War.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your presentation at least 2 times to make sure it fits the 30-second time limit.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31" title="30 Second Expe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674" y="282125"/>
            <a:ext cx="2127731" cy="15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3856175" y="1853250"/>
            <a:ext cx="49020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Guns and Ships</a:t>
            </a: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3856169" y="2809950"/>
            <a:ext cx="490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Battle of Saratoga and the French Alliance</a:t>
            </a:r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645325" y="1377750"/>
            <a:ext cx="3117300" cy="2700300"/>
          </a:xfrm>
          <a:prstGeom prst="hexagon">
            <a:avLst>
              <a:gd name="adj" fmla="val 2885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Guns and Ships</a:t>
            </a:r>
            <a:endParaRPr/>
          </a:p>
        </p:txBody>
      </p:sp>
      <p:pic>
        <p:nvPicPr>
          <p:cNvPr id="2" name="Online Media 1" descr="&quot;Guns and Ships&quot; from HAMILTON">
            <a:hlinkClick r:id="" action="ppaction://media"/>
            <a:extLst>
              <a:ext uri="{FF2B5EF4-FFF2-40B4-BE49-F238E27FC236}">
                <a16:creationId xmlns:a16="http://schemas.microsoft.com/office/drawing/2014/main" id="{C7A699A5-40D9-74DF-AAEA-66685D35E6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7400" y="152654"/>
            <a:ext cx="7569200" cy="427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Think/We Think</a:t>
            </a:r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the “I Think” column, use your prior knowledge of the Revolutionary War to interpret and answer the first question of the song: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i="1"/>
              <a:t>How does a ragtag volunteer army in need of a shower, somehow defeat a global superpower?</a:t>
            </a:r>
            <a:endParaRPr i="1"/>
          </a:p>
        </p:txBody>
      </p:sp>
      <p:pic>
        <p:nvPicPr>
          <p:cNvPr id="78" name="Google Shape;78;p18" title="I Think-We Thi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614" y="445000"/>
            <a:ext cx="1499960" cy="8180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Think/We Think</a:t>
            </a: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Share your answers with your table.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Together, come up with a consensus about the meaning of the lines.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Write that in the “We Think” column.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Be prepared to share with the class.</a:t>
            </a:r>
            <a:endParaRPr/>
          </a:p>
        </p:txBody>
      </p:sp>
      <p:pic>
        <p:nvPicPr>
          <p:cNvPr id="85" name="Google Shape;85;p19" title="I Think-We Thi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614" y="445000"/>
            <a:ext cx="1499960" cy="8180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1207325" y="388100"/>
            <a:ext cx="8232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455850" y="1469925"/>
            <a:ext cx="82323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does conflict create change?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events during the Revolutionary War significantly impacted the course and outcome of the war?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207325" y="388100"/>
            <a:ext cx="483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455850" y="1469925"/>
            <a:ext cx="82323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Describe why France decided to help the United States during the American Revolution and explain how that influenced the war.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Examine and Interpret historical information from multiple sources to establish a basic understanding of Revolutionary War dynamics.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Three Sticky Note Activity</a:t>
            </a: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56300" y="1263096"/>
            <a:ext cx="8225400" cy="26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 </a:t>
            </a:r>
            <a:r>
              <a:rPr lang="en-US" sz="2400" u="sng"/>
              <a:t>each</a:t>
            </a:r>
            <a:r>
              <a:rPr lang="en-US" sz="2400"/>
              <a:t> reading, fill out three Post-It notes:</a:t>
            </a:r>
            <a:endParaRPr sz="2400" i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b="1"/>
              <a:t>Post-it note #1- </a:t>
            </a:r>
            <a:r>
              <a:rPr lang="en-US" sz="2400"/>
              <a:t>One word that summarizes the reading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b="1"/>
              <a:t>Post it note #2- </a:t>
            </a:r>
            <a:r>
              <a:rPr lang="en-US" sz="2400"/>
              <a:t>A phrase from the reading that seems important.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b="1"/>
              <a:t>Post it note #3- </a:t>
            </a:r>
            <a:r>
              <a:rPr lang="en-US" sz="2400"/>
              <a:t>Write a sentence that summarizes the reading.</a:t>
            </a:r>
            <a:endParaRPr sz="2400"/>
          </a:p>
          <a:p>
            <a:pPr marL="205729" lvl="0" indent="-53012" algn="l" rtl="0">
              <a:spcBef>
                <a:spcPts val="481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  <p:pic>
        <p:nvPicPr>
          <p:cNvPr id="104" name="Google Shape;104;p22" title="3 Post-It 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300" y="521305"/>
            <a:ext cx="1723700" cy="6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Three Sticky Note Activity</a:t>
            </a:r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456300" y="1263096"/>
            <a:ext cx="8225400" cy="26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Share your sticky note ideas for each reading with your group.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As a group develop a three sentence summary for each reading. </a:t>
            </a:r>
            <a:endParaRPr sz="2400"/>
          </a:p>
          <a:p>
            <a:pPr marL="205729" lvl="0" indent="-53012" algn="l" rtl="0">
              <a:spcBef>
                <a:spcPts val="481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  <p:pic>
        <p:nvPicPr>
          <p:cNvPr id="111" name="Google Shape;111;p23" title="3 Post-It 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300" y="521305"/>
            <a:ext cx="1723700" cy="6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On-screen Show (16:9)</PresentationFormat>
  <Paragraphs>62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Guns and Ships</vt:lpstr>
      <vt:lpstr>Guns and Ships</vt:lpstr>
      <vt:lpstr>I Think/We Think</vt:lpstr>
      <vt:lpstr>I Think/We Think</vt:lpstr>
      <vt:lpstr>Essential Questions</vt:lpstr>
      <vt:lpstr>Lesson Objectives</vt:lpstr>
      <vt:lpstr>Three Sticky Note Activity</vt:lpstr>
      <vt:lpstr>Three Sticky Note Activity</vt:lpstr>
      <vt:lpstr>What is an annotation?</vt:lpstr>
      <vt:lpstr>Hot Potato</vt:lpstr>
      <vt:lpstr>Hot Potato</vt:lpstr>
      <vt:lpstr>Hot Potato</vt:lpstr>
      <vt:lpstr>Hot Potato</vt:lpstr>
      <vt:lpstr>Hot Potato</vt:lpstr>
      <vt:lpstr>Hot Potato</vt:lpstr>
      <vt:lpstr>30-Second Expert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Stone, Aster</cp:lastModifiedBy>
  <cp:revision>2</cp:revision>
  <dcterms:modified xsi:type="dcterms:W3CDTF">2026-04-02T17:28:15Z</dcterms:modified>
</cp:coreProperties>
</file>