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70" r:id="rId4"/>
    <p:sldId id="258" r:id="rId5"/>
    <p:sldId id="269" r:id="rId6"/>
    <p:sldId id="271" r:id="rId7"/>
    <p:sldId id="272" r:id="rId8"/>
    <p:sldId id="273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94620"/>
  </p:normalViewPr>
  <p:slideViewPr>
    <p:cSldViewPr>
      <p:cViewPr varScale="1">
        <p:scale>
          <a:sx n="108" d="100"/>
          <a:sy n="108" d="100"/>
        </p:scale>
        <p:origin x="17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332" y="1335963"/>
            <a:ext cx="2548128" cy="41637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7"/>
          <a:lstStyle>
            <a:lvl1pPr marL="0" marR="45718" indent="0" algn="l">
              <a:buNone/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  <a:lvl2pPr marL="457177" indent="0" algn="ctr">
              <a:buNone/>
            </a:lvl2pPr>
            <a:lvl3pPr marL="914353" indent="0" algn="ctr">
              <a:buNone/>
            </a:lvl3pPr>
            <a:lvl4pPr marL="1371530" indent="0" algn="ctr">
              <a:buNone/>
            </a:lvl4pPr>
            <a:lvl5pPr marL="1828706" indent="0" algn="ctr">
              <a:buNone/>
            </a:lvl5pPr>
            <a:lvl6pPr marL="2285883" indent="0" algn="ctr">
              <a:buNone/>
            </a:lvl6pPr>
            <a:lvl7pPr marL="2743060" indent="0" algn="ctr">
              <a:buNone/>
            </a:lvl7pPr>
            <a:lvl8pPr marL="3200236" indent="0" algn="ctr">
              <a:buNone/>
            </a:lvl8pPr>
            <a:lvl9pPr marL="3657413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18" rIns="45718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18" tIns="0" rIns="45718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905000"/>
            <a:ext cx="5111750" cy="4343400"/>
          </a:xfrm>
        </p:spPr>
        <p:txBody>
          <a:bodyPr tIns="0"/>
          <a:lstStyle>
            <a:lvl1pPr marL="0" indent="0">
              <a:buNone/>
              <a:defRPr sz="2800" baseline="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124200" cy="434340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2" r:id="rId8"/>
    <p:sldLayoutId id="2147483680" r:id="rId9"/>
    <p:sldLayoutId id="2147483681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47" indent="-24687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353" indent="-24687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/>
          <a:ea typeface="+mn-ea"/>
          <a:cs typeface="Calibri"/>
        </a:defRPr>
      </a:lvl3pPr>
      <a:lvl4pPr marL="1188659" indent="-210301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462965" indent="-210301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1737271" indent="-2103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1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48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4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>
            <a:normAutofit/>
          </a:bodyPr>
          <a:lstStyle/>
          <a:p>
            <a:r>
              <a:rPr lang="en-US" sz="6000" dirty="0"/>
              <a:t>WHAT IS TERRORISM?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14336"/>
            <a:ext cx="7854696" cy="1752600"/>
          </a:xfrm>
        </p:spPr>
        <p:txBody>
          <a:bodyPr/>
          <a:lstStyle/>
          <a:p>
            <a:r>
              <a:rPr lang="en-US" dirty="0"/>
              <a:t>A World History Lesson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F2B27-9C91-44FD-81D6-F054FB1C0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would you define terrorism?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F6617-3943-4662-BE28-9ECABDB0B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Write a sentence or two about what terrorism is.</a:t>
            </a:r>
          </a:p>
          <a:p>
            <a:r>
              <a:rPr lang="en-US" sz="2800" dirty="0"/>
              <a:t>List any examples of terrorism you can think of.</a:t>
            </a:r>
          </a:p>
        </p:txBody>
      </p:sp>
    </p:spTree>
    <p:extLst>
      <p:ext uri="{BB962C8B-B14F-4D97-AF65-F5344CB8AC3E}">
        <p14:creationId xmlns:p14="http://schemas.microsoft.com/office/powerpoint/2010/main" val="161871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Corners activity: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accent4"/>
              </a:buClr>
              <a:buNone/>
            </a:pPr>
            <a:endParaRPr lang="en-US" dirty="0"/>
          </a:p>
          <a:p>
            <a:pPr marL="0" indent="0">
              <a:buClr>
                <a:schemeClr val="accent4"/>
              </a:buClr>
              <a:buNone/>
            </a:pPr>
            <a:r>
              <a:rPr lang="en-US" sz="3200" dirty="0"/>
              <a:t>Look at the two pictures on the next slide and determine which one or if both of these represent </a:t>
            </a:r>
            <a:r>
              <a:rPr lang="en-US" sz="3200" b="1" dirty="0"/>
              <a:t>TERRORISM.</a:t>
            </a:r>
          </a:p>
          <a:p>
            <a:pPr marL="0" indent="0">
              <a:buClr>
                <a:schemeClr val="accent4"/>
              </a:buCl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>
            <a:extLst>
              <a:ext uri="{FF2B5EF4-FFF2-40B4-BE49-F238E27FC236}">
                <a16:creationId xmlns:a16="http://schemas.microsoft.com/office/drawing/2014/main" id="{1319DB8D-9D54-4E09-B1F9-32E801C177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419438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C5A7F71-9EC7-4431-8316-64331C9E836D}"/>
              </a:ext>
            </a:extLst>
          </p:cNvPr>
          <p:cNvSpPr txBox="1"/>
          <p:nvPr/>
        </p:nvSpPr>
        <p:spPr>
          <a:xfrm>
            <a:off x="4648200" y="419048"/>
            <a:ext cx="4038600" cy="107721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  <a:cs typeface="+mn-cs"/>
              </a:rPr>
              <a:t>What is Terrorism?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j-lt"/>
              </a:rPr>
              <a:t>Is it 1,2, or Both?</a:t>
            </a:r>
          </a:p>
        </p:txBody>
      </p:sp>
      <p:sp>
        <p:nvSpPr>
          <p:cNvPr id="2053" name="TextBox 6">
            <a:extLst>
              <a:ext uri="{FF2B5EF4-FFF2-40B4-BE49-F238E27FC236}">
                <a16:creationId xmlns:a16="http://schemas.microsoft.com/office/drawing/2014/main" id="{41BD391C-95D5-4F56-A7E8-3BB5DD860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26670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/>
              <a:t>1.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F42D7B-6BA8-4BCD-9A2B-16E5808A89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0807" y="2209800"/>
            <a:ext cx="4424164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54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FA97-CAB7-400C-BAA0-352C64D66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these actions “terrorism”?</a:t>
            </a:r>
            <a:br>
              <a:rPr lang="en-US" dirty="0"/>
            </a:br>
            <a:r>
              <a:rPr lang="en-US" dirty="0"/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B911B-2FC8-430F-81A6-C10095433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Terrorism- An ex soldier blows up a government building with civilians in it.</a:t>
            </a:r>
          </a:p>
          <a:p>
            <a:pPr marL="514350" indent="-514350">
              <a:buAutoNum type="arabicPeriod"/>
            </a:pPr>
            <a:r>
              <a:rPr lang="en-US" dirty="0"/>
              <a:t>No- During WW 2, Hiroshima is bombed although there are no specific military targets.</a:t>
            </a:r>
          </a:p>
          <a:p>
            <a:pPr marL="514350" indent="-514350">
              <a:buAutoNum type="arabicPeriod"/>
            </a:pPr>
            <a:r>
              <a:rPr lang="en-US" dirty="0"/>
              <a:t>Terrorism- Palestinian (suicide bombers) explode a bomb in a bus.</a:t>
            </a:r>
          </a:p>
          <a:p>
            <a:pPr marL="514350" indent="-514350">
              <a:buAutoNum type="arabicPeriod"/>
            </a:pPr>
            <a:r>
              <a:rPr lang="en-US" dirty="0"/>
              <a:t>No- An economic boycott against Iraq results in a lack of food, medicine, and the deaths of civilians.</a:t>
            </a:r>
          </a:p>
        </p:txBody>
      </p:sp>
    </p:spTree>
    <p:extLst>
      <p:ext uri="{BB962C8B-B14F-4D97-AF65-F5344CB8AC3E}">
        <p14:creationId xmlns:p14="http://schemas.microsoft.com/office/powerpoint/2010/main" val="56224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FA97-CAB7-400C-BAA0-352C64D66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these actions “terrorism”?</a:t>
            </a:r>
            <a:br>
              <a:rPr lang="en-US" dirty="0"/>
            </a:br>
            <a:r>
              <a:rPr lang="en-US" dirty="0"/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B911B-2FC8-430F-81A6-C10095433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Terrorism- A political group blows up a Marine defense base in Beirut, 1983.</a:t>
            </a:r>
          </a:p>
          <a:p>
            <a:pPr marL="0" indent="0">
              <a:buNone/>
            </a:pPr>
            <a:r>
              <a:rPr lang="en-US" dirty="0"/>
              <a:t>6. Terrorism- A Japanese cult release poisonous gas in a subway.</a:t>
            </a:r>
          </a:p>
          <a:p>
            <a:pPr marL="0" indent="0">
              <a:buNone/>
            </a:pPr>
            <a:r>
              <a:rPr lang="en-US" dirty="0"/>
              <a:t>7. No- The German Democratic Republic group builds a wall through the center of Berlin so east Berliners are not allowed to travel freely.</a:t>
            </a:r>
          </a:p>
          <a:p>
            <a:pPr marL="0" indent="0">
              <a:buNone/>
            </a:pPr>
            <a:r>
              <a:rPr lang="en-US" dirty="0"/>
              <a:t>8. Simultaneous, coordinated bombings explode a commuter train system in Spain.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27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C592E-ACA2-4C4B-BC43-064125C41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542288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Why do individuals or groups commit acts of terror?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7020D3-AE1A-4230-88AE-7ADC9A373C1C}"/>
              </a:ext>
            </a:extLst>
          </p:cNvPr>
          <p:cNvSpPr txBox="1"/>
          <p:nvPr/>
        </p:nvSpPr>
        <p:spPr>
          <a:xfrm>
            <a:off x="533400" y="2362200"/>
            <a:ext cx="7924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With your group, you will research a specific terrorist event.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C00000"/>
                </a:solidFill>
                <a:latin typeface="+mj-lt"/>
              </a:rPr>
              <a:t>It is important that your group find out and share WHY this terrorist act occurred.  </a:t>
            </a:r>
          </a:p>
          <a:p>
            <a:endParaRPr lang="en-US" sz="2400" b="1" dirty="0">
              <a:solidFill>
                <a:srgbClr val="C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C00000"/>
                </a:solidFill>
                <a:latin typeface="+mj-lt"/>
              </a:rPr>
              <a:t>You will need to present facts about when it occurred, what happened, and how it occurred.</a:t>
            </a:r>
          </a:p>
          <a:p>
            <a:endParaRPr lang="en-US" sz="2400" b="1" dirty="0">
              <a:solidFill>
                <a:srgbClr val="C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C00000"/>
                </a:solidFill>
                <a:latin typeface="+mj-lt"/>
              </a:rPr>
              <a:t>Gather your information from at least 3 reliable internet resources.</a:t>
            </a:r>
          </a:p>
        </p:txBody>
      </p:sp>
    </p:spTree>
    <p:extLst>
      <p:ext uri="{BB962C8B-B14F-4D97-AF65-F5344CB8AC3E}">
        <p14:creationId xmlns:p14="http://schemas.microsoft.com/office/powerpoint/2010/main" val="97503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Terrorist </a:t>
            </a:r>
            <a:r>
              <a:rPr lang="en-US" dirty="0"/>
              <a:t>Events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accent4"/>
              </a:buClr>
              <a:buNone/>
            </a:pPr>
            <a:endParaRPr lang="en-US" dirty="0"/>
          </a:p>
          <a:p>
            <a:pPr marL="514350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dirty="0"/>
              <a:t>The Unabomber, 1978-1995.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dirty="0"/>
              <a:t> World Trade Center Towers, 1993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dirty="0" err="1"/>
              <a:t>Murrah</a:t>
            </a:r>
            <a:r>
              <a:rPr lang="en-US" dirty="0"/>
              <a:t> Federal Building, 1995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dirty="0"/>
              <a:t>World Trade Center Towers, 2001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dirty="0"/>
              <a:t>Madrid, Spain commuter trains, 2004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dirty="0"/>
              <a:t>Attacks in Mumbai, India, 2008</a:t>
            </a:r>
          </a:p>
          <a:p>
            <a:pPr marL="514350" indent="-514350">
              <a:buClr>
                <a:schemeClr val="accent4"/>
              </a:buClr>
              <a:buFont typeface="+mj-lt"/>
              <a:buAutoNum type="arabicPeriod"/>
            </a:pPr>
            <a:r>
              <a:rPr lang="en-US" dirty="0"/>
              <a:t>London Bridge and Borough Market, 2017</a:t>
            </a:r>
          </a:p>
          <a:p>
            <a:pPr marL="0" indent="0">
              <a:buClr>
                <a:schemeClr val="accent4"/>
              </a:buClr>
              <a:buNone/>
            </a:pPr>
            <a:endParaRPr lang="en-US" dirty="0"/>
          </a:p>
          <a:p>
            <a:pPr marL="0" indent="0">
              <a:buClr>
                <a:schemeClr val="accent4"/>
              </a:buCl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LEARN.thmx</Template>
  <TotalTime>643</TotalTime>
  <Words>332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Wingdings 2</vt:lpstr>
      <vt:lpstr>LEARN</vt:lpstr>
      <vt:lpstr>PowerPoint Presentation</vt:lpstr>
      <vt:lpstr>WHAT IS TERRORISM?</vt:lpstr>
      <vt:lpstr>How would you define terrorism?</vt:lpstr>
      <vt:lpstr>Four Corners activity:</vt:lpstr>
      <vt:lpstr>PowerPoint Presentation</vt:lpstr>
      <vt:lpstr>Are these actions “terrorism”? Answers</vt:lpstr>
      <vt:lpstr>Are these actions “terrorism”? Answers</vt:lpstr>
      <vt:lpstr>Why do individuals or groups commit acts of terror?</vt:lpstr>
      <vt:lpstr>Terrorist Events</vt:lpstr>
      <vt:lpstr>PowerPoint Presentation</vt:lpstr>
    </vt:vector>
  </TitlesOfParts>
  <Company>Norman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Amusement Park Webquest</dc:title>
  <dc:creator>ashleyt</dc:creator>
  <cp:lastModifiedBy>McHale, Susan</cp:lastModifiedBy>
  <cp:revision>62</cp:revision>
  <dcterms:created xsi:type="dcterms:W3CDTF">2011-02-10T18:04:52Z</dcterms:created>
  <dcterms:modified xsi:type="dcterms:W3CDTF">2017-08-15T18:53:25Z</dcterms:modified>
</cp:coreProperties>
</file>