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1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33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gler, Elijah B." userId="f8c51b32-9712-48c3-a3e3-6e02870c610e" providerId="ADAL" clId="{32C27E8E-7A6E-4EBB-8CA4-9F1CFB90FA2C}"/>
    <pc:docChg chg="undo custSel modSld">
      <pc:chgData name="Bigler, Elijah B." userId="f8c51b32-9712-48c3-a3e3-6e02870c610e" providerId="ADAL" clId="{32C27E8E-7A6E-4EBB-8CA4-9F1CFB90FA2C}" dt="2023-11-03T17:54:44.895" v="227" actId="20577"/>
      <pc:docMkLst>
        <pc:docMk/>
      </pc:docMkLst>
      <pc:sldChg chg="modSp mod">
        <pc:chgData name="Bigler, Elijah B." userId="f8c51b32-9712-48c3-a3e3-6e02870c610e" providerId="ADAL" clId="{32C27E8E-7A6E-4EBB-8CA4-9F1CFB90FA2C}" dt="2023-10-31T15:09:33.582" v="208" actId="20577"/>
        <pc:sldMkLst>
          <pc:docMk/>
          <pc:sldMk cId="0" sldId="257"/>
        </pc:sldMkLst>
        <pc:spChg chg="mod">
          <ac:chgData name="Bigler, Elijah B." userId="f8c51b32-9712-48c3-a3e3-6e02870c610e" providerId="ADAL" clId="{32C27E8E-7A6E-4EBB-8CA4-9F1CFB90FA2C}" dt="2023-10-31T15:09:33.582" v="208" actId="20577"/>
          <ac:spMkLst>
            <pc:docMk/>
            <pc:sldMk cId="0" sldId="257"/>
            <ac:spMk id="95" creationId="{00000000-0000-0000-0000-000000000000}"/>
          </ac:spMkLst>
        </pc:spChg>
      </pc:sldChg>
      <pc:sldChg chg="modSp mod">
        <pc:chgData name="Bigler, Elijah B." userId="f8c51b32-9712-48c3-a3e3-6e02870c610e" providerId="ADAL" clId="{32C27E8E-7A6E-4EBB-8CA4-9F1CFB90FA2C}" dt="2023-10-19T15:56:09.103" v="64" actId="20577"/>
        <pc:sldMkLst>
          <pc:docMk/>
          <pc:sldMk cId="0" sldId="258"/>
        </pc:sldMkLst>
        <pc:spChg chg="mod">
          <ac:chgData name="Bigler, Elijah B." userId="f8c51b32-9712-48c3-a3e3-6e02870c610e" providerId="ADAL" clId="{32C27E8E-7A6E-4EBB-8CA4-9F1CFB90FA2C}" dt="2023-10-19T15:56:09.103" v="64" actId="20577"/>
          <ac:spMkLst>
            <pc:docMk/>
            <pc:sldMk cId="0" sldId="258"/>
            <ac:spMk id="101" creationId="{00000000-0000-0000-0000-000000000000}"/>
          </ac:spMkLst>
        </pc:spChg>
      </pc:sldChg>
      <pc:sldChg chg="modSp mod">
        <pc:chgData name="Bigler, Elijah B." userId="f8c51b32-9712-48c3-a3e3-6e02870c610e" providerId="ADAL" clId="{32C27E8E-7A6E-4EBB-8CA4-9F1CFB90FA2C}" dt="2023-10-19T15:59:38.992" v="65" actId="5793"/>
        <pc:sldMkLst>
          <pc:docMk/>
          <pc:sldMk cId="0" sldId="260"/>
        </pc:sldMkLst>
        <pc:spChg chg="mod">
          <ac:chgData name="Bigler, Elijah B." userId="f8c51b32-9712-48c3-a3e3-6e02870c610e" providerId="ADAL" clId="{32C27E8E-7A6E-4EBB-8CA4-9F1CFB90FA2C}" dt="2023-10-19T15:59:38.992" v="65" actId="5793"/>
          <ac:spMkLst>
            <pc:docMk/>
            <pc:sldMk cId="0" sldId="260"/>
            <ac:spMk id="112" creationId="{00000000-0000-0000-0000-000000000000}"/>
          </ac:spMkLst>
        </pc:spChg>
      </pc:sldChg>
      <pc:sldChg chg="modNotesTx">
        <pc:chgData name="Bigler, Elijah B." userId="f8c51b32-9712-48c3-a3e3-6e02870c610e" providerId="ADAL" clId="{32C27E8E-7A6E-4EBB-8CA4-9F1CFB90FA2C}" dt="2023-10-31T15:10:24.721" v="209"/>
        <pc:sldMkLst>
          <pc:docMk/>
          <pc:sldMk cId="0" sldId="261"/>
        </pc:sldMkLst>
      </pc:sldChg>
      <pc:sldChg chg="modSp mod modNotesTx">
        <pc:chgData name="Bigler, Elijah B." userId="f8c51b32-9712-48c3-a3e3-6e02870c610e" providerId="ADAL" clId="{32C27E8E-7A6E-4EBB-8CA4-9F1CFB90FA2C}" dt="2023-10-31T15:10:37.554" v="210"/>
        <pc:sldMkLst>
          <pc:docMk/>
          <pc:sldMk cId="0" sldId="262"/>
        </pc:sldMkLst>
        <pc:spChg chg="mod">
          <ac:chgData name="Bigler, Elijah B." userId="f8c51b32-9712-48c3-a3e3-6e02870c610e" providerId="ADAL" clId="{32C27E8E-7A6E-4EBB-8CA4-9F1CFB90FA2C}" dt="2023-10-19T16:07:46.291" v="103" actId="20577"/>
          <ac:spMkLst>
            <pc:docMk/>
            <pc:sldMk cId="0" sldId="262"/>
            <ac:spMk id="126" creationId="{00000000-0000-0000-0000-000000000000}"/>
          </ac:spMkLst>
        </pc:spChg>
      </pc:sldChg>
      <pc:sldChg chg="modSp mod">
        <pc:chgData name="Bigler, Elijah B." userId="f8c51b32-9712-48c3-a3e3-6e02870c610e" providerId="ADAL" clId="{32C27E8E-7A6E-4EBB-8CA4-9F1CFB90FA2C}" dt="2023-10-23T16:19:54.165" v="136" actId="20577"/>
        <pc:sldMkLst>
          <pc:docMk/>
          <pc:sldMk cId="0" sldId="263"/>
        </pc:sldMkLst>
        <pc:spChg chg="mod">
          <ac:chgData name="Bigler, Elijah B." userId="f8c51b32-9712-48c3-a3e3-6e02870c610e" providerId="ADAL" clId="{32C27E8E-7A6E-4EBB-8CA4-9F1CFB90FA2C}" dt="2023-10-23T16:19:54.165" v="136" actId="20577"/>
          <ac:spMkLst>
            <pc:docMk/>
            <pc:sldMk cId="0" sldId="263"/>
            <ac:spMk id="133" creationId="{00000000-0000-0000-0000-000000000000}"/>
          </ac:spMkLst>
        </pc:spChg>
      </pc:sldChg>
      <pc:sldChg chg="modNotesTx">
        <pc:chgData name="Bigler, Elijah B." userId="f8c51b32-9712-48c3-a3e3-6e02870c610e" providerId="ADAL" clId="{32C27E8E-7A6E-4EBB-8CA4-9F1CFB90FA2C}" dt="2023-10-31T15:11:08.965" v="211"/>
        <pc:sldMkLst>
          <pc:docMk/>
          <pc:sldMk cId="0" sldId="265"/>
        </pc:sldMkLst>
      </pc:sldChg>
      <pc:sldChg chg="modSp mod modNotesTx">
        <pc:chgData name="Bigler, Elijah B." userId="f8c51b32-9712-48c3-a3e3-6e02870c610e" providerId="ADAL" clId="{32C27E8E-7A6E-4EBB-8CA4-9F1CFB90FA2C}" dt="2023-11-03T17:54:44.895" v="227" actId="20577"/>
        <pc:sldMkLst>
          <pc:docMk/>
          <pc:sldMk cId="0" sldId="266"/>
        </pc:sldMkLst>
        <pc:spChg chg="mod">
          <ac:chgData name="Bigler, Elijah B." userId="f8c51b32-9712-48c3-a3e3-6e02870c610e" providerId="ADAL" clId="{32C27E8E-7A6E-4EBB-8CA4-9F1CFB90FA2C}" dt="2023-11-03T17:54:44.895" v="227" actId="20577"/>
          <ac:spMkLst>
            <pc:docMk/>
            <pc:sldMk cId="0" sldId="266"/>
            <ac:spMk id="153" creationId="{00000000-0000-0000-0000-000000000000}"/>
          </ac:spMkLst>
        </pc:spChg>
      </pc:sldChg>
      <pc:sldChg chg="modSp mod modNotesTx">
        <pc:chgData name="Bigler, Elijah B." userId="f8c51b32-9712-48c3-a3e3-6e02870c610e" providerId="ADAL" clId="{32C27E8E-7A6E-4EBB-8CA4-9F1CFB90FA2C}" dt="2023-11-03T17:53:52.427" v="215" actId="20577"/>
        <pc:sldMkLst>
          <pc:docMk/>
          <pc:sldMk cId="0" sldId="267"/>
        </pc:sldMkLst>
        <pc:spChg chg="mod">
          <ac:chgData name="Bigler, Elijah B." userId="f8c51b32-9712-48c3-a3e3-6e02870c610e" providerId="ADAL" clId="{32C27E8E-7A6E-4EBB-8CA4-9F1CFB90FA2C}" dt="2023-11-03T17:53:52.427" v="215" actId="20577"/>
          <ac:spMkLst>
            <pc:docMk/>
            <pc:sldMk cId="0" sldId="267"/>
            <ac:spMk id="160" creationId="{00000000-0000-0000-0000-000000000000}"/>
          </ac:spMkLst>
        </pc:spChg>
        <pc:spChg chg="mod">
          <ac:chgData name="Bigler, Elijah B." userId="f8c51b32-9712-48c3-a3e3-6e02870c610e" providerId="ADAL" clId="{32C27E8E-7A6E-4EBB-8CA4-9F1CFB90FA2C}" dt="2023-10-19T16:08:50.224" v="134" actId="20577"/>
          <ac:spMkLst>
            <pc:docMk/>
            <pc:sldMk cId="0" sldId="267"/>
            <ac:spMk id="161" creationId="{00000000-0000-0000-0000-000000000000}"/>
          </ac:spMkLst>
        </pc:spChg>
      </pc:sldChg>
      <pc:sldChg chg="modSp mod">
        <pc:chgData name="Bigler, Elijah B." userId="f8c51b32-9712-48c3-a3e3-6e02870c610e" providerId="ADAL" clId="{32C27E8E-7A6E-4EBB-8CA4-9F1CFB90FA2C}" dt="2023-11-03T17:53:56.645" v="217" actId="20577"/>
        <pc:sldMkLst>
          <pc:docMk/>
          <pc:sldMk cId="0" sldId="268"/>
        </pc:sldMkLst>
        <pc:spChg chg="mod">
          <ac:chgData name="Bigler, Elijah B." userId="f8c51b32-9712-48c3-a3e3-6e02870c610e" providerId="ADAL" clId="{32C27E8E-7A6E-4EBB-8CA4-9F1CFB90FA2C}" dt="2023-11-03T17:53:56.645" v="217" actId="20577"/>
          <ac:spMkLst>
            <pc:docMk/>
            <pc:sldMk cId="0" sldId="268"/>
            <ac:spMk id="166" creationId="{00000000-0000-0000-0000-000000000000}"/>
          </ac:spMkLst>
        </pc:spChg>
        <pc:spChg chg="mod">
          <ac:chgData name="Bigler, Elijah B." userId="f8c51b32-9712-48c3-a3e3-6e02870c610e" providerId="ADAL" clId="{32C27E8E-7A6E-4EBB-8CA4-9F1CFB90FA2C}" dt="2023-10-19T16:09:05.070" v="135" actId="33524"/>
          <ac:spMkLst>
            <pc:docMk/>
            <pc:sldMk cId="0" sldId="268"/>
            <ac:spMk id="167" creationId="{00000000-0000-0000-0000-000000000000}"/>
          </ac:spMkLst>
        </pc:spChg>
      </pc:sldChg>
      <pc:sldChg chg="modSp mod">
        <pc:chgData name="Bigler, Elijah B." userId="f8c51b32-9712-48c3-a3e3-6e02870c610e" providerId="ADAL" clId="{32C27E8E-7A6E-4EBB-8CA4-9F1CFB90FA2C}" dt="2023-11-03T17:54:01.580" v="219" actId="20577"/>
        <pc:sldMkLst>
          <pc:docMk/>
          <pc:sldMk cId="0" sldId="269"/>
        </pc:sldMkLst>
        <pc:spChg chg="mod">
          <ac:chgData name="Bigler, Elijah B." userId="f8c51b32-9712-48c3-a3e3-6e02870c610e" providerId="ADAL" clId="{32C27E8E-7A6E-4EBB-8CA4-9F1CFB90FA2C}" dt="2023-11-03T17:54:01.580" v="219" actId="20577"/>
          <ac:spMkLst>
            <pc:docMk/>
            <pc:sldMk cId="0" sldId="269"/>
            <ac:spMk id="172" creationId="{00000000-0000-0000-0000-000000000000}"/>
          </ac:spMkLst>
        </pc:spChg>
      </pc:sldChg>
      <pc:sldChg chg="modSp mod">
        <pc:chgData name="Bigler, Elijah B." userId="f8c51b32-9712-48c3-a3e3-6e02870c610e" providerId="ADAL" clId="{32C27E8E-7A6E-4EBB-8CA4-9F1CFB90FA2C}" dt="2023-11-03T17:54:06.729" v="221" actId="20577"/>
        <pc:sldMkLst>
          <pc:docMk/>
          <pc:sldMk cId="0" sldId="270"/>
        </pc:sldMkLst>
        <pc:spChg chg="mod">
          <ac:chgData name="Bigler, Elijah B." userId="f8c51b32-9712-48c3-a3e3-6e02870c610e" providerId="ADAL" clId="{32C27E8E-7A6E-4EBB-8CA4-9F1CFB90FA2C}" dt="2023-11-03T17:54:06.729" v="221" actId="20577"/>
          <ac:spMkLst>
            <pc:docMk/>
            <pc:sldMk cId="0" sldId="270"/>
            <ac:spMk id="17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65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tech-tool/2235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tech-tool/3307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80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79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83eec39fad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it-IT" dirty="0"/>
              <a:t>K20 Center. (n.d.). Triangle-circle-square. Strategies. </a:t>
            </a:r>
            <a:r>
              <a:rPr lang="it-IT" dirty="0">
                <a:hlinkClick r:id="rId3"/>
              </a:rPr>
              <a:t>https://learn.k20center.ou.edu/strategy/65</a:t>
            </a:r>
            <a:endParaRPr lang="it-IT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44" name="Google Shape;144;g283eec39fad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283eec39fad_1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K20 Center. (n.d.). </a:t>
            </a:r>
            <a:r>
              <a:rPr lang="en-US" dirty="0" err="1"/>
              <a:t>BandLab</a:t>
            </a:r>
            <a:r>
              <a:rPr lang="en-US" dirty="0"/>
              <a:t> for education. Tech Tools. </a:t>
            </a:r>
            <a:r>
              <a:rPr lang="en-US" dirty="0">
                <a:hlinkClick r:id="rId3"/>
              </a:rPr>
              <a:t>https://learn.k20center.ou.edu/tech-tool/2235</a:t>
            </a:r>
            <a:endParaRPr lang="en-US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51" name="Google Shape;151;g283eec39fad_1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283eec39fad_1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K20 Center. (n.d.). SoundCloud. Tech Tools. </a:t>
            </a:r>
            <a:r>
              <a:rPr lang="en-US">
                <a:hlinkClick r:id="rId3"/>
              </a:rPr>
              <a:t>https://learn.k20center.ou.edu/tech-tool/3307</a:t>
            </a:r>
            <a:endParaRPr lang="en-US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8" name="Google Shape;158;g283eec39fad_1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288926d76b1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4" name="Google Shape;164;g288926d76b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288926d76b1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0" name="Google Shape;170;g288926d76b1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288926d76b1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288926d76b1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83eec39fad_1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K20 Center. (n.d.). I notice, I wonder. Strategies. </a:t>
            </a:r>
            <a:r>
              <a:rPr lang="en-US" dirty="0">
                <a:hlinkClick r:id="rId3"/>
              </a:rPr>
              <a:t>https://learn.k20center.ou.edu/strategy/180</a:t>
            </a:r>
            <a:endParaRPr lang="en-US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17" name="Google Shape;117;g283eec39fad_1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83eec39fad_1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K20 Center. (n.d.). Jigsaw. Strategies. </a:t>
            </a:r>
            <a:r>
              <a:rPr lang="en-US" dirty="0">
                <a:hlinkClick r:id="rId3"/>
              </a:rPr>
              <a:t>https://learn.k20center.ou.edu/strategy/179</a:t>
            </a:r>
            <a:endParaRPr lang="en-US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24" name="Google Shape;124;g283eec39fad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83eec39fad_1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1" name="Google Shape;131;g283eec39fad_1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83eec39fad_1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7" name="Google Shape;137;g283eec39fad_1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4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5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6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3PTsU54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3rEJEDT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Triangle-Square-Circle</a:t>
            </a:r>
            <a:endParaRPr/>
          </a:p>
        </p:txBody>
      </p:sp>
      <p:sp>
        <p:nvSpPr>
          <p:cNvPr id="147" name="Google Shape;147;p31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As you view the videos, answer the questions on the provided handout. </a:t>
            </a:r>
            <a:endParaRPr/>
          </a:p>
          <a:p>
            <a:pPr marL="231775" lvl="0" indent="-666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/>
          </a:p>
        </p:txBody>
      </p:sp>
      <p:pic>
        <p:nvPicPr>
          <p:cNvPr id="148" name="Google Shape;148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0100" y="1317047"/>
            <a:ext cx="3361500" cy="336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2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64842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Use the </a:t>
            </a:r>
            <a:r>
              <a:rPr lang="en-US"/>
              <a:t>Band</a:t>
            </a:r>
            <a:r>
              <a:rPr lang="en-US" dirty="0"/>
              <a:t>L</a:t>
            </a:r>
            <a:r>
              <a:rPr lang="en-US"/>
              <a:t>ab</a:t>
            </a:r>
            <a:r>
              <a:rPr lang="en-US" dirty="0"/>
              <a:t> Instructions handout to:</a:t>
            </a:r>
            <a:endParaRPr dirty="0"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Make a song that is no more than 60 seconds long.</a:t>
            </a:r>
            <a:endParaRPr dirty="0"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Include a piano track that has:</a:t>
            </a:r>
            <a:endParaRPr dirty="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C Major scale</a:t>
            </a:r>
            <a:endParaRPr dirty="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a bassline</a:t>
            </a:r>
            <a:endParaRPr dirty="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a beat</a:t>
            </a:r>
            <a:endParaRPr dirty="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two loops or instrument tracks</a:t>
            </a:r>
            <a:endParaRPr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54" name="Google Shape;154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 err="1"/>
              <a:t>BandLab</a:t>
            </a:r>
            <a:r>
              <a:rPr lang="en-US" dirty="0"/>
              <a:t> instructions</a:t>
            </a:r>
            <a:endParaRPr dirty="0"/>
          </a:p>
        </p:txBody>
      </p:sp>
      <p:pic>
        <p:nvPicPr>
          <p:cNvPr id="155" name="Google Shape;155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74802" y="264750"/>
            <a:ext cx="1986348" cy="29099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SoundCloud Instructions</a:t>
            </a:r>
            <a:endParaRPr dirty="0"/>
          </a:p>
        </p:txBody>
      </p:sp>
      <p:sp>
        <p:nvSpPr>
          <p:cNvPr id="161" name="Google Shape;161;p33"/>
          <p:cNvSpPr txBox="1">
            <a:spLocks noGrp="1"/>
          </p:cNvSpPr>
          <p:nvPr>
            <p:ph type="body" idx="1"/>
          </p:nvPr>
        </p:nvSpPr>
        <p:spPr>
          <a:xfrm>
            <a:off x="457200" y="1305050"/>
            <a:ext cx="75540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Go to SoundCloud.com. 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In the upper right-hand corner, click the orange button marked “create account.”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If you have a school Google account, click “Continue with Google.” If you do not, enter your email address and follow the instructions as listed.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You will be prompted to enter your age and gender. Enter this information and press “accept.”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SoundCloud Instructions</a:t>
            </a:r>
            <a:endParaRPr dirty="0"/>
          </a:p>
        </p:txBody>
      </p:sp>
      <p:sp>
        <p:nvSpPr>
          <p:cNvPr id="167" name="Google Shape;167;p34"/>
          <p:cNvSpPr txBox="1">
            <a:spLocks noGrp="1"/>
          </p:cNvSpPr>
          <p:nvPr>
            <p:ph type="body" idx="1"/>
          </p:nvPr>
        </p:nvSpPr>
        <p:spPr>
          <a:xfrm>
            <a:off x="457200" y="1305050"/>
            <a:ext cx="75036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To add a song, click the “upload” button in the upper right-hand corner of the screen.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Drag and drop the file into the box or click the orange box to choose which songs to upload.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SoundCloud Instructions</a:t>
            </a:r>
            <a:endParaRPr dirty="0"/>
          </a:p>
        </p:txBody>
      </p:sp>
      <p:sp>
        <p:nvSpPr>
          <p:cNvPr id="173" name="Google Shape;173;p35"/>
          <p:cNvSpPr txBox="1">
            <a:spLocks noGrp="1"/>
          </p:cNvSpPr>
          <p:nvPr>
            <p:ph type="body" idx="1"/>
          </p:nvPr>
        </p:nvSpPr>
        <p:spPr>
          <a:xfrm>
            <a:off x="457200" y="1305050"/>
            <a:ext cx="74847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Add a title to the “Title” field and optionally fill out the rest of the boxes. At the bottom, make sure to set the privacy to “Private.”</a:t>
            </a:r>
            <a:endParaRPr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Next to your song, you will see a box with a unique URL. Share this URL to let people hear your song.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“Check out my SoundCloud.”</a:t>
            </a:r>
            <a:endParaRPr dirty="0"/>
          </a:p>
        </p:txBody>
      </p:sp>
      <p:sp>
        <p:nvSpPr>
          <p:cNvPr id="179" name="Google Shape;179;p3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Listen to the created tracks.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Leave one positive comment on a classmate’s track that doesn’t yet have a comment.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Focus on an aspect of the song such as the texture, timbre, tempo, instruments used, or another creative choice. </a:t>
            </a:r>
            <a:endParaRPr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title" idx="4294967295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>
                <a:solidFill>
                  <a:schemeClr val="lt1"/>
                </a:solidFill>
              </a:rPr>
              <a:t>The Keys to Success, Part 1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5" name="Google Shape;95;p23"/>
          <p:cNvSpPr txBox="1">
            <a:spLocks noGrp="1"/>
          </p:cNvSpPr>
          <p:nvPr>
            <p:ph type="body" idx="4294967295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5562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The History and Technique of the Piano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Questions</a:t>
            </a:r>
            <a:endParaRPr/>
          </a:p>
        </p:txBody>
      </p:sp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530350" y="2028501"/>
            <a:ext cx="7772400" cy="158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 fontScale="40000" lnSpcReduction="20000"/>
          </a:bodyPr>
          <a:lstStyle/>
          <a:p>
            <a:pPr>
              <a:spcBef>
                <a:spcPts val="0"/>
              </a:spcBef>
              <a:buSzPct val="100000"/>
            </a:pPr>
            <a:r>
              <a:rPr lang="en-US" sz="6500" dirty="0"/>
              <a:t>What makes the piano so important, historically?</a:t>
            </a:r>
          </a:p>
          <a:p>
            <a:pPr>
              <a:spcBef>
                <a:spcPts val="0"/>
              </a:spcBef>
              <a:buSzPct val="100000"/>
            </a:pPr>
            <a:r>
              <a:rPr lang="en-US" sz="6500" dirty="0"/>
              <a:t>Why is knowledge of how to play a piano important for all musicians?</a:t>
            </a:r>
            <a:endParaRPr sz="6500" dirty="0"/>
          </a:p>
          <a:p>
            <a:pPr marL="55563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Lesson Objectives</a:t>
            </a:r>
            <a:endParaRPr/>
          </a:p>
        </p:txBody>
      </p:sp>
      <p:sp>
        <p:nvSpPr>
          <p:cNvPr id="107" name="Google Shape;107;p25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Students will be able to play a signature scale with proper fingerings on the piano.</a:t>
            </a:r>
            <a:endParaRPr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Students will acquire an understanding of the historical significance of the piano.</a:t>
            </a:r>
            <a:endParaRPr/>
          </a:p>
          <a:p>
            <a:pPr marL="398463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None/>
            </a:pPr>
            <a:r>
              <a:rPr lang="en-US" dirty="0"/>
              <a:t>Scan the QR code below or type in the short URL on your device to navigate toward the Shared Piano page.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https://bit.ly/3PTsU54</a:t>
            </a:r>
            <a:endParaRPr dirty="0">
              <a:solidFill>
                <a:schemeClr val="accent6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br>
              <a:rPr lang="en-US" dirty="0"/>
            </a:br>
            <a:br>
              <a:rPr lang="en-US" dirty="0"/>
            </a:br>
            <a:r>
              <a:rPr lang="en-US" dirty="0"/>
              <a:t>*Hint: What happens if I hold notes down? Why are notes different colors?</a:t>
            </a: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Shared Piano</a:t>
            </a:r>
            <a:endParaRPr/>
          </a:p>
        </p:txBody>
      </p:sp>
      <p:pic>
        <p:nvPicPr>
          <p:cNvPr id="114" name="Google Shape;114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59925" y="2373000"/>
            <a:ext cx="1181100" cy="118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I Notice, I Wonder</a:t>
            </a:r>
            <a:endParaRPr/>
          </a:p>
        </p:txBody>
      </p:sp>
      <p:sp>
        <p:nvSpPr>
          <p:cNvPr id="120" name="Google Shape;120;p27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What is one thing you noticed about the Shared Piano?</a:t>
            </a:r>
            <a:endParaRPr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What is one question you have about the application? </a:t>
            </a:r>
            <a:endParaRPr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Write your thoughts on a sticky note. </a:t>
            </a:r>
            <a:endParaRPr/>
          </a:p>
          <a:p>
            <a:pPr marL="231775" lvl="0" indent="-666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/>
          </a:p>
        </p:txBody>
      </p:sp>
      <p:pic>
        <p:nvPicPr>
          <p:cNvPr id="121" name="Google Shape;121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0100" y="533497"/>
            <a:ext cx="3361500" cy="349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8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43644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In your groups, each student will read a different section of the handout.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When you have all finished reading, share what you learned with your group.</a:t>
            </a:r>
            <a:endParaRPr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27" name="Google Shape;127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The History of the Piano</a:t>
            </a:r>
            <a:endParaRPr/>
          </a:p>
        </p:txBody>
      </p:sp>
      <p:pic>
        <p:nvPicPr>
          <p:cNvPr id="128" name="Google Shape;128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66350" y="775450"/>
            <a:ext cx="3338450" cy="3338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9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What makes the piano </a:t>
            </a:r>
            <a:r>
              <a:rPr lang="en-US"/>
              <a:t>so important, </a:t>
            </a:r>
            <a:r>
              <a:rPr lang="en-US" dirty="0"/>
              <a:t>historically?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Why is knowledge of how to play a piano important for all musicians?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34" name="Google Shape;134;p2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The History of the Piano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Visit the YouTube playlist below and watch both videos.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https://bit.ly/3rEJEDT</a:t>
            </a:r>
            <a:endParaRPr>
              <a:solidFill>
                <a:schemeClr val="accent6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/>
          </a:p>
        </p:txBody>
      </p:sp>
      <p:sp>
        <p:nvSpPr>
          <p:cNvPr id="140" name="Google Shape;140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YouTube Playlist</a:t>
            </a:r>
            <a:endParaRPr/>
          </a:p>
        </p:txBody>
      </p:sp>
      <p:pic>
        <p:nvPicPr>
          <p:cNvPr id="141" name="Google Shape;141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44975" y="2242250"/>
            <a:ext cx="2164475" cy="2164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649</Words>
  <Application>Microsoft Office PowerPoint</Application>
  <PresentationFormat>On-screen Show (16:9)</PresentationFormat>
  <Paragraphs>63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Noto Sans Symbols</vt:lpstr>
      <vt:lpstr>LEARN theme</vt:lpstr>
      <vt:lpstr>LEARN theme</vt:lpstr>
      <vt:lpstr>PowerPoint Presentation</vt:lpstr>
      <vt:lpstr>The Keys to Success, Part 1</vt:lpstr>
      <vt:lpstr>Essential Questions</vt:lpstr>
      <vt:lpstr>Lesson Objectives</vt:lpstr>
      <vt:lpstr>Shared Piano</vt:lpstr>
      <vt:lpstr>I Notice, I Wonder</vt:lpstr>
      <vt:lpstr>The History of the Piano</vt:lpstr>
      <vt:lpstr>The History of the Piano</vt:lpstr>
      <vt:lpstr>YouTube Playlist</vt:lpstr>
      <vt:lpstr>Triangle-Square-Circle</vt:lpstr>
      <vt:lpstr>BandLab instructions</vt:lpstr>
      <vt:lpstr>SoundCloud Instructions</vt:lpstr>
      <vt:lpstr>SoundCloud Instructions</vt:lpstr>
      <vt:lpstr>SoundCloud Instructions</vt:lpstr>
      <vt:lpstr>“Check out my SoundCloud.”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Bigler, Elijah B.</cp:lastModifiedBy>
  <cp:revision>1</cp:revision>
  <dcterms:modified xsi:type="dcterms:W3CDTF">2023-11-03T17:54:46Z</dcterms:modified>
</cp:coreProperties>
</file>