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Lst>
  <p:notesMasterIdLst>
    <p:notesMasterId r:id="rId25"/>
  </p:notesMasterIdLst>
  <p:sldIdLst>
    <p:sldId id="256" r:id="rId5"/>
    <p:sldId id="258" r:id="rId6"/>
    <p:sldId id="259" r:id="rId7"/>
    <p:sldId id="257" r:id="rId8"/>
    <p:sldId id="260" r:id="rId9"/>
    <p:sldId id="275" r:id="rId10"/>
    <p:sldId id="262" r:id="rId11"/>
    <p:sldId id="261"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onstantia" panose="02030602050306030303" pitchFamily="18"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Lato" panose="020F0502020204030203" pitchFamily="34" charset="0"/>
      <p:regular r:id="rId38"/>
      <p:bold r:id="rId39"/>
      <p:italic r:id="rId40"/>
      <p:boldItalic r:id="rId41"/>
    </p:embeddedFont>
    <p:embeddedFont>
      <p:font typeface="Merriweather Sans" pitchFamily="2" charset="77"/>
      <p:regular r:id="rId42"/>
      <p:bold r:id="rId43"/>
      <p:italic r:id="rId44"/>
      <p:boldItalic r:id="rId45"/>
    </p:embeddedFont>
    <p:embeddedFont>
      <p:font typeface="Raleway" pitchFamily="2" charset="77"/>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3C78F-C250-47F6-A278-EF50A584DA54}" v="7" dt="2023-11-30T20:43:40.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p:restoredTop sz="94694"/>
  </p:normalViewPr>
  <p:slideViewPr>
    <p:cSldViewPr snapToGrid="0">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6.xml"/><Relationship Id="rId41" Type="http://schemas.openxmlformats.org/officeDocument/2006/relationships/font" Target="fonts/font16.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spcBef>
                <a:spcPts val="0"/>
              </a:spcBef>
              <a:spcAft>
                <a:spcPts val="0"/>
              </a:spcAft>
              <a:buSzPts val="1100"/>
              <a:buFont typeface="Arial"/>
              <a:buChar char="●"/>
              <a:defRPr sz="1100" b="0" i="0" u="none" strike="noStrike" cap="none"/>
            </a:lvl1pPr>
            <a:lvl2pPr marL="914400" marR="0" lvl="1" indent="-298450" algn="l" rtl="0">
              <a:spcBef>
                <a:spcPts val="0"/>
              </a:spcBef>
              <a:spcAft>
                <a:spcPts val="0"/>
              </a:spcAft>
              <a:buSzPts val="1100"/>
              <a:buFont typeface="Arial"/>
              <a:buChar char="○"/>
              <a:defRPr sz="1100" b="0" i="0" u="none" strike="noStrike" cap="none"/>
            </a:lvl2pPr>
            <a:lvl3pPr marL="1371600" marR="0" lvl="2" indent="-298450" algn="l" rtl="0">
              <a:spcBef>
                <a:spcPts val="0"/>
              </a:spcBef>
              <a:spcAft>
                <a:spcPts val="0"/>
              </a:spcAft>
              <a:buSzPts val="1100"/>
              <a:buFont typeface="Arial"/>
              <a:buChar char="■"/>
              <a:defRPr sz="1100" b="0" i="0" u="none" strike="noStrike" cap="none"/>
            </a:lvl3pPr>
            <a:lvl4pPr marL="1828800" marR="0" lvl="3" indent="-298450" algn="l" rtl="0">
              <a:spcBef>
                <a:spcPts val="0"/>
              </a:spcBef>
              <a:spcAft>
                <a:spcPts val="0"/>
              </a:spcAft>
              <a:buSzPts val="1100"/>
              <a:buFont typeface="Arial"/>
              <a:buChar char="●"/>
              <a:defRPr sz="1100" b="0" i="0" u="none" strike="noStrike" cap="none"/>
            </a:lvl4pPr>
            <a:lvl5pPr marL="2286000" marR="0" lvl="4" indent="-298450" algn="l" rtl="0">
              <a:spcBef>
                <a:spcPts val="0"/>
              </a:spcBef>
              <a:spcAft>
                <a:spcPts val="0"/>
              </a:spcAft>
              <a:buSzPts val="1100"/>
              <a:buFont typeface="Arial"/>
              <a:buChar char="○"/>
              <a:defRPr sz="1100" b="0" i="0" u="none" strike="noStrike" cap="none"/>
            </a:lvl5pPr>
            <a:lvl6pPr marL="2743200" marR="0" lvl="5" indent="-298450" algn="l" rtl="0">
              <a:spcBef>
                <a:spcPts val="0"/>
              </a:spcBef>
              <a:spcAft>
                <a:spcPts val="0"/>
              </a:spcAft>
              <a:buSzPts val="1100"/>
              <a:buFont typeface="Arial"/>
              <a:buChar char="■"/>
              <a:defRPr sz="1100" b="0" i="0" u="none" strike="noStrike" cap="none"/>
            </a:lvl6pPr>
            <a:lvl7pPr marL="3200400" marR="0" lvl="6" indent="-298450" algn="l" rtl="0">
              <a:spcBef>
                <a:spcPts val="0"/>
              </a:spcBef>
              <a:spcAft>
                <a:spcPts val="0"/>
              </a:spcAft>
              <a:buSzPts val="1100"/>
              <a:buFont typeface="Arial"/>
              <a:buChar char="●"/>
              <a:defRPr sz="1100" b="0" i="0" u="none" strike="noStrike" cap="none"/>
            </a:lvl7pPr>
            <a:lvl8pPr marL="3657600" marR="0" lvl="7" indent="-298450" algn="l" rtl="0">
              <a:spcBef>
                <a:spcPts val="0"/>
              </a:spcBef>
              <a:spcAft>
                <a:spcPts val="0"/>
              </a:spcAft>
              <a:buSzPts val="1100"/>
              <a:buFont typeface="Arial"/>
              <a:buChar char="○"/>
              <a:defRPr sz="1100" b="0" i="0" u="none" strike="noStrike" cap="none"/>
            </a:lvl8pPr>
            <a:lvl9pPr marL="4114800" marR="0" lvl="8" indent="-298450" algn="l" rtl="0">
              <a:spcBef>
                <a:spcPts val="0"/>
              </a:spcBef>
              <a:spcAft>
                <a:spcPts val="0"/>
              </a:spcAft>
              <a:buSzPts val="1100"/>
              <a:buFont typeface="Arial"/>
              <a:buChar char="■"/>
              <a:defRPr sz="11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cs.google.com/spreadsheets/d/1r5_jj3IKIviB5dWb94kEqbtxOLNYe79TpKZ5JWWgxtg/cop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drawings/d/1ESpPzZOKlBcos0sGbac_Vy9MSL2VvjY0h35CYlahEvg/cop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forms/d/e/1FAIpQLSezOlvN3qfHNC895BqoU2A1MuhUM8NOB5aQuLrDg7tl7xx9Hg/viewform?usp=sf_lin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40f6aa68d1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40f6aa68d1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6275db0a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6275db0a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69850" algn="l" rtl="0">
              <a:spcBef>
                <a:spcPts val="0"/>
              </a:spcBef>
              <a:spcAft>
                <a:spcPts val="0"/>
              </a:spcAft>
              <a:buNone/>
            </a:pPr>
            <a:r>
              <a:rPr lang="en"/>
              <a:t>Make a copy of this spreadsheet and then make a short url for your students to access and edit: </a:t>
            </a:r>
            <a:r>
              <a:rPr lang="en" u="sng">
                <a:solidFill>
                  <a:schemeClr val="hlink"/>
                </a:solidFill>
                <a:hlinkClick r:id="rId3"/>
              </a:rPr>
              <a:t>https://docs.google.com/spreadsheets/d/1r5_jj3IKIviB5dWb94kEqbtxOLNYe79TpKZ5JWWgxtg/copy</a:t>
            </a:r>
            <a:endParaRPr/>
          </a:p>
          <a:p>
            <a:pPr marL="0" lvl="0" indent="6985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275db0a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6275db0a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dirty="0">
                <a:latin typeface="Calibri"/>
                <a:cs typeface="Calibri"/>
                <a:sym typeface="Calibri"/>
              </a:rPr>
              <a:t>Each group has its own tab at the bottom of the spreadsheet.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7f27ea75e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7f27ea75e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(2020). Muddiest point. Strategy. https://learn.k20center.ou.edu/strategy/109</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7f27ea75e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7f27ea75e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6275db0a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6275db0a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a:latin typeface="Calibri"/>
                <a:ea typeface="Calibri"/>
                <a:cs typeface="Calibri"/>
                <a:sym typeface="Calibri"/>
              </a:rPr>
              <a:t>Introduce the strategy.  </a:t>
            </a:r>
            <a:endParaRPr sz="1200">
              <a:latin typeface="Calibri"/>
              <a:ea typeface="Calibri"/>
              <a:cs typeface="Calibri"/>
              <a:sym typeface="Calibri"/>
            </a:endParaRPr>
          </a:p>
          <a:p>
            <a:pPr marL="0" lvl="0" indent="6985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6275db0a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6275db0a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Example of another technology topic and possible evidence and reasoning.</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6275db0a9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6275db0a9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 sz="1200">
                <a:latin typeface="Calibri"/>
                <a:ea typeface="Calibri"/>
                <a:cs typeface="Calibri"/>
                <a:sym typeface="Calibri"/>
              </a:rPr>
              <a:t>Introduce template and show how participants should organize their research into a supported argument using CER.</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u="sng">
                <a:solidFill>
                  <a:schemeClr val="hlink"/>
                </a:solidFill>
                <a:latin typeface="Calibri"/>
                <a:ea typeface="Calibri"/>
                <a:cs typeface="Calibri"/>
                <a:sym typeface="Calibri"/>
                <a:hlinkClick r:id="rId3"/>
              </a:rPr>
              <a:t>https://docs.google.com/drawings/d/1ESpPzZOKlBcos0sGbac_Vy9MSL2VvjY0h35CYlahEvg/copy</a:t>
            </a: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a:latin typeface="Calibri"/>
              <a:ea typeface="Calibri"/>
              <a:cs typeface="Calibri"/>
              <a:sym typeface="Calibri"/>
            </a:endParaRPr>
          </a:p>
          <a:p>
            <a:pPr marL="0" lvl="0" indent="6985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6275db0a9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6275db0a9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6985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1324fab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1324fab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288b4c25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4288b4c25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69850" algn="l" rtl="0">
              <a:spcBef>
                <a:spcPts val="0"/>
              </a:spcBef>
              <a:spcAft>
                <a:spcPts val="0"/>
              </a:spcAft>
              <a:buClr>
                <a:srgbClr val="000000"/>
              </a:buClr>
              <a:buSzPts val="1100"/>
              <a:buFont typeface="Arial"/>
              <a:buNone/>
            </a:pPr>
            <a:r>
              <a:rPr lang="en" sz="1100"/>
              <a:t>1 minute</a:t>
            </a:r>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6275db0a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6275db0a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275db0a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275db0a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The true/false statements below or statements of your choosing can be presented with the provided Google Form which you can copy using this link: </a:t>
            </a:r>
            <a:r>
              <a:rPr lang="en" sz="1200" u="sng" dirty="0">
                <a:solidFill>
                  <a:schemeClr val="hlink"/>
                </a:solidFill>
                <a:latin typeface="Calibri"/>
                <a:ea typeface="Calibri"/>
                <a:cs typeface="Calibri"/>
                <a:sym typeface="Calibri"/>
                <a:hlinkClick r:id="rId3"/>
              </a:rPr>
              <a:t>https://docs.google.com/forms/d/e/1FAIpQLSezOlvN3qfHNC895BqoU2A1MuhUM8NOB5aQuLrDg7tl7xx9Hg/viewform?usp=sf_link</a:t>
            </a:r>
            <a:endParaRPr sz="1200" dirty="0">
              <a:latin typeface="Calibri"/>
              <a:ea typeface="Calibri"/>
              <a:cs typeface="Calibri"/>
              <a:sym typeface="Calibri"/>
            </a:endParaRPr>
          </a:p>
          <a:p>
            <a:pPr marL="457200" lvl="0" indent="-298450" algn="l" rtl="0">
              <a:lnSpc>
                <a:spcPct val="115000"/>
              </a:lnSpc>
              <a:spcBef>
                <a:spcPts val="1200"/>
              </a:spcBef>
              <a:spcAft>
                <a:spcPts val="0"/>
              </a:spcAft>
              <a:buClr>
                <a:schemeClr val="dk1"/>
              </a:buClr>
              <a:buSzPts val="1100"/>
              <a:buChar char="●"/>
            </a:pPr>
            <a:r>
              <a:rPr lang="en" sz="1200" dirty="0">
                <a:latin typeface="Calibri"/>
                <a:ea typeface="Calibri"/>
                <a:cs typeface="Calibri"/>
                <a:sym typeface="Calibri"/>
              </a:rPr>
              <a:t>There are alligators in the sewers of New York.</a:t>
            </a:r>
            <a:endParaRPr sz="1200" dirty="0">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Char char="●"/>
            </a:pPr>
            <a:r>
              <a:rPr lang="en" sz="1200" dirty="0">
                <a:latin typeface="Calibri"/>
                <a:ea typeface="Calibri"/>
                <a:cs typeface="Calibri"/>
                <a:sym typeface="Calibri"/>
              </a:rPr>
              <a:t>Tomatoes are not a vegetable.</a:t>
            </a:r>
            <a:endParaRPr sz="1200" dirty="0">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Char char="●"/>
            </a:pPr>
            <a:r>
              <a:rPr lang="en" sz="1200" dirty="0">
                <a:latin typeface="Calibri"/>
                <a:ea typeface="Calibri"/>
                <a:cs typeface="Calibri"/>
                <a:sym typeface="Calibri"/>
              </a:rPr>
              <a:t>Napoleon was shorter than the average man.</a:t>
            </a:r>
            <a:endParaRPr sz="1200" dirty="0">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Char char="●"/>
            </a:pPr>
            <a:r>
              <a:rPr lang="en" sz="1200" dirty="0">
                <a:latin typeface="Calibri"/>
                <a:ea typeface="Calibri"/>
                <a:cs typeface="Calibri"/>
                <a:sym typeface="Calibri"/>
              </a:rPr>
              <a:t>Dogs only see in monochrome.</a:t>
            </a:r>
            <a:endParaRPr sz="1200" dirty="0">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Char char="●"/>
            </a:pPr>
            <a:r>
              <a:rPr lang="en" sz="1200" dirty="0">
                <a:latin typeface="Calibri"/>
                <a:ea typeface="Calibri"/>
                <a:cs typeface="Calibri"/>
                <a:sym typeface="Calibri"/>
              </a:rPr>
              <a:t>You should meticulously check your Halloween candy for razor blades.</a:t>
            </a:r>
            <a:endParaRPr sz="1200" dirty="0">
              <a:latin typeface="Calibri"/>
              <a:ea typeface="Calibri"/>
              <a:cs typeface="Calibri"/>
              <a:sym typeface="Calibri"/>
            </a:endParaRPr>
          </a:p>
          <a:p>
            <a:pPr marL="0" lvl="0" indent="0" algn="l" rtl="0">
              <a:spcBef>
                <a:spcPts val="1200"/>
              </a:spcBef>
              <a:spcAft>
                <a:spcPts val="0"/>
              </a:spcAft>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latin typeface="Calibri"/>
                <a:ea typeface="Calibri"/>
                <a:cs typeface="Calibri"/>
                <a:sym typeface="Calibri"/>
              </a:rPr>
              <a:t>Or you can build your own using another tech tool such as Mentimeter, Quizizz, Kahoot, or Plickers. </a:t>
            </a:r>
            <a:br>
              <a:rPr lang="en" sz="1200" dirty="0">
                <a:latin typeface="Calibri"/>
                <a:ea typeface="Calibri"/>
                <a:cs typeface="Calibri"/>
                <a:sym typeface="Calibri"/>
              </a:rPr>
            </a:br>
            <a:r>
              <a:rPr lang="en" sz="1200" dirty="0">
                <a:latin typeface="Calibri"/>
                <a:ea typeface="Calibri"/>
                <a:cs typeface="Calibri"/>
                <a:sym typeface="Calibri"/>
              </a:rPr>
              <a:t>For a non-tech option, have students hold up red and green cards (red for false, green for true) while you read and/or show the statements on slides.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1324fab1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1324fab1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6275db0a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6275db0a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6985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0f3c055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0f3c055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may use this grouping strategy or your own.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highlight>
                  <a:srgbClr val="FFFF00"/>
                </a:highlight>
              </a:rPr>
              <a:t>Be sure to change the statements if you are using different myths than those on the provided google form or on this slide</a:t>
            </a:r>
            <a:endParaRPr dirty="0">
              <a:highlight>
                <a:srgbClr val="FFFF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6275db0a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6275db0a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endParaRPr sz="1200" dirty="0">
              <a:latin typeface="Calibri"/>
              <a:ea typeface="Calibri"/>
              <a:cs typeface="Calibri"/>
              <a:sym typeface="Calibri"/>
            </a:endParaRPr>
          </a:p>
          <a:p>
            <a:pPr marL="0" lvl="0" indent="6985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7f27ea75e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7f27ea75e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5"/>
        <p:cNvGrpSpPr/>
        <p:nvPr/>
      </p:nvGrpSpPr>
      <p:grpSpPr>
        <a:xfrm>
          <a:off x="0" y="0"/>
          <a:ext cx="0" cy="0"/>
          <a:chOff x="0" y="0"/>
          <a:chExt cx="0" cy="0"/>
        </a:xfrm>
      </p:grpSpPr>
      <p:sp>
        <p:nvSpPr>
          <p:cNvPr id="46" name="Google Shape;46;p11"/>
          <p:cNvSpPr txBox="1">
            <a:spLocks noGrp="1"/>
          </p:cNvSpPr>
          <p:nvPr>
            <p:ph type="body" idx="1"/>
          </p:nvPr>
        </p:nvSpPr>
        <p:spPr>
          <a:xfrm>
            <a:off x="3575050" y="1428750"/>
            <a:ext cx="5111700" cy="3257700"/>
          </a:xfrm>
          <a:prstGeom prst="rect">
            <a:avLst/>
          </a:prstGeom>
          <a:noFill/>
          <a:ln>
            <a:noFill/>
          </a:ln>
        </p:spPr>
        <p:txBody>
          <a:bodyPr spcFirstLastPara="1" wrap="square" lIns="97525" tIns="0" rIns="97525" bIns="48750" anchor="t" anchorCtr="0">
            <a:normAutofit/>
          </a:bodyPr>
          <a:lstStyle>
            <a:lvl1pPr marL="457200" lvl="0" indent="-228600" algn="l">
              <a:spcBef>
                <a:spcPts val="400"/>
              </a:spcBef>
              <a:spcAft>
                <a:spcPts val="0"/>
              </a:spcAft>
              <a:buSzPts val="2000"/>
              <a:buNone/>
              <a:defRPr sz="2100"/>
            </a:lvl1pPr>
            <a:lvl2pPr marL="914400" lvl="1" indent="-292100" algn="l">
              <a:spcBef>
                <a:spcPts val="400"/>
              </a:spcBef>
              <a:spcAft>
                <a:spcPts val="0"/>
              </a:spcAft>
              <a:buSzPts val="1000"/>
              <a:buChar char="➤"/>
              <a:defRPr sz="2000"/>
            </a:lvl2pPr>
            <a:lvl3pPr marL="1371600" lvl="2" indent="-311150" algn="l">
              <a:spcBef>
                <a:spcPts val="400"/>
              </a:spcBef>
              <a:spcAft>
                <a:spcPts val="0"/>
              </a:spcAft>
              <a:buSzPts val="1300"/>
              <a:buChar char="-"/>
              <a:defRPr sz="1800"/>
            </a:lvl3pPr>
            <a:lvl4pPr marL="1828800" lvl="3" indent="-292100" algn="l">
              <a:spcBef>
                <a:spcPts val="300"/>
              </a:spcBef>
              <a:spcAft>
                <a:spcPts val="0"/>
              </a:spcAft>
              <a:buSzPts val="1000"/>
              <a:buChar char="-"/>
              <a:defRPr sz="1500"/>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47" name="Google Shape;47;p11"/>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spcBef>
                <a:spcPts val="0"/>
              </a:spcBef>
              <a:spcAft>
                <a:spcPts val="0"/>
              </a:spcAft>
              <a:buClr>
                <a:schemeClr val="accent1"/>
              </a:buClr>
              <a:buSzPts val="37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 name="Google Shape;48;p11"/>
          <p:cNvSpPr txBox="1">
            <a:spLocks noGrp="1"/>
          </p:cNvSpPr>
          <p:nvPr>
            <p:ph type="body" idx="2"/>
          </p:nvPr>
        </p:nvSpPr>
        <p:spPr>
          <a:xfrm>
            <a:off x="457200" y="1428750"/>
            <a:ext cx="3124200" cy="3257700"/>
          </a:xfrm>
          <a:prstGeom prst="rect">
            <a:avLst/>
          </a:prstGeom>
          <a:noFill/>
          <a:ln>
            <a:noFill/>
          </a:ln>
        </p:spPr>
        <p:txBody>
          <a:bodyPr spcFirstLastPara="1" wrap="square" lIns="97525" tIns="0" rIns="97525" bIns="48750" anchor="t" anchorCtr="0">
            <a:normAutofit/>
          </a:bodyPr>
          <a:lstStyle>
            <a:lvl1pPr marL="457200" lvl="0" indent="-330200" algn="l">
              <a:spcBef>
                <a:spcPts val="300"/>
              </a:spcBef>
              <a:spcAft>
                <a:spcPts val="0"/>
              </a:spcAft>
              <a:buSzPts val="1600"/>
              <a:buChar char="⚫"/>
              <a:defRPr sz="1600"/>
            </a:lvl1pPr>
            <a:lvl2pPr marL="914400" lvl="1" indent="-273050" algn="l">
              <a:spcBef>
                <a:spcPts val="300"/>
              </a:spcBef>
              <a:spcAft>
                <a:spcPts val="0"/>
              </a:spcAft>
              <a:buSzPts val="700"/>
              <a:buChar char="➤"/>
              <a:defRPr sz="1500"/>
            </a:lvl2pPr>
            <a:lvl3pPr marL="1371600" lvl="2" indent="-292100" algn="l">
              <a:spcBef>
                <a:spcPts val="300"/>
              </a:spcBef>
              <a:spcAft>
                <a:spcPts val="0"/>
              </a:spcAft>
              <a:buSzPts val="1000"/>
              <a:buChar char="-"/>
              <a:defRPr sz="1400"/>
            </a:lvl3pPr>
            <a:lvl4pPr marL="1828800" lvl="3" indent="-279400" algn="l">
              <a:spcBef>
                <a:spcPts val="200"/>
              </a:spcBef>
              <a:spcAft>
                <a:spcPts val="0"/>
              </a:spcAft>
              <a:buSzPts val="800"/>
              <a:buChar char="-"/>
              <a:defRPr sz="1200"/>
            </a:lvl4pPr>
            <a:lvl5pPr marL="2286000" lvl="4" indent="-279400" algn="l">
              <a:spcBef>
                <a:spcPts val="200"/>
              </a:spcBef>
              <a:spcAft>
                <a:spcPts val="0"/>
              </a:spcAft>
              <a:buSzPts val="800"/>
              <a:buChar char="-"/>
              <a:defRPr sz="12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49" name="Google Shape;49;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52" name="Google Shape;52;p12"/>
          <p:cNvSpPr txBox="1">
            <a:spLocks noGrp="1"/>
          </p:cNvSpPr>
          <p:nvPr>
            <p:ph type="body" idx="1"/>
          </p:nvPr>
        </p:nvSpPr>
        <p:spPr>
          <a:xfrm>
            <a:off x="457200" y="1200150"/>
            <a:ext cx="3994500" cy="3725700"/>
          </a:xfrm>
          <a:prstGeom prst="rect">
            <a:avLst/>
          </a:prstGeom>
          <a:noFill/>
          <a:ln>
            <a:noFill/>
          </a:ln>
        </p:spPr>
        <p:txBody>
          <a:bodyPr spcFirstLastPara="1" wrap="square" lIns="97525" tIns="97525" rIns="97525" bIns="97525" anchor="t" anchorCtr="0">
            <a:normAutofit/>
          </a:bodyPr>
          <a:lstStyle>
            <a:lvl1pPr marL="457200" lvl="0" indent="-349250" algn="l">
              <a:spcBef>
                <a:spcPts val="400"/>
              </a:spcBef>
              <a:spcAft>
                <a:spcPts val="0"/>
              </a:spcAft>
              <a:buSzPts val="1900"/>
              <a:buChar char="⚫"/>
              <a:defRPr/>
            </a:lvl1pPr>
            <a:lvl2pPr marL="914400" lvl="1" indent="-285750" algn="l">
              <a:spcBef>
                <a:spcPts val="400"/>
              </a:spcBef>
              <a:spcAft>
                <a:spcPts val="0"/>
              </a:spcAft>
              <a:buSzPts val="900"/>
              <a:buChar char="➤"/>
              <a:defRPr/>
            </a:lvl2pPr>
            <a:lvl3pPr marL="1371600" lvl="2" indent="-298450" algn="l">
              <a:spcBef>
                <a:spcPts val="300"/>
              </a:spcBef>
              <a:spcAft>
                <a:spcPts val="0"/>
              </a:spcAft>
              <a:buSzPts val="1100"/>
              <a:buChar char="-"/>
              <a:defRPr/>
            </a:lvl3pPr>
            <a:lvl4pPr marL="1828800" lvl="3" indent="-292100" algn="l">
              <a:spcBef>
                <a:spcPts val="300"/>
              </a:spcBef>
              <a:spcAft>
                <a:spcPts val="0"/>
              </a:spcAft>
              <a:buSzPts val="1000"/>
              <a:buChar char="-"/>
              <a:defRPr/>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sz="1400"/>
            </a:lvl6pPr>
            <a:lvl7pPr marL="3200400" lvl="6" indent="-298450" algn="l">
              <a:spcBef>
                <a:spcPts val="300"/>
              </a:spcBef>
              <a:spcAft>
                <a:spcPts val="0"/>
              </a:spcAft>
              <a:buSzPts val="1100"/>
              <a:buChar char="⚫"/>
              <a:defRPr sz="1400"/>
            </a:lvl7pPr>
            <a:lvl8pPr marL="3657600" lvl="7" indent="-317500" algn="l">
              <a:spcBef>
                <a:spcPts val="300"/>
              </a:spcBef>
              <a:spcAft>
                <a:spcPts val="0"/>
              </a:spcAft>
              <a:buSzPts val="1400"/>
              <a:buFont typeface="Constantia"/>
              <a:buChar char="•"/>
              <a:defRPr sz="1400"/>
            </a:lvl8pPr>
            <a:lvl9pPr marL="4114800" lvl="8" indent="-317500" algn="l">
              <a:spcBef>
                <a:spcPts val="300"/>
              </a:spcBef>
              <a:spcAft>
                <a:spcPts val="0"/>
              </a:spcAft>
              <a:buSzPts val="1400"/>
              <a:buFont typeface="Constantia"/>
              <a:buChar char="•"/>
              <a:defRPr sz="1400"/>
            </a:lvl9pPr>
          </a:lstStyle>
          <a:p>
            <a:endParaRPr/>
          </a:p>
        </p:txBody>
      </p:sp>
      <p:sp>
        <p:nvSpPr>
          <p:cNvPr id="53" name="Google Shape;53;p12"/>
          <p:cNvSpPr txBox="1">
            <a:spLocks noGrp="1"/>
          </p:cNvSpPr>
          <p:nvPr>
            <p:ph type="body" idx="2"/>
          </p:nvPr>
        </p:nvSpPr>
        <p:spPr>
          <a:xfrm>
            <a:off x="4692274" y="1200150"/>
            <a:ext cx="3994500" cy="3725700"/>
          </a:xfrm>
          <a:prstGeom prst="rect">
            <a:avLst/>
          </a:prstGeom>
          <a:noFill/>
          <a:ln>
            <a:noFill/>
          </a:ln>
        </p:spPr>
        <p:txBody>
          <a:bodyPr spcFirstLastPara="1" wrap="square" lIns="97525" tIns="97525" rIns="97525" bIns="97525" anchor="t" anchorCtr="0">
            <a:normAutofit/>
          </a:bodyPr>
          <a:lstStyle>
            <a:lvl1pPr marL="457200" lvl="0" indent="-349250" algn="l">
              <a:spcBef>
                <a:spcPts val="400"/>
              </a:spcBef>
              <a:spcAft>
                <a:spcPts val="0"/>
              </a:spcAft>
              <a:buSzPts val="1900"/>
              <a:buChar char="⚫"/>
              <a:defRPr/>
            </a:lvl1pPr>
            <a:lvl2pPr marL="914400" lvl="1" indent="-285750" algn="l">
              <a:spcBef>
                <a:spcPts val="400"/>
              </a:spcBef>
              <a:spcAft>
                <a:spcPts val="0"/>
              </a:spcAft>
              <a:buSzPts val="900"/>
              <a:buChar char="➤"/>
              <a:defRPr/>
            </a:lvl2pPr>
            <a:lvl3pPr marL="1371600" lvl="2" indent="-298450" algn="l">
              <a:spcBef>
                <a:spcPts val="300"/>
              </a:spcBef>
              <a:spcAft>
                <a:spcPts val="0"/>
              </a:spcAft>
              <a:buSzPts val="1100"/>
              <a:buChar char="-"/>
              <a:defRPr/>
            </a:lvl3pPr>
            <a:lvl4pPr marL="1828800" lvl="3" indent="-292100" algn="l">
              <a:spcBef>
                <a:spcPts val="300"/>
              </a:spcBef>
              <a:spcAft>
                <a:spcPts val="0"/>
              </a:spcAft>
              <a:buSzPts val="1000"/>
              <a:buChar char="-"/>
              <a:defRPr/>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sz="1400"/>
            </a:lvl6pPr>
            <a:lvl7pPr marL="3200400" lvl="6" indent="-298450" algn="l">
              <a:spcBef>
                <a:spcPts val="300"/>
              </a:spcBef>
              <a:spcAft>
                <a:spcPts val="0"/>
              </a:spcAft>
              <a:buSzPts val="1100"/>
              <a:buChar char="⚫"/>
              <a:defRPr sz="1400"/>
            </a:lvl7pPr>
            <a:lvl8pPr marL="3657600" lvl="7" indent="-317500" algn="l">
              <a:spcBef>
                <a:spcPts val="300"/>
              </a:spcBef>
              <a:spcAft>
                <a:spcPts val="0"/>
              </a:spcAft>
              <a:buSzPts val="1400"/>
              <a:buFont typeface="Constantia"/>
              <a:buChar char="•"/>
              <a:defRPr sz="1400"/>
            </a:lvl8pPr>
            <a:lvl9pPr marL="4114800" lvl="8" indent="-317500" algn="l">
              <a:spcBef>
                <a:spcPts val="300"/>
              </a:spcBef>
              <a:spcAft>
                <a:spcPts val="0"/>
              </a:spcAft>
              <a:buSzPts val="1400"/>
              <a:buFont typeface="Constantia"/>
              <a:buChar char="•"/>
              <a:defRPr sz="1400"/>
            </a:lvl9pPr>
          </a:lstStyle>
          <a:p>
            <a:endParaRPr/>
          </a:p>
        </p:txBody>
      </p:sp>
      <p:pic>
        <p:nvPicPr>
          <p:cNvPr id="54" name="Google Shape;54;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1">
  <p:cSld name="Title slide 1 1">
    <p:bg>
      <p:bgPr>
        <a:solidFill>
          <a:schemeClr val="lt2"/>
        </a:solidFill>
        <a:effectLst/>
      </p:bgPr>
    </p:bg>
    <p:spTree>
      <p:nvGrpSpPr>
        <p:cNvPr id="1" name="Shape 55"/>
        <p:cNvGrpSpPr/>
        <p:nvPr/>
      </p:nvGrpSpPr>
      <p:grpSpPr>
        <a:xfrm>
          <a:off x="0" y="0"/>
          <a:ext cx="0" cy="0"/>
          <a:chOff x="0" y="0"/>
          <a:chExt cx="0" cy="0"/>
        </a:xfrm>
      </p:grpSpPr>
      <p:sp>
        <p:nvSpPr>
          <p:cNvPr id="56" name="Google Shape;56;p13"/>
          <p:cNvSpPr/>
          <p:nvPr/>
        </p:nvSpPr>
        <p:spPr>
          <a:xfrm>
            <a:off x="0" y="0"/>
            <a:ext cx="9144000" cy="2883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7" name="Google Shape;57;p13"/>
          <p:cNvSpPr txBox="1">
            <a:spLocks noGrp="1"/>
          </p:cNvSpPr>
          <p:nvPr>
            <p:ph type="ctrTitle"/>
          </p:nvPr>
        </p:nvSpPr>
        <p:spPr>
          <a:xfrm>
            <a:off x="729450" y="3760850"/>
            <a:ext cx="7688100" cy="631200"/>
          </a:xfrm>
          <a:prstGeom prst="rect">
            <a:avLst/>
          </a:prstGeom>
          <a:noFill/>
          <a:ln>
            <a:noFill/>
          </a:ln>
        </p:spPr>
        <p:txBody>
          <a:bodyPr spcFirstLastPara="1" wrap="square" lIns="0" tIns="48750" rIns="0" bIns="0" anchor="t" anchorCtr="0">
            <a:normAutofit/>
          </a:bodyPr>
          <a:lstStyle>
            <a:lvl1pPr marL="0" marR="0" lvl="0" indent="0" algn="l" rtl="0">
              <a:lnSpc>
                <a:spcPct val="100000"/>
              </a:lnSpc>
              <a:spcBef>
                <a:spcPts val="0"/>
              </a:spcBef>
              <a:spcAft>
                <a:spcPts val="0"/>
              </a:spcAft>
              <a:buClr>
                <a:schemeClr val="dk2"/>
              </a:buClr>
              <a:buSzPts val="3700"/>
              <a:buFont typeface="Raleway"/>
              <a:buNone/>
              <a:defRPr sz="36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2pPr>
            <a:lvl3pPr lvl="2"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3pPr>
            <a:lvl4pPr lvl="3"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4pPr>
            <a:lvl5pPr lvl="4"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5pPr>
            <a:lvl6pPr lvl="5"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6pPr>
            <a:lvl7pPr lvl="6"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7pPr>
            <a:lvl8pPr lvl="7"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8pPr>
            <a:lvl9pPr lvl="8"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9pPr>
          </a:lstStyle>
          <a:p>
            <a:endParaRPr/>
          </a:p>
        </p:txBody>
      </p:sp>
      <p:sp>
        <p:nvSpPr>
          <p:cNvPr id="58" name="Google Shape;58;p13"/>
          <p:cNvSpPr txBox="1">
            <a:spLocks noGrp="1"/>
          </p:cNvSpPr>
          <p:nvPr>
            <p:ph type="subTitle" idx="1"/>
          </p:nvPr>
        </p:nvSpPr>
        <p:spPr>
          <a:xfrm>
            <a:off x="729627" y="4392100"/>
            <a:ext cx="7688100" cy="541200"/>
          </a:xfrm>
          <a:prstGeom prst="rect">
            <a:avLst/>
          </a:prstGeom>
          <a:noFill/>
          <a:ln>
            <a:noFill/>
          </a:ln>
        </p:spPr>
        <p:txBody>
          <a:bodyPr spcFirstLastPara="1" wrap="square" lIns="97525" tIns="48750" rIns="97525" bIns="48750" anchor="t" anchorCtr="0">
            <a:normAutofit/>
          </a:bodyPr>
          <a:lstStyle>
            <a:lvl1pPr marL="0" marR="0" lvl="0" indent="0" algn="l" rtl="0">
              <a:lnSpc>
                <a:spcPct val="100000"/>
              </a:lnSpc>
              <a:spcBef>
                <a:spcPts val="0"/>
              </a:spcBef>
              <a:spcAft>
                <a:spcPts val="0"/>
              </a:spcAft>
              <a:buClr>
                <a:schemeClr val="accent1"/>
              </a:buClr>
              <a:buSzPts val="1900"/>
              <a:buFont typeface="Lato"/>
              <a:buNone/>
              <a:defRPr sz="1600"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900"/>
              <a:buFont typeface="Lato"/>
              <a:buNone/>
              <a:defRPr sz="1600"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200"/>
              <a:buFont typeface="Lato"/>
              <a:buNone/>
              <a:defRPr sz="1600"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9pPr>
          </a:lstStyle>
          <a:p>
            <a:endParaRPr/>
          </a:p>
        </p:txBody>
      </p:sp>
      <p:sp>
        <p:nvSpPr>
          <p:cNvPr id="59" name="Google Shape;59;p13"/>
          <p:cNvSpPr txBox="1">
            <a:spLocks noGrp="1"/>
          </p:cNvSpPr>
          <p:nvPr>
            <p:ph type="sldNum" idx="12"/>
          </p:nvPr>
        </p:nvSpPr>
        <p:spPr>
          <a:xfrm>
            <a:off x="7438376" y="4749850"/>
            <a:ext cx="164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13" descr="Untitled-3.png"/>
          <p:cNvPicPr preferRelativeResize="0"/>
          <p:nvPr/>
        </p:nvPicPr>
        <p:blipFill rotWithShape="1">
          <a:blip r:embed="rId2">
            <a:alphaModFix/>
          </a:blip>
          <a:srcRect/>
          <a:stretch/>
        </p:blipFill>
        <p:spPr>
          <a:xfrm>
            <a:off x="809675" y="3048338"/>
            <a:ext cx="787200" cy="784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2"/>
        </a:solidFill>
        <a:effectLst/>
      </p:bgPr>
    </p:bg>
    <p:spTree>
      <p:nvGrpSpPr>
        <p:cNvPr id="1" name="Shape 61"/>
        <p:cNvGrpSpPr/>
        <p:nvPr/>
      </p:nvGrpSpPr>
      <p:grpSpPr>
        <a:xfrm>
          <a:off x="0" y="0"/>
          <a:ext cx="0" cy="0"/>
          <a:chOff x="0" y="0"/>
          <a:chExt cx="0" cy="0"/>
        </a:xfrm>
      </p:grpSpPr>
      <p:sp>
        <p:nvSpPr>
          <p:cNvPr id="62" name="Google Shape;62;p14"/>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3" name="Google Shape;63;p14"/>
          <p:cNvSpPr txBox="1">
            <a:spLocks noGrp="1"/>
          </p:cNvSpPr>
          <p:nvPr>
            <p:ph type="ctrTitle"/>
          </p:nvPr>
        </p:nvSpPr>
        <p:spPr>
          <a:xfrm>
            <a:off x="729450" y="941450"/>
            <a:ext cx="7688100" cy="1664700"/>
          </a:xfrm>
          <a:prstGeom prst="rect">
            <a:avLst/>
          </a:prstGeom>
          <a:noFill/>
          <a:ln>
            <a:noFill/>
          </a:ln>
        </p:spPr>
        <p:txBody>
          <a:bodyPr spcFirstLastPara="1" wrap="square" lIns="0" tIns="48750" rIns="0" bIns="0" anchor="t" anchorCtr="0">
            <a:normAutofit/>
          </a:bodyPr>
          <a:lstStyle>
            <a:lvl1pPr marL="0" marR="0" lvl="0" indent="0" algn="l" rtl="0">
              <a:lnSpc>
                <a:spcPct val="100000"/>
              </a:lnSpc>
              <a:spcBef>
                <a:spcPts val="0"/>
              </a:spcBef>
              <a:spcAft>
                <a:spcPts val="0"/>
              </a:spcAft>
              <a:buClr>
                <a:schemeClr val="dk2"/>
              </a:buClr>
              <a:buSzPts val="3700"/>
              <a:buFont typeface="Raleway"/>
              <a:buNone/>
              <a:defRPr sz="42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2pPr>
            <a:lvl3pPr lvl="2"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3pPr>
            <a:lvl4pPr lvl="3"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4pPr>
            <a:lvl5pPr lvl="4"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5pPr>
            <a:lvl6pPr lvl="5"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6pPr>
            <a:lvl7pPr lvl="6"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7pPr>
            <a:lvl8pPr lvl="7"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8pPr>
            <a:lvl9pPr lvl="8" indent="0" rtl="0">
              <a:spcBef>
                <a:spcPts val="0"/>
              </a:spcBef>
              <a:spcAft>
                <a:spcPts val="0"/>
              </a:spcAft>
              <a:buClr>
                <a:schemeClr val="dk2"/>
              </a:buClr>
              <a:buSzPts val="1100"/>
              <a:buFont typeface="Raleway"/>
              <a:buNone/>
              <a:defRPr sz="4200" b="1">
                <a:solidFill>
                  <a:schemeClr val="dk2"/>
                </a:solidFill>
                <a:latin typeface="Raleway"/>
                <a:ea typeface="Raleway"/>
                <a:cs typeface="Raleway"/>
                <a:sym typeface="Raleway"/>
              </a:defRPr>
            </a:lvl9pPr>
          </a:lstStyle>
          <a:p>
            <a:endParaRPr/>
          </a:p>
        </p:txBody>
      </p:sp>
      <p:sp>
        <p:nvSpPr>
          <p:cNvPr id="64" name="Google Shape;64;p14"/>
          <p:cNvSpPr txBox="1">
            <a:spLocks noGrp="1"/>
          </p:cNvSpPr>
          <p:nvPr>
            <p:ph type="subTitle" idx="1"/>
          </p:nvPr>
        </p:nvSpPr>
        <p:spPr>
          <a:xfrm>
            <a:off x="729627" y="2563300"/>
            <a:ext cx="7688100" cy="541200"/>
          </a:xfrm>
          <a:prstGeom prst="rect">
            <a:avLst/>
          </a:prstGeom>
          <a:noFill/>
          <a:ln>
            <a:noFill/>
          </a:ln>
        </p:spPr>
        <p:txBody>
          <a:bodyPr spcFirstLastPara="1" wrap="square" lIns="97525" tIns="48750" rIns="97525" bIns="48750" anchor="t" anchorCtr="0">
            <a:normAutofit/>
          </a:bodyPr>
          <a:lstStyle>
            <a:lvl1pPr marL="0" marR="0" lvl="0" indent="0" algn="l" rtl="0">
              <a:lnSpc>
                <a:spcPct val="100000"/>
              </a:lnSpc>
              <a:spcBef>
                <a:spcPts val="0"/>
              </a:spcBef>
              <a:spcAft>
                <a:spcPts val="0"/>
              </a:spcAft>
              <a:buClr>
                <a:schemeClr val="accent1"/>
              </a:buClr>
              <a:buSzPts val="1900"/>
              <a:buFont typeface="Lato"/>
              <a:buNone/>
              <a:defRPr sz="1600"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900"/>
              <a:buFont typeface="Lato"/>
              <a:buNone/>
              <a:defRPr sz="1600"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200"/>
              <a:buFont typeface="Lato"/>
              <a:buNone/>
              <a:defRPr sz="1600"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9pPr>
          </a:lstStyle>
          <a:p>
            <a:endParaRPr/>
          </a:p>
        </p:txBody>
      </p:sp>
      <p:sp>
        <p:nvSpPr>
          <p:cNvPr id="65" name="Google Shape;65;p14"/>
          <p:cNvSpPr txBox="1">
            <a:spLocks noGrp="1"/>
          </p:cNvSpPr>
          <p:nvPr>
            <p:ph type="sldNum" idx="12"/>
          </p:nvPr>
        </p:nvSpPr>
        <p:spPr>
          <a:xfrm>
            <a:off x="7438376" y="4749850"/>
            <a:ext cx="164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6" name="Google Shape;66;p14"/>
          <p:cNvSpPr/>
          <p:nvPr/>
        </p:nvSpPr>
        <p:spPr>
          <a:xfrm>
            <a:off x="596800" y="101800"/>
            <a:ext cx="951000" cy="951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 name="Google Shape;67;p14" descr="Untitled-3.png"/>
          <p:cNvPicPr preferRelativeResize="0"/>
          <p:nvPr/>
        </p:nvPicPr>
        <p:blipFill rotWithShape="1">
          <a:blip r:embed="rId2">
            <a:alphaModFix/>
          </a:blip>
          <a:srcRect/>
          <a:stretch/>
        </p:blipFill>
        <p:spPr>
          <a:xfrm>
            <a:off x="678700" y="185050"/>
            <a:ext cx="787200" cy="784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8"/>
        <p:cNvGrpSpPr/>
        <p:nvPr/>
      </p:nvGrpSpPr>
      <p:grpSpPr>
        <a:xfrm>
          <a:off x="0" y="0"/>
          <a:ext cx="0" cy="0"/>
          <a:chOff x="0" y="0"/>
          <a:chExt cx="0" cy="0"/>
        </a:xfrm>
      </p:grpSpPr>
      <p:sp>
        <p:nvSpPr>
          <p:cNvPr id="69" name="Google Shape;69;p1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0" name="Google Shape;70;p15"/>
          <p:cNvSpPr txBox="1">
            <a:spLocks noGrp="1"/>
          </p:cNvSpPr>
          <p:nvPr>
            <p:ph type="title"/>
          </p:nvPr>
        </p:nvSpPr>
        <p:spPr>
          <a:xfrm>
            <a:off x="730000" y="1090050"/>
            <a:ext cx="3300900" cy="1381500"/>
          </a:xfrm>
          <a:prstGeom prst="rect">
            <a:avLst/>
          </a:prstGeom>
          <a:noFill/>
          <a:ln>
            <a:noFill/>
          </a:ln>
        </p:spPr>
        <p:txBody>
          <a:bodyPr spcFirstLastPara="1" wrap="square" lIns="0" tIns="48750" rIns="0" bIns="0" anchor="t" anchorCtr="0">
            <a:normAutofit/>
          </a:bodyPr>
          <a:lstStyle>
            <a:lvl1pPr marL="0" marR="0" lvl="0" indent="0" algn="l" rtl="0">
              <a:lnSpc>
                <a:spcPct val="100000"/>
              </a:lnSpc>
              <a:spcBef>
                <a:spcPts val="0"/>
              </a:spcBef>
              <a:spcAft>
                <a:spcPts val="0"/>
              </a:spcAft>
              <a:buClr>
                <a:schemeClr val="dk2"/>
              </a:buClr>
              <a:buSzPts val="3700"/>
              <a:buFont typeface="Raleway"/>
              <a:buNone/>
              <a:defRPr sz="26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9pPr>
          </a:lstStyle>
          <a:p>
            <a:endParaRPr/>
          </a:p>
        </p:txBody>
      </p:sp>
      <p:sp>
        <p:nvSpPr>
          <p:cNvPr id="71" name="Google Shape;71;p15"/>
          <p:cNvSpPr txBox="1">
            <a:spLocks noGrp="1"/>
          </p:cNvSpPr>
          <p:nvPr>
            <p:ph type="body" idx="1"/>
          </p:nvPr>
        </p:nvSpPr>
        <p:spPr>
          <a:xfrm>
            <a:off x="721225" y="2553125"/>
            <a:ext cx="3300900" cy="1597500"/>
          </a:xfrm>
          <a:prstGeom prst="rect">
            <a:avLst/>
          </a:prstGeom>
          <a:noFill/>
          <a:ln>
            <a:noFill/>
          </a:ln>
        </p:spPr>
        <p:txBody>
          <a:bodyPr spcFirstLastPara="1" wrap="square" lIns="97525" tIns="48750" rIns="97525" bIns="48750" anchor="t" anchorCtr="0">
            <a:normAutofit/>
          </a:bodyPr>
          <a:lstStyle>
            <a:lvl1pPr marL="457200" marR="0" lvl="0" indent="-342900" algn="l" rtl="0">
              <a:lnSpc>
                <a:spcPct val="115000"/>
              </a:lnSpc>
              <a:spcBef>
                <a:spcPts val="0"/>
              </a:spcBef>
              <a:spcAft>
                <a:spcPts val="0"/>
              </a:spcAft>
              <a:buClr>
                <a:schemeClr val="accent1"/>
              </a:buClr>
              <a:buSzPts val="1800"/>
              <a:buFont typeface="Lato"/>
              <a:buChar char="●"/>
              <a:defRPr sz="18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72" name="Google Shape;72;p15"/>
          <p:cNvSpPr txBox="1">
            <a:spLocks noGrp="1"/>
          </p:cNvSpPr>
          <p:nvPr>
            <p:ph type="sldNum" idx="12"/>
          </p:nvPr>
        </p:nvSpPr>
        <p:spPr>
          <a:xfrm>
            <a:off x="7438376" y="4749850"/>
            <a:ext cx="164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3" name="Google Shape;73;p15"/>
          <p:cNvSpPr/>
          <p:nvPr/>
        </p:nvSpPr>
        <p:spPr>
          <a:xfrm>
            <a:off x="596800" y="101800"/>
            <a:ext cx="951000" cy="951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 name="Google Shape;74;p15" descr="Untitled-3.png"/>
          <p:cNvPicPr preferRelativeResize="0"/>
          <p:nvPr/>
        </p:nvPicPr>
        <p:blipFill rotWithShape="1">
          <a:blip r:embed="rId2">
            <a:alphaModFix/>
          </a:blip>
          <a:srcRect/>
          <a:stretch/>
        </p:blipFill>
        <p:spPr>
          <a:xfrm>
            <a:off x="678700" y="185050"/>
            <a:ext cx="787200" cy="784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298AC4"/>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729450" y="733950"/>
            <a:ext cx="7688400" cy="1244700"/>
          </a:xfrm>
          <a:prstGeom prst="rect">
            <a:avLst/>
          </a:prstGeom>
          <a:noFill/>
          <a:ln>
            <a:noFill/>
          </a:ln>
        </p:spPr>
        <p:txBody>
          <a:bodyPr spcFirstLastPara="1" wrap="square" lIns="0" tIns="48750" rIns="0" bIns="0" anchor="t" anchorCtr="0">
            <a:normAutofit/>
          </a:bodyPr>
          <a:lstStyle>
            <a:lvl1pPr marL="0" marR="0" lvl="0" indent="0" algn="l" rtl="0">
              <a:lnSpc>
                <a:spcPct val="100000"/>
              </a:lnSpc>
              <a:spcBef>
                <a:spcPts val="0"/>
              </a:spcBef>
              <a:spcAft>
                <a:spcPts val="0"/>
              </a:spcAft>
              <a:buClr>
                <a:schemeClr val="lt1"/>
              </a:buClr>
              <a:buSzPts val="3700"/>
              <a:buFont typeface="Raleway"/>
              <a:buNone/>
              <a:defRPr sz="8000" b="1" i="0" u="none" strike="noStrike" cap="none">
                <a:solidFill>
                  <a:schemeClr val="lt1"/>
                </a:solidFill>
                <a:latin typeface="Raleway"/>
                <a:ea typeface="Raleway"/>
                <a:cs typeface="Raleway"/>
                <a:sym typeface="Raleway"/>
              </a:defRPr>
            </a:lvl1pPr>
            <a:lvl2pPr lvl="1" indent="0" rtl="0">
              <a:spcBef>
                <a:spcPts val="0"/>
              </a:spcBef>
              <a:spcAft>
                <a:spcPts val="0"/>
              </a:spcAft>
              <a:buClr>
                <a:schemeClr val="lt1"/>
              </a:buClr>
              <a:buSzPts val="1100"/>
              <a:buFont typeface="Raleway"/>
              <a:buNone/>
              <a:defRPr sz="8000" b="1">
                <a:solidFill>
                  <a:schemeClr val="lt1"/>
                </a:solidFill>
                <a:latin typeface="Raleway"/>
                <a:ea typeface="Raleway"/>
                <a:cs typeface="Raleway"/>
                <a:sym typeface="Raleway"/>
              </a:defRPr>
            </a:lvl2pPr>
            <a:lvl3pPr lvl="2" indent="0" rtl="0">
              <a:spcBef>
                <a:spcPts val="0"/>
              </a:spcBef>
              <a:spcAft>
                <a:spcPts val="0"/>
              </a:spcAft>
              <a:buClr>
                <a:schemeClr val="lt1"/>
              </a:buClr>
              <a:buSzPts val="1100"/>
              <a:buFont typeface="Raleway"/>
              <a:buNone/>
              <a:defRPr sz="8000" b="1">
                <a:solidFill>
                  <a:schemeClr val="lt1"/>
                </a:solidFill>
                <a:latin typeface="Raleway"/>
                <a:ea typeface="Raleway"/>
                <a:cs typeface="Raleway"/>
                <a:sym typeface="Raleway"/>
              </a:defRPr>
            </a:lvl3pPr>
            <a:lvl4pPr lvl="3" indent="0" rtl="0">
              <a:spcBef>
                <a:spcPts val="0"/>
              </a:spcBef>
              <a:spcAft>
                <a:spcPts val="0"/>
              </a:spcAft>
              <a:buClr>
                <a:schemeClr val="lt1"/>
              </a:buClr>
              <a:buSzPts val="1100"/>
              <a:buFont typeface="Raleway"/>
              <a:buNone/>
              <a:defRPr sz="8000" b="1">
                <a:solidFill>
                  <a:schemeClr val="lt1"/>
                </a:solidFill>
                <a:latin typeface="Raleway"/>
                <a:ea typeface="Raleway"/>
                <a:cs typeface="Raleway"/>
                <a:sym typeface="Raleway"/>
              </a:defRPr>
            </a:lvl4pPr>
            <a:lvl5pPr lvl="4" indent="0" rtl="0">
              <a:spcBef>
                <a:spcPts val="0"/>
              </a:spcBef>
              <a:spcAft>
                <a:spcPts val="0"/>
              </a:spcAft>
              <a:buClr>
                <a:schemeClr val="lt1"/>
              </a:buClr>
              <a:buSzPts val="1100"/>
              <a:buFont typeface="Raleway"/>
              <a:buNone/>
              <a:defRPr sz="8000" b="1">
                <a:solidFill>
                  <a:schemeClr val="lt1"/>
                </a:solidFill>
                <a:latin typeface="Raleway"/>
                <a:ea typeface="Raleway"/>
                <a:cs typeface="Raleway"/>
                <a:sym typeface="Raleway"/>
              </a:defRPr>
            </a:lvl5pPr>
            <a:lvl6pPr lvl="5" indent="0" rtl="0">
              <a:spcBef>
                <a:spcPts val="0"/>
              </a:spcBef>
              <a:spcAft>
                <a:spcPts val="0"/>
              </a:spcAft>
              <a:buClr>
                <a:schemeClr val="lt1"/>
              </a:buClr>
              <a:buSzPts val="1100"/>
              <a:buFont typeface="Raleway"/>
              <a:buNone/>
              <a:defRPr sz="8000" b="1">
                <a:solidFill>
                  <a:schemeClr val="lt1"/>
                </a:solidFill>
                <a:latin typeface="Raleway"/>
                <a:ea typeface="Raleway"/>
                <a:cs typeface="Raleway"/>
                <a:sym typeface="Raleway"/>
              </a:defRPr>
            </a:lvl6pPr>
            <a:lvl7pPr lvl="6" indent="0" rtl="0">
              <a:spcBef>
                <a:spcPts val="0"/>
              </a:spcBef>
              <a:spcAft>
                <a:spcPts val="0"/>
              </a:spcAft>
              <a:buClr>
                <a:schemeClr val="lt1"/>
              </a:buClr>
              <a:buSzPts val="1100"/>
              <a:buFont typeface="Raleway"/>
              <a:buNone/>
              <a:defRPr sz="8000" b="1">
                <a:solidFill>
                  <a:schemeClr val="lt1"/>
                </a:solidFill>
                <a:latin typeface="Raleway"/>
                <a:ea typeface="Raleway"/>
                <a:cs typeface="Raleway"/>
                <a:sym typeface="Raleway"/>
              </a:defRPr>
            </a:lvl7pPr>
            <a:lvl8pPr lvl="7" indent="0" rtl="0">
              <a:spcBef>
                <a:spcPts val="0"/>
              </a:spcBef>
              <a:spcAft>
                <a:spcPts val="0"/>
              </a:spcAft>
              <a:buClr>
                <a:schemeClr val="lt1"/>
              </a:buClr>
              <a:buSzPts val="1100"/>
              <a:buFont typeface="Raleway"/>
              <a:buNone/>
              <a:defRPr sz="8000" b="1">
                <a:solidFill>
                  <a:schemeClr val="lt1"/>
                </a:solidFill>
                <a:latin typeface="Raleway"/>
                <a:ea typeface="Raleway"/>
                <a:cs typeface="Raleway"/>
                <a:sym typeface="Raleway"/>
              </a:defRPr>
            </a:lvl8pPr>
            <a:lvl9pPr lvl="8" indent="0" rtl="0">
              <a:spcBef>
                <a:spcPts val="0"/>
              </a:spcBef>
              <a:spcAft>
                <a:spcPts val="0"/>
              </a:spcAft>
              <a:buClr>
                <a:schemeClr val="lt1"/>
              </a:buClr>
              <a:buSzPts val="1100"/>
              <a:buFont typeface="Raleway"/>
              <a:buNone/>
              <a:defRPr sz="8000" b="1">
                <a:solidFill>
                  <a:schemeClr val="lt1"/>
                </a:solidFill>
                <a:latin typeface="Raleway"/>
                <a:ea typeface="Raleway"/>
                <a:cs typeface="Raleway"/>
                <a:sym typeface="Raleway"/>
              </a:defRPr>
            </a:lvl9pPr>
          </a:lstStyle>
          <a:p>
            <a:endParaRPr/>
          </a:p>
        </p:txBody>
      </p:sp>
      <p:sp>
        <p:nvSpPr>
          <p:cNvPr id="77" name="Google Shape;77;p16"/>
          <p:cNvSpPr txBox="1">
            <a:spLocks noGrp="1"/>
          </p:cNvSpPr>
          <p:nvPr>
            <p:ph type="body" idx="1"/>
          </p:nvPr>
        </p:nvSpPr>
        <p:spPr>
          <a:xfrm>
            <a:off x="729450" y="2272887"/>
            <a:ext cx="7688400" cy="1580400"/>
          </a:xfrm>
          <a:prstGeom prst="rect">
            <a:avLst/>
          </a:prstGeom>
          <a:noFill/>
          <a:ln>
            <a:noFill/>
          </a:ln>
        </p:spPr>
        <p:txBody>
          <a:bodyPr spcFirstLastPara="1" wrap="square" lIns="97525" tIns="48750" rIns="97525" bIns="48750" anchor="t" anchorCtr="0">
            <a:normAutofit/>
          </a:bodyPr>
          <a:lstStyle>
            <a:lvl1pPr marL="457200" marR="0" lvl="0" indent="-342900" algn="l" rtl="0">
              <a:lnSpc>
                <a:spcPct val="115000"/>
              </a:lnSpc>
              <a:spcBef>
                <a:spcPts val="0"/>
              </a:spcBef>
              <a:spcAft>
                <a:spcPts val="0"/>
              </a:spcAft>
              <a:buClr>
                <a:schemeClr val="lt1"/>
              </a:buClr>
              <a:buSzPts val="1800"/>
              <a:buFont typeface="Lato"/>
              <a:buChar char="●"/>
              <a:defRPr sz="18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78" name="Google Shape;78;p16"/>
          <p:cNvSpPr txBox="1">
            <a:spLocks noGrp="1"/>
          </p:cNvSpPr>
          <p:nvPr>
            <p:ph type="sldNum" idx="12"/>
          </p:nvPr>
        </p:nvSpPr>
        <p:spPr>
          <a:xfrm>
            <a:off x="7438376" y="4749850"/>
            <a:ext cx="164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solidFill>
                <a:srgbClr val="000000"/>
              </a:solidFill>
            </a:endParaRPr>
          </a:p>
        </p:txBody>
      </p:sp>
      <p:pic>
        <p:nvPicPr>
          <p:cNvPr id="79" name="Google Shape;79;p16" descr="Untitled-4.png"/>
          <p:cNvPicPr preferRelativeResize="0"/>
          <p:nvPr/>
        </p:nvPicPr>
        <p:blipFill rotWithShape="1">
          <a:blip r:embed="rId2">
            <a:alphaModFix/>
          </a:blip>
          <a:srcRect/>
          <a:stretch/>
        </p:blipFill>
        <p:spPr>
          <a:xfrm>
            <a:off x="657275" y="3505553"/>
            <a:ext cx="787200" cy="784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_HEADER_1">
    <p:bg>
      <p:bgPr>
        <a:solidFill>
          <a:srgbClr val="298AC4"/>
        </a:solidFill>
        <a:effectLst/>
      </p:bgPr>
    </p:bg>
    <p:spTree>
      <p:nvGrpSpPr>
        <p:cNvPr id="1" name="Shape 80"/>
        <p:cNvGrpSpPr/>
        <p:nvPr/>
      </p:nvGrpSpPr>
      <p:grpSpPr>
        <a:xfrm>
          <a:off x="0" y="0"/>
          <a:ext cx="0" cy="0"/>
          <a:chOff x="0" y="0"/>
          <a:chExt cx="0" cy="0"/>
        </a:xfrm>
      </p:grpSpPr>
      <p:pic>
        <p:nvPicPr>
          <p:cNvPr id="81" name="Google Shape;81;p17" descr="Untitled-4.png"/>
          <p:cNvPicPr preferRelativeResize="0"/>
          <p:nvPr/>
        </p:nvPicPr>
        <p:blipFill rotWithShape="1">
          <a:blip r:embed="rId2">
            <a:alphaModFix/>
          </a:blip>
          <a:srcRect/>
          <a:stretch/>
        </p:blipFill>
        <p:spPr>
          <a:xfrm>
            <a:off x="657275" y="381353"/>
            <a:ext cx="787200" cy="784500"/>
          </a:xfrm>
          <a:prstGeom prst="rect">
            <a:avLst/>
          </a:prstGeom>
          <a:noFill/>
          <a:ln>
            <a:noFill/>
          </a:ln>
        </p:spPr>
      </p:pic>
      <p:sp>
        <p:nvSpPr>
          <p:cNvPr id="82" name="Google Shape;82;p17"/>
          <p:cNvSpPr txBox="1">
            <a:spLocks noGrp="1"/>
          </p:cNvSpPr>
          <p:nvPr>
            <p:ph type="title"/>
          </p:nvPr>
        </p:nvSpPr>
        <p:spPr>
          <a:xfrm>
            <a:off x="729450" y="1170050"/>
            <a:ext cx="7688400" cy="1518600"/>
          </a:xfrm>
          <a:prstGeom prst="rect">
            <a:avLst/>
          </a:prstGeom>
          <a:noFill/>
          <a:ln>
            <a:noFill/>
          </a:ln>
        </p:spPr>
        <p:txBody>
          <a:bodyPr spcFirstLastPara="1" wrap="square" lIns="0" tIns="48750" rIns="0" bIns="0" anchor="t" anchorCtr="0">
            <a:normAutofit/>
          </a:bodyPr>
          <a:lstStyle>
            <a:lvl1pPr marL="0" marR="0" lvl="0" indent="0" algn="l" rtl="0">
              <a:lnSpc>
                <a:spcPct val="100000"/>
              </a:lnSpc>
              <a:spcBef>
                <a:spcPts val="0"/>
              </a:spcBef>
              <a:spcAft>
                <a:spcPts val="0"/>
              </a:spcAft>
              <a:buClr>
                <a:schemeClr val="lt1"/>
              </a:buClr>
              <a:buSzPts val="3700"/>
              <a:buFont typeface="Raleway"/>
              <a:buNone/>
              <a:defRPr sz="3600" b="1" i="0" u="none" strike="noStrike" cap="none">
                <a:solidFill>
                  <a:schemeClr val="lt1"/>
                </a:solidFill>
                <a:latin typeface="Raleway"/>
                <a:ea typeface="Raleway"/>
                <a:cs typeface="Raleway"/>
                <a:sym typeface="Raleway"/>
              </a:defRPr>
            </a:lvl1pPr>
            <a:lvl2pPr lvl="1" indent="0" rtl="0">
              <a:spcBef>
                <a:spcPts val="0"/>
              </a:spcBef>
              <a:spcAft>
                <a:spcPts val="0"/>
              </a:spcAft>
              <a:buClr>
                <a:schemeClr val="lt1"/>
              </a:buClr>
              <a:buSzPts val="1100"/>
              <a:buFont typeface="Raleway"/>
              <a:buNone/>
              <a:defRPr sz="3600" b="1">
                <a:solidFill>
                  <a:schemeClr val="lt1"/>
                </a:solidFill>
                <a:latin typeface="Raleway"/>
                <a:ea typeface="Raleway"/>
                <a:cs typeface="Raleway"/>
                <a:sym typeface="Raleway"/>
              </a:defRPr>
            </a:lvl2pPr>
            <a:lvl3pPr lvl="2" indent="0" rtl="0">
              <a:spcBef>
                <a:spcPts val="0"/>
              </a:spcBef>
              <a:spcAft>
                <a:spcPts val="0"/>
              </a:spcAft>
              <a:buClr>
                <a:schemeClr val="lt1"/>
              </a:buClr>
              <a:buSzPts val="1100"/>
              <a:buFont typeface="Raleway"/>
              <a:buNone/>
              <a:defRPr sz="3600" b="1">
                <a:solidFill>
                  <a:schemeClr val="lt1"/>
                </a:solidFill>
                <a:latin typeface="Raleway"/>
                <a:ea typeface="Raleway"/>
                <a:cs typeface="Raleway"/>
                <a:sym typeface="Raleway"/>
              </a:defRPr>
            </a:lvl3pPr>
            <a:lvl4pPr lvl="3" indent="0" rtl="0">
              <a:spcBef>
                <a:spcPts val="0"/>
              </a:spcBef>
              <a:spcAft>
                <a:spcPts val="0"/>
              </a:spcAft>
              <a:buClr>
                <a:schemeClr val="lt1"/>
              </a:buClr>
              <a:buSzPts val="1100"/>
              <a:buFont typeface="Raleway"/>
              <a:buNone/>
              <a:defRPr sz="3600" b="1">
                <a:solidFill>
                  <a:schemeClr val="lt1"/>
                </a:solidFill>
                <a:latin typeface="Raleway"/>
                <a:ea typeface="Raleway"/>
                <a:cs typeface="Raleway"/>
                <a:sym typeface="Raleway"/>
              </a:defRPr>
            </a:lvl4pPr>
            <a:lvl5pPr lvl="4" indent="0" rtl="0">
              <a:spcBef>
                <a:spcPts val="0"/>
              </a:spcBef>
              <a:spcAft>
                <a:spcPts val="0"/>
              </a:spcAft>
              <a:buClr>
                <a:schemeClr val="lt1"/>
              </a:buClr>
              <a:buSzPts val="1100"/>
              <a:buFont typeface="Raleway"/>
              <a:buNone/>
              <a:defRPr sz="3600" b="1">
                <a:solidFill>
                  <a:schemeClr val="lt1"/>
                </a:solidFill>
                <a:latin typeface="Raleway"/>
                <a:ea typeface="Raleway"/>
                <a:cs typeface="Raleway"/>
                <a:sym typeface="Raleway"/>
              </a:defRPr>
            </a:lvl5pPr>
            <a:lvl6pPr lvl="5" indent="0" rtl="0">
              <a:spcBef>
                <a:spcPts val="0"/>
              </a:spcBef>
              <a:spcAft>
                <a:spcPts val="0"/>
              </a:spcAft>
              <a:buClr>
                <a:schemeClr val="lt1"/>
              </a:buClr>
              <a:buSzPts val="1100"/>
              <a:buFont typeface="Raleway"/>
              <a:buNone/>
              <a:defRPr sz="3600" b="1">
                <a:solidFill>
                  <a:schemeClr val="lt1"/>
                </a:solidFill>
                <a:latin typeface="Raleway"/>
                <a:ea typeface="Raleway"/>
                <a:cs typeface="Raleway"/>
                <a:sym typeface="Raleway"/>
              </a:defRPr>
            </a:lvl6pPr>
            <a:lvl7pPr lvl="6" indent="0" rtl="0">
              <a:spcBef>
                <a:spcPts val="0"/>
              </a:spcBef>
              <a:spcAft>
                <a:spcPts val="0"/>
              </a:spcAft>
              <a:buClr>
                <a:schemeClr val="lt1"/>
              </a:buClr>
              <a:buSzPts val="1100"/>
              <a:buFont typeface="Raleway"/>
              <a:buNone/>
              <a:defRPr sz="3600" b="1">
                <a:solidFill>
                  <a:schemeClr val="lt1"/>
                </a:solidFill>
                <a:latin typeface="Raleway"/>
                <a:ea typeface="Raleway"/>
                <a:cs typeface="Raleway"/>
                <a:sym typeface="Raleway"/>
              </a:defRPr>
            </a:lvl7pPr>
            <a:lvl8pPr lvl="7" indent="0" rtl="0">
              <a:spcBef>
                <a:spcPts val="0"/>
              </a:spcBef>
              <a:spcAft>
                <a:spcPts val="0"/>
              </a:spcAft>
              <a:buClr>
                <a:schemeClr val="lt1"/>
              </a:buClr>
              <a:buSzPts val="1100"/>
              <a:buFont typeface="Raleway"/>
              <a:buNone/>
              <a:defRPr sz="3600" b="1">
                <a:solidFill>
                  <a:schemeClr val="lt1"/>
                </a:solidFill>
                <a:latin typeface="Raleway"/>
                <a:ea typeface="Raleway"/>
                <a:cs typeface="Raleway"/>
                <a:sym typeface="Raleway"/>
              </a:defRPr>
            </a:lvl8pPr>
            <a:lvl9pPr lvl="8" indent="0" rtl="0">
              <a:spcBef>
                <a:spcPts val="0"/>
              </a:spcBef>
              <a:spcAft>
                <a:spcPts val="0"/>
              </a:spcAft>
              <a:buClr>
                <a:schemeClr val="lt1"/>
              </a:buClr>
              <a:buSzPts val="1100"/>
              <a:buFont typeface="Raleway"/>
              <a:buNone/>
              <a:defRPr sz="3600" b="1">
                <a:solidFill>
                  <a:schemeClr val="lt1"/>
                </a:solidFill>
                <a:latin typeface="Raleway"/>
                <a:ea typeface="Raleway"/>
                <a:cs typeface="Raleway"/>
                <a:sym typeface="Raleway"/>
              </a:defRPr>
            </a:lvl9pPr>
          </a:lstStyle>
          <a:p>
            <a:endParaRPr/>
          </a:p>
        </p:txBody>
      </p:sp>
      <p:sp>
        <p:nvSpPr>
          <p:cNvPr id="83" name="Google Shape;83;p17"/>
          <p:cNvSpPr txBox="1">
            <a:spLocks noGrp="1"/>
          </p:cNvSpPr>
          <p:nvPr>
            <p:ph type="sldNum" idx="12"/>
          </p:nvPr>
        </p:nvSpPr>
        <p:spPr>
          <a:xfrm>
            <a:off x="7438376" y="4749850"/>
            <a:ext cx="164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 name="Google Shape;12;p3"/>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lvl="0" indent="-311150" algn="l">
              <a:spcBef>
                <a:spcPts val="300"/>
              </a:spcBef>
              <a:spcAft>
                <a:spcPts val="0"/>
              </a:spcAft>
              <a:buSzPts val="1300"/>
              <a:buChar char="⚫"/>
              <a:defRPr/>
            </a:lvl1pPr>
            <a:lvl2pPr marL="914400" lvl="1" indent="-273050" algn="l">
              <a:spcBef>
                <a:spcPts val="300"/>
              </a:spcBef>
              <a:spcAft>
                <a:spcPts val="0"/>
              </a:spcAft>
              <a:buSzPts val="700"/>
              <a:buChar char="➤"/>
              <a:defRPr/>
            </a:lvl2pPr>
            <a:lvl3pPr marL="1371600" lvl="2" indent="-285750" algn="l">
              <a:spcBef>
                <a:spcPts val="300"/>
              </a:spcBef>
              <a:spcAft>
                <a:spcPts val="0"/>
              </a:spcAft>
              <a:buSzPts val="900"/>
              <a:buChar char="-"/>
              <a:defRPr/>
            </a:lvl3pPr>
            <a:lvl4pPr marL="1828800" lvl="3" indent="-285750" algn="l">
              <a:spcBef>
                <a:spcPts val="300"/>
              </a:spcBef>
              <a:spcAft>
                <a:spcPts val="0"/>
              </a:spcAft>
              <a:buSzPts val="900"/>
              <a:buChar char="-"/>
              <a:defRPr/>
            </a:lvl4pPr>
            <a:lvl5pPr marL="2286000" lvl="4" indent="-285750" algn="l">
              <a:spcBef>
                <a:spcPts val="300"/>
              </a:spcBef>
              <a:spcAft>
                <a:spcPts val="0"/>
              </a:spcAft>
              <a:buSzPts val="900"/>
              <a:buChar char="-"/>
              <a:defRPr/>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30000" y="1318650"/>
            <a:ext cx="3300900" cy="1687200"/>
          </a:xfrm>
          <a:prstGeom prst="rect">
            <a:avLst/>
          </a:prstGeom>
          <a:noFill/>
          <a:ln>
            <a:noFill/>
          </a:ln>
        </p:spPr>
        <p:txBody>
          <a:bodyPr spcFirstLastPara="1" wrap="square" lIns="68575" tIns="68575" rIns="68575" bIns="68575" anchor="t" anchorCtr="0">
            <a:normAutofit/>
          </a:bodyPr>
          <a:lstStyle>
            <a:lvl1pPr marR="0" lvl="0" algn="l">
              <a:lnSpc>
                <a:spcPct val="100000"/>
              </a:lnSpc>
              <a:spcBef>
                <a:spcPts val="0"/>
              </a:spcBef>
              <a:spcAft>
                <a:spcPts val="0"/>
              </a:spcAft>
              <a:buClr>
                <a:schemeClr val="dk2"/>
              </a:buClr>
              <a:buSzPts val="1100"/>
              <a:buFont typeface="Raleway"/>
              <a:buNone/>
              <a:defRPr sz="2600" b="1" i="0" u="none" strike="noStrike" cap="none">
                <a:solidFill>
                  <a:schemeClr val="dk2"/>
                </a:solidFill>
                <a:latin typeface="Raleway"/>
                <a:ea typeface="Raleway"/>
                <a:cs typeface="Raleway"/>
                <a:sym typeface="Raleway"/>
              </a:defRPr>
            </a:lvl1pPr>
            <a:lvl2pPr lvl="1">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2pPr>
            <a:lvl3pPr lvl="2">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3pPr>
            <a:lvl4pPr lvl="3">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4pPr>
            <a:lvl5pPr lvl="4">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5pPr>
            <a:lvl6pPr lvl="5">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6pPr>
            <a:lvl7pPr lvl="6">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7pPr>
            <a:lvl8pPr lvl="7">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8pPr>
            <a:lvl9pPr lvl="8">
              <a:spcBef>
                <a:spcPts val="0"/>
              </a:spcBef>
              <a:spcAft>
                <a:spcPts val="0"/>
              </a:spcAft>
              <a:buClr>
                <a:schemeClr val="dk2"/>
              </a:buClr>
              <a:buSzPts val="1100"/>
              <a:buFont typeface="Raleway"/>
              <a:buNone/>
              <a:defRPr sz="2600" b="1">
                <a:solidFill>
                  <a:schemeClr val="dk2"/>
                </a:solidFill>
                <a:latin typeface="Raleway"/>
                <a:ea typeface="Raleway"/>
                <a:cs typeface="Raleway"/>
                <a:sym typeface="Raleway"/>
              </a:defRPr>
            </a:lvl9pPr>
          </a:lstStyle>
          <a:p>
            <a:endParaRPr/>
          </a:p>
        </p:txBody>
      </p:sp>
      <p:sp>
        <p:nvSpPr>
          <p:cNvPr id="16" name="Google Shape;16;p4"/>
          <p:cNvSpPr txBox="1">
            <a:spLocks noGrp="1"/>
          </p:cNvSpPr>
          <p:nvPr>
            <p:ph type="subTitle" idx="1"/>
          </p:nvPr>
        </p:nvSpPr>
        <p:spPr>
          <a:xfrm>
            <a:off x="724950" y="3161525"/>
            <a:ext cx="3300900" cy="759000"/>
          </a:xfrm>
          <a:prstGeom prst="rect">
            <a:avLst/>
          </a:prstGeom>
          <a:noFill/>
          <a:ln>
            <a:noFill/>
          </a:ln>
        </p:spPr>
        <p:txBody>
          <a:bodyPr spcFirstLastPara="1" wrap="square" lIns="68575" tIns="68575" rIns="68575" bIns="68575" anchor="t" anchorCtr="0">
            <a:normAutofit/>
          </a:bodyPr>
          <a:lstStyle>
            <a:lvl1pPr marR="0" lvl="0" algn="l">
              <a:lnSpc>
                <a:spcPct val="100000"/>
              </a:lnSpc>
              <a:spcBef>
                <a:spcPts val="0"/>
              </a:spcBef>
              <a:spcAft>
                <a:spcPts val="0"/>
              </a:spcAft>
              <a:buClr>
                <a:schemeClr val="accent1"/>
              </a:buClr>
              <a:buSzPts val="1400"/>
              <a:buFont typeface="Lato"/>
              <a:buNone/>
              <a:defRPr sz="1600"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800"/>
              <a:buFont typeface="Lato"/>
              <a:buNone/>
              <a:defRPr sz="1600" b="0" i="0" u="none" strike="noStrike" cap="none">
                <a:solidFill>
                  <a:schemeClr val="accent1"/>
                </a:solidFill>
                <a:latin typeface="Lato"/>
                <a:ea typeface="Lato"/>
                <a:cs typeface="Lato"/>
                <a:sym typeface="Lato"/>
              </a:defRPr>
            </a:lvl9pPr>
          </a:lstStyle>
          <a:p>
            <a:endParaRPr/>
          </a:p>
        </p:txBody>
      </p:sp>
      <p:sp>
        <p:nvSpPr>
          <p:cNvPr id="17" name="Google Shape;17;p4"/>
          <p:cNvSpPr txBox="1">
            <a:spLocks noGrp="1"/>
          </p:cNvSpPr>
          <p:nvPr>
            <p:ph type="body" idx="2"/>
          </p:nvPr>
        </p:nvSpPr>
        <p:spPr>
          <a:xfrm>
            <a:off x="5174225" y="1352625"/>
            <a:ext cx="3374400" cy="3025500"/>
          </a:xfrm>
          <a:prstGeom prst="rect">
            <a:avLst/>
          </a:prstGeom>
          <a:noFill/>
          <a:ln>
            <a:noFill/>
          </a:ln>
        </p:spPr>
        <p:txBody>
          <a:bodyPr spcFirstLastPara="1" wrap="square" lIns="68575" tIns="68575" rIns="68575" bIns="68575" anchor="t" anchorCtr="0">
            <a:normAutofit/>
          </a:bodyPr>
          <a:lstStyle>
            <a:lvl1pPr marL="457200" marR="0" lvl="0" indent="-317500" algn="l">
              <a:lnSpc>
                <a:spcPct val="115000"/>
              </a:lnSpc>
              <a:spcBef>
                <a:spcPts val="0"/>
              </a:spcBef>
              <a:spcAft>
                <a:spcPts val="0"/>
              </a:spcAft>
              <a:buClr>
                <a:schemeClr val="accent1"/>
              </a:buClr>
              <a:buSzPts val="1400"/>
              <a:buFont typeface="Lato"/>
              <a:buChar char="●"/>
              <a:defRPr sz="1800" b="0" i="0" u="none" strike="noStrike" cap="none">
                <a:solidFill>
                  <a:schemeClr val="accent1"/>
                </a:solidFill>
                <a:latin typeface="Lato"/>
                <a:ea typeface="Lato"/>
                <a:cs typeface="Lato"/>
                <a:sym typeface="Lato"/>
              </a:defRPr>
            </a:lvl1pPr>
            <a:lvl2pPr marL="914400" marR="0" lvl="1"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2pPr>
            <a:lvl3pPr marL="1371600" marR="0" lvl="2"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3pPr>
            <a:lvl4pPr marL="1828800" marR="0" lvl="3"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4pPr>
            <a:lvl5pPr marL="2286000" marR="0" lvl="4"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5pPr>
            <a:lvl6pPr marL="2743200" marR="0" lvl="5"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6pPr>
            <a:lvl7pPr marL="3200400" marR="0" lvl="6"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7pPr>
            <a:lvl8pPr marL="3657600" marR="0" lvl="7" indent="-279400" algn="l">
              <a:lnSpc>
                <a:spcPct val="115000"/>
              </a:lnSpc>
              <a:spcBef>
                <a:spcPts val="1600"/>
              </a:spcBef>
              <a:spcAft>
                <a:spcPts val="0"/>
              </a:spcAft>
              <a:buClr>
                <a:schemeClr val="accent1"/>
              </a:buClr>
              <a:buSzPts val="800"/>
              <a:buFont typeface="Lato"/>
              <a:buChar char="○"/>
              <a:defRPr sz="1100" b="0" i="0" u="none" strike="noStrike" cap="none">
                <a:solidFill>
                  <a:schemeClr val="accent1"/>
                </a:solidFill>
                <a:latin typeface="Lato"/>
                <a:ea typeface="Lato"/>
                <a:cs typeface="Lato"/>
                <a:sym typeface="Lato"/>
              </a:defRPr>
            </a:lvl8pPr>
            <a:lvl9pPr marL="4114800" marR="0" lvl="8" indent="-279400" algn="l">
              <a:lnSpc>
                <a:spcPct val="115000"/>
              </a:lnSpc>
              <a:spcBef>
                <a:spcPts val="1600"/>
              </a:spcBef>
              <a:spcAft>
                <a:spcPts val="1600"/>
              </a:spcAft>
              <a:buClr>
                <a:schemeClr val="accent1"/>
              </a:buClr>
              <a:buSzPts val="8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8" name="Google Shape;18;p4"/>
          <p:cNvSpPr txBox="1">
            <a:spLocks noGrp="1"/>
          </p:cNvSpPr>
          <p:nvPr>
            <p:ph type="sldNum" idx="12"/>
          </p:nvPr>
        </p:nvSpPr>
        <p:spPr>
          <a:xfrm>
            <a:off x="7438376" y="4749850"/>
            <a:ext cx="1646400" cy="3936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rgbClr val="B7B7B7"/>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rmAutofit/>
          </a:bodyPr>
          <a:lstStyle>
            <a:lvl1pPr lvl="0" algn="l">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1" name="Google Shape;21;p5"/>
          <p:cNvSpPr txBox="1">
            <a:spLocks noGrp="1"/>
          </p:cNvSpPr>
          <p:nvPr>
            <p:ph type="body" idx="1"/>
          </p:nvPr>
        </p:nvSpPr>
        <p:spPr>
          <a:xfrm>
            <a:off x="457200" y="1200150"/>
            <a:ext cx="8229600" cy="3725700"/>
          </a:xfrm>
          <a:prstGeom prst="rect">
            <a:avLst/>
          </a:prstGeom>
          <a:noFill/>
          <a:ln>
            <a:noFill/>
          </a:ln>
        </p:spPr>
        <p:txBody>
          <a:bodyPr spcFirstLastPara="1" wrap="square" lIns="97525" tIns="97525" rIns="97525" bIns="97525" anchor="t" anchorCtr="0">
            <a:normAutofit/>
          </a:bodyPr>
          <a:lstStyle>
            <a:lvl1pPr marL="457200" lvl="0" indent="-349250" algn="l">
              <a:spcBef>
                <a:spcPts val="400"/>
              </a:spcBef>
              <a:spcAft>
                <a:spcPts val="0"/>
              </a:spcAft>
              <a:buSzPts val="1900"/>
              <a:buChar char="⚫"/>
              <a:defRPr/>
            </a:lvl1pPr>
            <a:lvl2pPr marL="914400" lvl="1" indent="-285750" algn="l">
              <a:spcBef>
                <a:spcPts val="400"/>
              </a:spcBef>
              <a:spcAft>
                <a:spcPts val="0"/>
              </a:spcAft>
              <a:buSzPts val="900"/>
              <a:buChar char="➤"/>
              <a:defRPr/>
            </a:lvl2pPr>
            <a:lvl3pPr marL="1371600" lvl="2" indent="-298450" algn="l">
              <a:spcBef>
                <a:spcPts val="300"/>
              </a:spcBef>
              <a:spcAft>
                <a:spcPts val="0"/>
              </a:spcAft>
              <a:buSzPts val="1100"/>
              <a:buChar char="-"/>
              <a:defRPr/>
            </a:lvl3pPr>
            <a:lvl4pPr marL="1828800" lvl="3" indent="-292100" algn="l">
              <a:spcBef>
                <a:spcPts val="300"/>
              </a:spcBef>
              <a:spcAft>
                <a:spcPts val="0"/>
              </a:spcAft>
              <a:buSzPts val="1000"/>
              <a:buChar char="-"/>
              <a:defRPr/>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sz="1400"/>
            </a:lvl6pPr>
            <a:lvl7pPr marL="3200400" lvl="6" indent="-298450" algn="l">
              <a:spcBef>
                <a:spcPts val="300"/>
              </a:spcBef>
              <a:spcAft>
                <a:spcPts val="0"/>
              </a:spcAft>
              <a:buSzPts val="1100"/>
              <a:buChar char="⚫"/>
              <a:defRPr sz="1400"/>
            </a:lvl7pPr>
            <a:lvl8pPr marL="3657600" lvl="7" indent="-317500" algn="l">
              <a:spcBef>
                <a:spcPts val="300"/>
              </a:spcBef>
              <a:spcAft>
                <a:spcPts val="0"/>
              </a:spcAft>
              <a:buSzPts val="1400"/>
              <a:buFont typeface="Constantia"/>
              <a:buChar char="•"/>
              <a:defRPr sz="1400"/>
            </a:lvl8pPr>
            <a:lvl9pPr marL="4114800" lvl="8" indent="-317500" algn="l">
              <a:spcBef>
                <a:spcPts val="300"/>
              </a:spcBef>
              <a:spcAft>
                <a:spcPts val="0"/>
              </a:spcAft>
              <a:buSzPts val="1400"/>
              <a:buFont typeface="Constantia"/>
              <a:buChar char="•"/>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528066"/>
            <a:ext cx="8305800" cy="857400"/>
          </a:xfrm>
          <a:prstGeom prst="rect">
            <a:avLst/>
          </a:prstGeom>
          <a:noFill/>
          <a:ln>
            <a:noFill/>
          </a:ln>
        </p:spPr>
        <p:txBody>
          <a:bodyPr spcFirstLastPara="1" wrap="square" lIns="0" tIns="48750" rIns="0" bIns="0" anchor="b" anchorCtr="0">
            <a:normAutofit/>
          </a:bodyPr>
          <a:lstStyle>
            <a:lvl1pPr lvl="0" algn="l">
              <a:spcBef>
                <a:spcPts val="0"/>
              </a:spcBef>
              <a:spcAft>
                <a:spcPts val="0"/>
              </a:spcAft>
              <a:buClr>
                <a:schemeClr val="dk2"/>
              </a:buClr>
              <a:buSzPts val="3700"/>
              <a:buFont typeface="Calibri"/>
              <a:buNone/>
              <a:defRPr sz="3700" b="0">
                <a:solidFill>
                  <a:schemeClr val="dk2"/>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4" name="Google Shape;24;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6"/>
            </a:gs>
            <a:gs pos="85000">
              <a:schemeClr val="accent1"/>
            </a:gs>
            <a:gs pos="100000">
              <a:schemeClr val="accent1"/>
            </a:gs>
          </a:gsLst>
          <a:lin ang="16200000" scaled="0"/>
        </a:gra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533400" y="1028700"/>
            <a:ext cx="7851600" cy="1371600"/>
          </a:xfrm>
          <a:prstGeom prst="rect">
            <a:avLst/>
          </a:prstGeom>
          <a:noFill/>
          <a:ln>
            <a:noFill/>
          </a:ln>
        </p:spPr>
        <p:txBody>
          <a:bodyPr spcFirstLastPara="1" wrap="square" lIns="0" tIns="0" rIns="19500" bIns="0" anchor="b" anchorCtr="0">
            <a:normAutofit/>
          </a:bodyPr>
          <a:lstStyle>
            <a:lvl1pPr lvl="0" algn="l">
              <a:spcBef>
                <a:spcPts val="0"/>
              </a:spcBef>
              <a:spcAft>
                <a:spcPts val="0"/>
              </a:spcAft>
              <a:buClr>
                <a:schemeClr val="lt1"/>
              </a:buClr>
              <a:buSzPts val="4200"/>
              <a:buFont typeface="Calibri"/>
              <a:buNone/>
              <a:defRPr sz="4200" b="0">
                <a:solidFill>
                  <a:schemeClr val="lt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 name="Google Shape;27;p7"/>
          <p:cNvSpPr txBox="1">
            <a:spLocks noGrp="1"/>
          </p:cNvSpPr>
          <p:nvPr>
            <p:ph type="subTitle" idx="1"/>
          </p:nvPr>
        </p:nvSpPr>
        <p:spPr>
          <a:xfrm>
            <a:off x="533400" y="2421402"/>
            <a:ext cx="7854600" cy="1314600"/>
          </a:xfrm>
          <a:prstGeom prst="rect">
            <a:avLst/>
          </a:prstGeom>
          <a:noFill/>
          <a:ln>
            <a:noFill/>
          </a:ln>
        </p:spPr>
        <p:txBody>
          <a:bodyPr spcFirstLastPara="1" wrap="square" lIns="0" tIns="48750" rIns="19500" bIns="48750" anchor="t" anchorCtr="0">
            <a:normAutofit/>
          </a:bodyPr>
          <a:lstStyle>
            <a:lvl1pPr marR="38100" lvl="0" algn="l">
              <a:spcBef>
                <a:spcPts val="400"/>
              </a:spcBef>
              <a:spcAft>
                <a:spcPts val="0"/>
              </a:spcAft>
              <a:buSzPts val="1900"/>
              <a:buNone/>
              <a:defRPr>
                <a:solidFill>
                  <a:schemeClr val="lt1"/>
                </a:solidFill>
                <a:latin typeface="Calibri"/>
                <a:ea typeface="Calibri"/>
                <a:cs typeface="Calibri"/>
                <a:sym typeface="Calibri"/>
              </a:defRPr>
            </a:lvl1pPr>
            <a:lvl2pPr lvl="1" algn="ctr">
              <a:spcBef>
                <a:spcPts val="300"/>
              </a:spcBef>
              <a:spcAft>
                <a:spcPts val="0"/>
              </a:spcAft>
              <a:buSzPts val="700"/>
              <a:buNone/>
              <a:defRPr/>
            </a:lvl2pPr>
            <a:lvl3pPr lvl="2" algn="ctr">
              <a:spcBef>
                <a:spcPts val="300"/>
              </a:spcBef>
              <a:spcAft>
                <a:spcPts val="0"/>
              </a:spcAft>
              <a:buSzPts val="900"/>
              <a:buNone/>
              <a:defRPr/>
            </a:lvl3pPr>
            <a:lvl4pPr lvl="3" algn="ctr">
              <a:spcBef>
                <a:spcPts val="300"/>
              </a:spcBef>
              <a:spcAft>
                <a:spcPts val="0"/>
              </a:spcAft>
              <a:buSzPts val="900"/>
              <a:buNone/>
              <a:defRPr/>
            </a:lvl4pPr>
            <a:lvl5pPr lvl="4" algn="ctr">
              <a:spcBef>
                <a:spcPts val="300"/>
              </a:spcBef>
              <a:spcAft>
                <a:spcPts val="0"/>
              </a:spcAft>
              <a:buSzPts val="900"/>
              <a:buNone/>
              <a:defRPr/>
            </a:lvl5pPr>
            <a:lvl6pPr lvl="5" algn="ctr">
              <a:spcBef>
                <a:spcPts val="300"/>
              </a:spcBef>
              <a:spcAft>
                <a:spcPts val="0"/>
              </a:spcAft>
              <a:buSzPts val="1100"/>
              <a:buNone/>
              <a:defRPr/>
            </a:lvl6pPr>
            <a:lvl7pPr lvl="6" algn="ctr">
              <a:spcBef>
                <a:spcPts val="300"/>
              </a:spcBef>
              <a:spcAft>
                <a:spcPts val="0"/>
              </a:spcAft>
              <a:buSzPts val="1100"/>
              <a:buNone/>
              <a:defRPr/>
            </a:lvl7pPr>
            <a:lvl8pPr lvl="7" algn="ctr">
              <a:spcBef>
                <a:spcPts val="300"/>
              </a:spcBef>
              <a:spcAft>
                <a:spcPts val="0"/>
              </a:spcAft>
              <a:buSzPts val="1400"/>
              <a:buNone/>
              <a:defRPr/>
            </a:lvl8pPr>
            <a:lvl9pPr lvl="8" algn="ctr">
              <a:spcBef>
                <a:spcPts val="300"/>
              </a:spcBef>
              <a:spcAft>
                <a:spcPts val="0"/>
              </a:spcAft>
              <a:buSzPts val="1400"/>
              <a:buNone/>
              <a:defRPr/>
            </a:lvl9pPr>
          </a:lstStyle>
          <a:p>
            <a:endParaRPr/>
          </a:p>
        </p:txBody>
      </p:sp>
      <p:pic>
        <p:nvPicPr>
          <p:cNvPr id="28" name="Google Shape;28;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4200"/>
              <a:buFont typeface="Calibri"/>
              <a:buNone/>
              <a:defRPr sz="4200" b="0" cap="none">
                <a:solidFill>
                  <a:srgbClr val="FFFFFF"/>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Google Shape;31;p8"/>
          <p:cNvSpPr txBox="1">
            <a:spLocks noGrp="1"/>
          </p:cNvSpPr>
          <p:nvPr>
            <p:ph type="body" idx="1"/>
          </p:nvPr>
        </p:nvSpPr>
        <p:spPr>
          <a:xfrm>
            <a:off x="530352" y="2028498"/>
            <a:ext cx="7772400" cy="1132200"/>
          </a:xfrm>
          <a:prstGeom prst="rect">
            <a:avLst/>
          </a:prstGeom>
          <a:noFill/>
          <a:ln>
            <a:noFill/>
          </a:ln>
        </p:spPr>
        <p:txBody>
          <a:bodyPr spcFirstLastPara="1" wrap="square" lIns="48750" tIns="48750" rIns="48750" bIns="48750" anchor="t" anchorCtr="0">
            <a:normAutofit/>
          </a:bodyPr>
          <a:lstStyle>
            <a:lvl1pPr marL="457200" lvl="0" indent="-228600" algn="l">
              <a:spcBef>
                <a:spcPts val="300"/>
              </a:spcBef>
              <a:spcAft>
                <a:spcPts val="0"/>
              </a:spcAft>
              <a:buSzPts val="1600"/>
              <a:buNone/>
              <a:defRPr sz="1600">
                <a:solidFill>
                  <a:schemeClr val="lt1"/>
                </a:solidFill>
              </a:defRPr>
            </a:lvl1pPr>
            <a:lvl2pPr marL="914400" lvl="1" indent="-228600" algn="l">
              <a:spcBef>
                <a:spcPts val="300"/>
              </a:spcBef>
              <a:spcAft>
                <a:spcPts val="0"/>
              </a:spcAft>
              <a:buSzPts val="700"/>
              <a:buNone/>
              <a:defRPr sz="1400">
                <a:solidFill>
                  <a:schemeClr val="lt1"/>
                </a:solidFill>
              </a:defRPr>
            </a:lvl2pPr>
            <a:lvl3pPr marL="1371600" lvl="2" indent="-228600" algn="l">
              <a:spcBef>
                <a:spcPts val="200"/>
              </a:spcBef>
              <a:spcAft>
                <a:spcPts val="0"/>
              </a:spcAft>
              <a:buSzPts val="800"/>
              <a:buNone/>
              <a:defRPr sz="1200">
                <a:solidFill>
                  <a:schemeClr val="lt1"/>
                </a:solidFill>
              </a:defRPr>
            </a:lvl3pPr>
            <a:lvl4pPr marL="1828800" lvl="3" indent="-228600" algn="l">
              <a:spcBef>
                <a:spcPts val="200"/>
              </a:spcBef>
              <a:spcAft>
                <a:spcPts val="0"/>
              </a:spcAft>
              <a:buSzPts val="700"/>
              <a:buNone/>
              <a:defRPr sz="1100">
                <a:solidFill>
                  <a:schemeClr val="lt1"/>
                </a:solidFill>
              </a:defRPr>
            </a:lvl4pPr>
            <a:lvl5pPr marL="2286000" lvl="4" indent="-228600" algn="l">
              <a:spcBef>
                <a:spcPts val="200"/>
              </a:spcBef>
              <a:spcAft>
                <a:spcPts val="0"/>
              </a:spcAft>
              <a:buSzPts val="700"/>
              <a:buNone/>
              <a:defRPr sz="1100">
                <a:solidFill>
                  <a:schemeClr val="lt1"/>
                </a:solidFill>
              </a:defRPr>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32" name="Google Shape;32;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 name="Google Shape;35;p9"/>
          <p:cNvSpPr txBox="1">
            <a:spLocks noGrp="1"/>
          </p:cNvSpPr>
          <p:nvPr>
            <p:ph type="body" idx="1"/>
          </p:nvPr>
        </p:nvSpPr>
        <p:spPr>
          <a:xfrm>
            <a:off x="457200" y="1440064"/>
            <a:ext cx="4038600" cy="3326100"/>
          </a:xfrm>
          <a:prstGeom prst="rect">
            <a:avLst/>
          </a:prstGeom>
          <a:noFill/>
          <a:ln>
            <a:noFill/>
          </a:ln>
        </p:spPr>
        <p:txBody>
          <a:bodyPr spcFirstLastPara="1" wrap="square" lIns="97525" tIns="48750" rIns="97525" bIns="48750" anchor="t" anchorCtr="0">
            <a:normAutofit/>
          </a:bodyPr>
          <a:lstStyle>
            <a:lvl1pPr marL="457200" lvl="0" indent="-349250" algn="l">
              <a:spcBef>
                <a:spcPts val="400"/>
              </a:spcBef>
              <a:spcAft>
                <a:spcPts val="0"/>
              </a:spcAft>
              <a:buClr>
                <a:schemeClr val="accent1"/>
              </a:buClr>
              <a:buSzPts val="1900"/>
              <a:buChar char="⚫"/>
              <a:defRPr sz="2000"/>
            </a:lvl1pPr>
            <a:lvl2pPr marL="914400" lvl="1" indent="-285750" algn="l">
              <a:spcBef>
                <a:spcPts val="400"/>
              </a:spcBef>
              <a:spcAft>
                <a:spcPts val="0"/>
              </a:spcAft>
              <a:buClr>
                <a:schemeClr val="accent1"/>
              </a:buClr>
              <a:buSzPts val="900"/>
              <a:buChar char="➤"/>
              <a:defRPr sz="1800"/>
            </a:lvl2pPr>
            <a:lvl3pPr marL="1371600" lvl="2" indent="-292100" algn="l">
              <a:spcBef>
                <a:spcPts val="300"/>
              </a:spcBef>
              <a:spcAft>
                <a:spcPts val="0"/>
              </a:spcAft>
              <a:buClr>
                <a:schemeClr val="accent1"/>
              </a:buClr>
              <a:buSzPts val="1000"/>
              <a:buChar char="-"/>
              <a:defRPr sz="1500"/>
            </a:lvl3pPr>
            <a:lvl4pPr marL="1828800" lvl="3" indent="-285750" algn="l">
              <a:spcBef>
                <a:spcPts val="300"/>
              </a:spcBef>
              <a:spcAft>
                <a:spcPts val="0"/>
              </a:spcAft>
              <a:buClr>
                <a:schemeClr val="accent1"/>
              </a:buClr>
              <a:buSzPts val="900"/>
              <a:buChar char="-"/>
              <a:defRPr sz="1400"/>
            </a:lvl4pPr>
            <a:lvl5pPr marL="2286000" lvl="4" indent="-285750" algn="l">
              <a:spcBef>
                <a:spcPts val="300"/>
              </a:spcBef>
              <a:spcAft>
                <a:spcPts val="0"/>
              </a:spcAft>
              <a:buClr>
                <a:schemeClr val="accent1"/>
              </a:buClr>
              <a:buSzPts val="900"/>
              <a:buChar char="-"/>
              <a:defRPr sz="14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36" name="Google Shape;36;p9"/>
          <p:cNvSpPr txBox="1">
            <a:spLocks noGrp="1"/>
          </p:cNvSpPr>
          <p:nvPr>
            <p:ph type="body" idx="2"/>
          </p:nvPr>
        </p:nvSpPr>
        <p:spPr>
          <a:xfrm>
            <a:off x="4648200" y="1440064"/>
            <a:ext cx="4038600" cy="3326100"/>
          </a:xfrm>
          <a:prstGeom prst="rect">
            <a:avLst/>
          </a:prstGeom>
          <a:noFill/>
          <a:ln>
            <a:noFill/>
          </a:ln>
        </p:spPr>
        <p:txBody>
          <a:bodyPr spcFirstLastPara="1" wrap="square" lIns="97525" tIns="48750" rIns="97525" bIns="48750" anchor="t" anchorCtr="0">
            <a:normAutofit/>
          </a:bodyPr>
          <a:lstStyle>
            <a:lvl1pPr marL="457200" lvl="0" indent="-349250" algn="l">
              <a:spcBef>
                <a:spcPts val="400"/>
              </a:spcBef>
              <a:spcAft>
                <a:spcPts val="0"/>
              </a:spcAft>
              <a:buClr>
                <a:schemeClr val="accent1"/>
              </a:buClr>
              <a:buSzPts val="1900"/>
              <a:buChar char="⚫"/>
              <a:defRPr sz="2000"/>
            </a:lvl1pPr>
            <a:lvl2pPr marL="914400" lvl="1" indent="-285750" algn="l">
              <a:spcBef>
                <a:spcPts val="400"/>
              </a:spcBef>
              <a:spcAft>
                <a:spcPts val="0"/>
              </a:spcAft>
              <a:buClr>
                <a:schemeClr val="accent1"/>
              </a:buClr>
              <a:buSzPts val="900"/>
              <a:buChar char="➤"/>
              <a:defRPr sz="1800"/>
            </a:lvl2pPr>
            <a:lvl3pPr marL="1371600" lvl="2" indent="-292100" algn="l">
              <a:spcBef>
                <a:spcPts val="300"/>
              </a:spcBef>
              <a:spcAft>
                <a:spcPts val="0"/>
              </a:spcAft>
              <a:buClr>
                <a:schemeClr val="accent1"/>
              </a:buClr>
              <a:buSzPts val="1000"/>
              <a:buChar char="-"/>
              <a:defRPr sz="1500"/>
            </a:lvl3pPr>
            <a:lvl4pPr marL="1828800" lvl="3" indent="-285750" algn="l">
              <a:spcBef>
                <a:spcPts val="300"/>
              </a:spcBef>
              <a:spcAft>
                <a:spcPts val="0"/>
              </a:spcAft>
              <a:buClr>
                <a:schemeClr val="accent1"/>
              </a:buClr>
              <a:buSzPts val="900"/>
              <a:buChar char="-"/>
              <a:defRPr sz="1400"/>
            </a:lvl4pPr>
            <a:lvl5pPr marL="2286000" lvl="4" indent="-285750" algn="l">
              <a:spcBef>
                <a:spcPts val="300"/>
              </a:spcBef>
              <a:spcAft>
                <a:spcPts val="0"/>
              </a:spcAft>
              <a:buClr>
                <a:schemeClr val="accent1"/>
              </a:buClr>
              <a:buSzPts val="900"/>
              <a:buChar char="-"/>
              <a:defRPr sz="14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37" name="Google Shape;37;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spcBef>
                <a:spcPts val="0"/>
              </a:spcBef>
              <a:spcAft>
                <a:spcPts val="0"/>
              </a:spcAft>
              <a:buClr>
                <a:schemeClr val="accent1"/>
              </a:buClr>
              <a:buSzPts val="37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 name="Google Shape;40;p10"/>
          <p:cNvSpPr txBox="1">
            <a:spLocks noGrp="1"/>
          </p:cNvSpPr>
          <p:nvPr>
            <p:ph type="body" idx="1"/>
          </p:nvPr>
        </p:nvSpPr>
        <p:spPr>
          <a:xfrm>
            <a:off x="457200" y="1391436"/>
            <a:ext cx="4040100" cy="494400"/>
          </a:xfrm>
          <a:prstGeom prst="rect">
            <a:avLst/>
          </a:prstGeom>
          <a:noFill/>
          <a:ln>
            <a:noFill/>
          </a:ln>
        </p:spPr>
        <p:txBody>
          <a:bodyPr spcFirstLastPara="1" wrap="square" lIns="48750" tIns="0" rIns="48750" bIns="0" anchor="ctr" anchorCtr="0">
            <a:noAutofit/>
          </a:bodyPr>
          <a:lstStyle>
            <a:lvl1pPr marL="457200" lvl="0" indent="-228600" algn="l">
              <a:spcBef>
                <a:spcPts val="400"/>
              </a:spcBef>
              <a:spcAft>
                <a:spcPts val="0"/>
              </a:spcAft>
              <a:buSzPts val="1700"/>
              <a:buNone/>
              <a:defRPr sz="1800" b="1" cap="none">
                <a:solidFill>
                  <a:schemeClr val="dk2"/>
                </a:solidFill>
              </a:defRPr>
            </a:lvl1pPr>
            <a:lvl2pPr marL="914400" lvl="1" indent="-228600" algn="l">
              <a:spcBef>
                <a:spcPts val="300"/>
              </a:spcBef>
              <a:spcAft>
                <a:spcPts val="0"/>
              </a:spcAft>
              <a:buSzPts val="700"/>
              <a:buNone/>
              <a:defRPr sz="1500" b="1"/>
            </a:lvl2pPr>
            <a:lvl3pPr marL="1371600" lvl="2" indent="-228600" algn="l">
              <a:spcBef>
                <a:spcPts val="300"/>
              </a:spcBef>
              <a:spcAft>
                <a:spcPts val="0"/>
              </a:spcAft>
              <a:buSzPts val="1000"/>
              <a:buNone/>
              <a:defRPr sz="1400" b="1"/>
            </a:lvl3pPr>
            <a:lvl4pPr marL="1828800" lvl="3" indent="-228600" algn="l">
              <a:spcBef>
                <a:spcPts val="200"/>
              </a:spcBef>
              <a:spcAft>
                <a:spcPts val="0"/>
              </a:spcAft>
              <a:buSzPts val="800"/>
              <a:buNone/>
              <a:defRPr sz="1200" b="1"/>
            </a:lvl4pPr>
            <a:lvl5pPr marL="2286000" lvl="4" indent="-228600" algn="l">
              <a:spcBef>
                <a:spcPts val="200"/>
              </a:spcBef>
              <a:spcAft>
                <a:spcPts val="0"/>
              </a:spcAft>
              <a:buSzPts val="800"/>
              <a:buNone/>
              <a:defRPr sz="1200" b="1"/>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41" name="Google Shape;41;p10"/>
          <p:cNvSpPr txBox="1">
            <a:spLocks noGrp="1"/>
          </p:cNvSpPr>
          <p:nvPr>
            <p:ph type="body" idx="2"/>
          </p:nvPr>
        </p:nvSpPr>
        <p:spPr>
          <a:xfrm>
            <a:off x="4645027" y="1394819"/>
            <a:ext cx="4041900" cy="491100"/>
          </a:xfrm>
          <a:prstGeom prst="rect">
            <a:avLst/>
          </a:prstGeom>
          <a:noFill/>
          <a:ln>
            <a:noFill/>
          </a:ln>
        </p:spPr>
        <p:txBody>
          <a:bodyPr spcFirstLastPara="1" wrap="square" lIns="48750" tIns="0" rIns="48750" bIns="0" anchor="ctr" anchorCtr="0">
            <a:normAutofit/>
          </a:bodyPr>
          <a:lstStyle>
            <a:lvl1pPr marL="457200" lvl="0" indent="-228600" algn="l">
              <a:spcBef>
                <a:spcPts val="400"/>
              </a:spcBef>
              <a:spcAft>
                <a:spcPts val="0"/>
              </a:spcAft>
              <a:buSzPts val="1700"/>
              <a:buNone/>
              <a:defRPr sz="1800" b="1" cap="none">
                <a:solidFill>
                  <a:schemeClr val="dk2"/>
                </a:solidFill>
              </a:defRPr>
            </a:lvl1pPr>
            <a:lvl2pPr marL="914400" lvl="1" indent="-228600" algn="l">
              <a:spcBef>
                <a:spcPts val="300"/>
              </a:spcBef>
              <a:spcAft>
                <a:spcPts val="0"/>
              </a:spcAft>
              <a:buSzPts val="700"/>
              <a:buNone/>
              <a:defRPr sz="1500" b="1"/>
            </a:lvl2pPr>
            <a:lvl3pPr marL="1371600" lvl="2" indent="-228600" algn="l">
              <a:spcBef>
                <a:spcPts val="300"/>
              </a:spcBef>
              <a:spcAft>
                <a:spcPts val="0"/>
              </a:spcAft>
              <a:buSzPts val="1000"/>
              <a:buNone/>
              <a:defRPr sz="1400" b="1"/>
            </a:lvl3pPr>
            <a:lvl4pPr marL="1828800" lvl="3" indent="-228600" algn="l">
              <a:spcBef>
                <a:spcPts val="200"/>
              </a:spcBef>
              <a:spcAft>
                <a:spcPts val="0"/>
              </a:spcAft>
              <a:buSzPts val="800"/>
              <a:buNone/>
              <a:defRPr sz="1200" b="1"/>
            </a:lvl4pPr>
            <a:lvl5pPr marL="2286000" lvl="4" indent="-228600" algn="l">
              <a:spcBef>
                <a:spcPts val="200"/>
              </a:spcBef>
              <a:spcAft>
                <a:spcPts val="0"/>
              </a:spcAft>
              <a:buSzPts val="800"/>
              <a:buNone/>
              <a:defRPr sz="1200" b="1"/>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42" name="Google Shape;42;p10"/>
          <p:cNvSpPr txBox="1">
            <a:spLocks noGrp="1"/>
          </p:cNvSpPr>
          <p:nvPr>
            <p:ph type="body" idx="3"/>
          </p:nvPr>
        </p:nvSpPr>
        <p:spPr>
          <a:xfrm>
            <a:off x="457200" y="1885950"/>
            <a:ext cx="4040100" cy="2884200"/>
          </a:xfrm>
          <a:prstGeom prst="rect">
            <a:avLst/>
          </a:prstGeom>
          <a:noFill/>
          <a:ln>
            <a:noFill/>
          </a:ln>
        </p:spPr>
        <p:txBody>
          <a:bodyPr spcFirstLastPara="1" wrap="square" lIns="97525" tIns="0" rIns="97525" bIns="48750" anchor="t" anchorCtr="0">
            <a:normAutofit/>
          </a:bodyPr>
          <a:lstStyle>
            <a:lvl1pPr marL="457200" lvl="0" indent="-330200" algn="l">
              <a:spcBef>
                <a:spcPts val="300"/>
              </a:spcBef>
              <a:spcAft>
                <a:spcPts val="0"/>
              </a:spcAft>
              <a:buSzPts val="1600"/>
              <a:buChar char="⚫"/>
              <a:defRPr sz="1600"/>
            </a:lvl1pPr>
            <a:lvl2pPr marL="914400" lvl="1" indent="-273050" algn="l">
              <a:spcBef>
                <a:spcPts val="300"/>
              </a:spcBef>
              <a:spcAft>
                <a:spcPts val="0"/>
              </a:spcAft>
              <a:buSzPts val="700"/>
              <a:buChar char="➤"/>
              <a:defRPr sz="1500"/>
            </a:lvl2pPr>
            <a:lvl3pPr marL="1371600" lvl="2" indent="-292100" algn="l">
              <a:spcBef>
                <a:spcPts val="300"/>
              </a:spcBef>
              <a:spcAft>
                <a:spcPts val="0"/>
              </a:spcAft>
              <a:buSzPts val="1000"/>
              <a:buChar char="-"/>
              <a:defRPr sz="1400"/>
            </a:lvl3pPr>
            <a:lvl4pPr marL="1828800" lvl="3" indent="-279400" algn="l">
              <a:spcBef>
                <a:spcPts val="200"/>
              </a:spcBef>
              <a:spcAft>
                <a:spcPts val="0"/>
              </a:spcAft>
              <a:buSzPts val="800"/>
              <a:buChar char="-"/>
              <a:defRPr sz="1200"/>
            </a:lvl4pPr>
            <a:lvl5pPr marL="2286000" lvl="4" indent="-279400" algn="l">
              <a:spcBef>
                <a:spcPts val="200"/>
              </a:spcBef>
              <a:spcAft>
                <a:spcPts val="0"/>
              </a:spcAft>
              <a:buSzPts val="800"/>
              <a:buChar char="-"/>
              <a:defRPr sz="12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43" name="Google Shape;43;p10"/>
          <p:cNvSpPr txBox="1">
            <a:spLocks noGrp="1"/>
          </p:cNvSpPr>
          <p:nvPr>
            <p:ph type="body" idx="4"/>
          </p:nvPr>
        </p:nvSpPr>
        <p:spPr>
          <a:xfrm>
            <a:off x="4645027" y="1885950"/>
            <a:ext cx="4041900" cy="2884200"/>
          </a:xfrm>
          <a:prstGeom prst="rect">
            <a:avLst/>
          </a:prstGeom>
          <a:noFill/>
          <a:ln>
            <a:noFill/>
          </a:ln>
        </p:spPr>
        <p:txBody>
          <a:bodyPr spcFirstLastPara="1" wrap="square" lIns="97525" tIns="0" rIns="97525" bIns="48750" anchor="t" anchorCtr="0">
            <a:normAutofit/>
          </a:bodyPr>
          <a:lstStyle>
            <a:lvl1pPr marL="457200" lvl="0" indent="-330200" algn="l">
              <a:spcBef>
                <a:spcPts val="300"/>
              </a:spcBef>
              <a:spcAft>
                <a:spcPts val="0"/>
              </a:spcAft>
              <a:buSzPts val="1600"/>
              <a:buChar char="⚫"/>
              <a:defRPr sz="1600"/>
            </a:lvl1pPr>
            <a:lvl2pPr marL="914400" lvl="1" indent="-273050" algn="l">
              <a:spcBef>
                <a:spcPts val="300"/>
              </a:spcBef>
              <a:spcAft>
                <a:spcPts val="0"/>
              </a:spcAft>
              <a:buSzPts val="700"/>
              <a:buChar char="➤"/>
              <a:defRPr sz="1500"/>
            </a:lvl2pPr>
            <a:lvl3pPr marL="1371600" lvl="2" indent="-292100" algn="l">
              <a:spcBef>
                <a:spcPts val="300"/>
              </a:spcBef>
              <a:spcAft>
                <a:spcPts val="0"/>
              </a:spcAft>
              <a:buSzPts val="1000"/>
              <a:buChar char="-"/>
              <a:defRPr sz="1400"/>
            </a:lvl3pPr>
            <a:lvl4pPr marL="1828800" lvl="3" indent="-279400" algn="l">
              <a:spcBef>
                <a:spcPts val="200"/>
              </a:spcBef>
              <a:spcAft>
                <a:spcPts val="0"/>
              </a:spcAft>
              <a:buSzPts val="800"/>
              <a:buChar char="-"/>
              <a:defRPr sz="1200"/>
            </a:lvl4pPr>
            <a:lvl5pPr marL="2286000" lvl="4" indent="-279400" algn="l">
              <a:spcBef>
                <a:spcPts val="200"/>
              </a:spcBef>
              <a:spcAft>
                <a:spcPts val="0"/>
              </a:spcAft>
              <a:buSzPts val="800"/>
              <a:buChar char="-"/>
              <a:defRPr sz="12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44" name="Google Shape;44;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marR="0" lvl="0" algn="l" rtl="0">
              <a:spcBef>
                <a:spcPts val="0"/>
              </a:spcBef>
              <a:spcAft>
                <a:spcPts val="0"/>
              </a:spcAft>
              <a:buClr>
                <a:schemeClr val="accent1"/>
              </a:buClr>
              <a:buSzPts val="3700"/>
              <a:buFont typeface="Calibri"/>
              <a:buNone/>
              <a:defRPr sz="37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marR="0" lvl="0" indent="-349250" algn="l" rtl="0">
              <a:spcBef>
                <a:spcPts val="400"/>
              </a:spcBef>
              <a:spcAft>
                <a:spcPts val="0"/>
              </a:spcAft>
              <a:buClr>
                <a:schemeClr val="accent1"/>
              </a:buClr>
              <a:buSzPts val="1900"/>
              <a:buFont typeface="Noto Sans Symbols"/>
              <a:buChar char="⚫"/>
              <a:defRPr sz="2000" b="0" i="0" u="none" strike="noStrike" cap="none">
                <a:solidFill>
                  <a:schemeClr val="dk1"/>
                </a:solidFill>
                <a:latin typeface="Calibri"/>
                <a:ea typeface="Calibri"/>
                <a:cs typeface="Calibri"/>
                <a:sym typeface="Calibri"/>
              </a:defRPr>
            </a:lvl1pPr>
            <a:lvl2pPr marL="914400" marR="0" lvl="1" indent="-285750" algn="l" rtl="0">
              <a:spcBef>
                <a:spcPts val="400"/>
              </a:spcBef>
              <a:spcAft>
                <a:spcPts val="0"/>
              </a:spcAft>
              <a:buClr>
                <a:schemeClr val="accent1"/>
              </a:buClr>
              <a:buSzPts val="900"/>
              <a:buFont typeface="Merriweather Sans"/>
              <a:buChar char="➤"/>
              <a:defRPr sz="1800" b="0" i="0" u="none" strike="noStrike" cap="none">
                <a:solidFill>
                  <a:srgbClr val="910D28"/>
                </a:solidFill>
                <a:latin typeface="Calibri"/>
                <a:ea typeface="Calibri"/>
                <a:cs typeface="Calibri"/>
                <a:sym typeface="Calibri"/>
              </a:defRPr>
            </a:lvl2pPr>
            <a:lvl3pPr marL="1371600" marR="0" lvl="2" indent="-298450" algn="l" rtl="0">
              <a:spcBef>
                <a:spcPts val="300"/>
              </a:spcBef>
              <a:spcAft>
                <a:spcPts val="0"/>
              </a:spcAft>
              <a:buClr>
                <a:schemeClr val="accent2"/>
              </a:buClr>
              <a:buSzPts val="1100"/>
              <a:buFont typeface="Merriweather Sans"/>
              <a:buChar char="-"/>
              <a:defRPr sz="1600" b="0" i="0" u="none" strike="noStrike" cap="none">
                <a:solidFill>
                  <a:schemeClr val="accent2"/>
                </a:solidFill>
                <a:latin typeface="Calibri"/>
                <a:ea typeface="Calibri"/>
                <a:cs typeface="Calibri"/>
                <a:sym typeface="Calibri"/>
              </a:defRPr>
            </a:lvl3pPr>
            <a:lvl4pPr marL="1828800" marR="0" lvl="3" indent="-292100" algn="l" rtl="0">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4pPr>
            <a:lvl5pPr marL="2286000" marR="0" lvl="4" indent="-292100" algn="l" rtl="0">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r5_jj3IKIviB5dWb94kEqbtxOLNYe79TpKZ5JWWgxtg/cop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1EMCt2nylt2ZAPXtJJQBd1DoZXfW3GYDqYy4QU3YpnAY/edit#gid=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EMCt2nylt2ZAPXtJJQBd1DoZXfW3GYDqYy4QU3YpnAY/edit#gid=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457200" y="100339"/>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sz="3600" dirty="0"/>
              <a:t>RAVEN</a:t>
            </a:r>
            <a:endParaRPr sz="3600" dirty="0"/>
          </a:p>
        </p:txBody>
      </p:sp>
      <p:sp>
        <p:nvSpPr>
          <p:cNvPr id="135" name="Google Shape;135;p26"/>
          <p:cNvSpPr txBox="1">
            <a:spLocks noGrp="1"/>
          </p:cNvSpPr>
          <p:nvPr>
            <p:ph type="body" idx="1"/>
          </p:nvPr>
        </p:nvSpPr>
        <p:spPr>
          <a:xfrm>
            <a:off x="457200" y="925800"/>
            <a:ext cx="8229600" cy="3291900"/>
          </a:xfrm>
          <a:prstGeom prst="rect">
            <a:avLst/>
          </a:prstGeom>
        </p:spPr>
        <p:txBody>
          <a:bodyPr spcFirstLastPara="1" wrap="square" lIns="97525" tIns="48750" rIns="97525" bIns="48750" anchor="t" anchorCtr="0">
            <a:noAutofit/>
          </a:bodyPr>
          <a:lstStyle/>
          <a:p>
            <a:pPr marL="457200" lvl="0" indent="-311150" algn="l" rtl="0">
              <a:spcBef>
                <a:spcPts val="300"/>
              </a:spcBef>
              <a:spcAft>
                <a:spcPts val="0"/>
              </a:spcAft>
              <a:buSzPts val="1300"/>
              <a:buChar char="●"/>
            </a:pPr>
            <a:r>
              <a:rPr lang="en" b="1" dirty="0"/>
              <a:t>R</a:t>
            </a:r>
            <a:r>
              <a:rPr lang="en" dirty="0"/>
              <a:t>elevance: Is the information relevant to your topic? Does it provide useful and applicable information?</a:t>
            </a:r>
            <a:endParaRPr dirty="0"/>
          </a:p>
          <a:p>
            <a:pPr marL="457200" lvl="0" indent="-311150" algn="l" rtl="0">
              <a:spcBef>
                <a:spcPts val="1000"/>
              </a:spcBef>
              <a:spcAft>
                <a:spcPts val="0"/>
              </a:spcAft>
              <a:buSzPts val="1300"/>
              <a:buChar char="●"/>
            </a:pPr>
            <a:r>
              <a:rPr lang="en" b="1" dirty="0"/>
              <a:t>A</a:t>
            </a:r>
            <a:r>
              <a:rPr lang="en" dirty="0"/>
              <a:t>uthority: Who is the author and what are their credentials? Are they an expert in the field?</a:t>
            </a:r>
            <a:endParaRPr dirty="0"/>
          </a:p>
          <a:p>
            <a:pPr marL="457200" lvl="0" indent="-311150" algn="l" rtl="0">
              <a:spcBef>
                <a:spcPts val="1000"/>
              </a:spcBef>
              <a:spcAft>
                <a:spcPts val="0"/>
              </a:spcAft>
              <a:buSzPts val="1300"/>
              <a:buChar char="●"/>
            </a:pPr>
            <a:r>
              <a:rPr lang="en" b="1" dirty="0"/>
              <a:t>V</a:t>
            </a:r>
            <a:r>
              <a:rPr lang="en" dirty="0"/>
              <a:t>erifiability: Can you verify the information from other reliable sources? Are there citations or references provided?</a:t>
            </a:r>
            <a:endParaRPr dirty="0"/>
          </a:p>
          <a:p>
            <a:pPr marL="457200" lvl="0" indent="-311150" algn="l" rtl="0">
              <a:spcBef>
                <a:spcPts val="1000"/>
              </a:spcBef>
              <a:spcAft>
                <a:spcPts val="0"/>
              </a:spcAft>
              <a:buSzPts val="1300"/>
              <a:buChar char="●"/>
            </a:pPr>
            <a:r>
              <a:rPr lang="en" b="1" dirty="0"/>
              <a:t>E</a:t>
            </a:r>
            <a:r>
              <a:rPr lang="en" dirty="0"/>
              <a:t>vidence: What evidence does this source provide that supports a true/false judgment on the myth you are researching? </a:t>
            </a:r>
            <a:endParaRPr dirty="0"/>
          </a:p>
          <a:p>
            <a:pPr marL="457200" lvl="0" indent="-311150" algn="l" rtl="0">
              <a:spcBef>
                <a:spcPts val="1000"/>
              </a:spcBef>
              <a:spcAft>
                <a:spcPts val="1000"/>
              </a:spcAft>
              <a:buSzPts val="1300"/>
              <a:buChar char="●"/>
            </a:pPr>
            <a:r>
              <a:rPr lang="en" b="1" dirty="0"/>
              <a:t>N</a:t>
            </a:r>
            <a:r>
              <a:rPr lang="en" dirty="0"/>
              <a:t>eutrality: Is the information presented in an unbiased and </a:t>
            </a:r>
            <a:br>
              <a:rPr lang="en" dirty="0"/>
            </a:br>
            <a:r>
              <a:rPr lang="en" dirty="0"/>
              <a:t>objective manner, or is there a clear bias or agenda?</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729450" y="1927825"/>
            <a:ext cx="7688400" cy="760800"/>
          </a:xfrm>
          <a:prstGeom prst="rect">
            <a:avLst/>
          </a:prstGeom>
        </p:spPr>
        <p:txBody>
          <a:bodyPr spcFirstLastPara="1" wrap="square" lIns="0" tIns="48750" rIns="0" bIns="0" anchor="t" anchorCtr="0">
            <a:normAutofit/>
          </a:bodyPr>
          <a:lstStyle/>
          <a:p>
            <a:pPr marL="0" lvl="0" indent="0" algn="l" rtl="0">
              <a:spcBef>
                <a:spcPts val="0"/>
              </a:spcBef>
              <a:spcAft>
                <a:spcPts val="0"/>
              </a:spcAft>
              <a:buNone/>
            </a:pPr>
            <a:r>
              <a:rPr lang="en">
                <a:highlight>
                  <a:srgbClr val="FF00FF"/>
                </a:highlight>
              </a:rPr>
              <a:t>[paste your own short url here]</a:t>
            </a:r>
            <a:endParaRPr>
              <a:highlight>
                <a:srgbClr val="FF00FF"/>
              </a:highlight>
            </a:endParaRPr>
          </a:p>
        </p:txBody>
      </p:sp>
      <p:sp>
        <p:nvSpPr>
          <p:cNvPr id="141" name="Google Shape;141;p27"/>
          <p:cNvSpPr txBox="1">
            <a:spLocks noGrp="1"/>
          </p:cNvSpPr>
          <p:nvPr>
            <p:ph type="body" idx="4294967295"/>
          </p:nvPr>
        </p:nvSpPr>
        <p:spPr>
          <a:xfrm>
            <a:off x="457200" y="1451609"/>
            <a:ext cx="8229600" cy="476100"/>
          </a:xfrm>
          <a:prstGeom prst="rect">
            <a:avLst/>
          </a:prstGeom>
        </p:spPr>
        <p:txBody>
          <a:bodyPr spcFirstLastPara="1" wrap="square" lIns="97525" tIns="48750" rIns="97525" bIns="48750" anchor="t" anchorCtr="0">
            <a:noAutofit/>
          </a:bodyPr>
          <a:lstStyle/>
          <a:p>
            <a:pPr marL="0" lvl="0" indent="0" algn="l" rtl="0">
              <a:spcBef>
                <a:spcPts val="400"/>
              </a:spcBef>
              <a:spcAft>
                <a:spcPts val="0"/>
              </a:spcAft>
              <a:buClr>
                <a:srgbClr val="3F3F3F"/>
              </a:buClr>
              <a:buFont typeface="Calibri"/>
              <a:buNone/>
            </a:pPr>
            <a:r>
              <a:rPr lang="en" sz="2600" dirty="0">
                <a:solidFill>
                  <a:schemeClr val="lt1"/>
                </a:solidFill>
              </a:rPr>
              <a:t>RAVEN Research Info Graphic Organizer– Google Sheet</a:t>
            </a:r>
            <a:endParaRPr sz="2600" dirty="0">
              <a:solidFill>
                <a:srgbClr val="D9D9D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457200" y="270500"/>
            <a:ext cx="2382000" cy="4551900"/>
          </a:xfrm>
          <a:prstGeom prst="rect">
            <a:avLst/>
          </a:prstGeom>
        </p:spPr>
        <p:txBody>
          <a:bodyPr spcFirstLastPara="1" wrap="square" lIns="0" tIns="48750" rIns="0" bIns="0" anchor="ctr" anchorCtr="0">
            <a:normAutofit/>
          </a:bodyPr>
          <a:lstStyle/>
          <a:p>
            <a:pPr marL="0" lvl="0" indent="0" algn="l" rtl="0">
              <a:spcBef>
                <a:spcPts val="0"/>
              </a:spcBef>
              <a:spcAft>
                <a:spcPts val="0"/>
              </a:spcAft>
              <a:buClr>
                <a:srgbClr val="3F3F3F"/>
              </a:buClr>
              <a:buFont typeface="Calibri"/>
              <a:buNone/>
            </a:pPr>
            <a:r>
              <a:rPr lang="en" sz="3000" dirty="0">
                <a:hlinkClick r:id="rId3"/>
              </a:rPr>
              <a:t>RAVEN </a:t>
            </a:r>
            <a:br>
              <a:rPr lang="en" sz="3000" dirty="0">
                <a:hlinkClick r:id="rId3"/>
              </a:rPr>
            </a:br>
            <a:r>
              <a:rPr lang="en" sz="3000" dirty="0">
                <a:hlinkClick r:id="rId3"/>
              </a:rPr>
              <a:t>Research Info </a:t>
            </a:r>
            <a:br>
              <a:rPr lang="en" sz="3000" dirty="0">
                <a:hlinkClick r:id="rId3"/>
              </a:rPr>
            </a:br>
            <a:r>
              <a:rPr lang="en" sz="3000" dirty="0">
                <a:hlinkClick r:id="rId3"/>
              </a:rPr>
              <a:t>Graphic </a:t>
            </a:r>
            <a:br>
              <a:rPr lang="en" sz="3000" dirty="0">
                <a:hlinkClick r:id="rId3"/>
              </a:rPr>
            </a:br>
            <a:r>
              <a:rPr lang="en" sz="3000" dirty="0">
                <a:hlinkClick r:id="rId3"/>
              </a:rPr>
              <a:t>Organizer</a:t>
            </a:r>
            <a:endParaRPr sz="3000" dirty="0"/>
          </a:p>
        </p:txBody>
      </p:sp>
      <p:pic>
        <p:nvPicPr>
          <p:cNvPr id="147" name="Google Shape;147;p28"/>
          <p:cNvPicPr preferRelativeResize="0"/>
          <p:nvPr/>
        </p:nvPicPr>
        <p:blipFill rotWithShape="1">
          <a:blip r:embed="rId4">
            <a:alphaModFix/>
          </a:blip>
          <a:srcRect l="129" t="179"/>
          <a:stretch/>
        </p:blipFill>
        <p:spPr>
          <a:xfrm>
            <a:off x="2724750" y="286734"/>
            <a:ext cx="6099899" cy="4543600"/>
          </a:xfrm>
          <a:prstGeom prst="rect">
            <a:avLst/>
          </a:prstGeom>
          <a:noFill/>
          <a:ln w="38100" cap="flat" cmpd="sng">
            <a:solidFill>
              <a:schemeClr val="accent5"/>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sz="3600" dirty="0"/>
              <a:t>Muddiest Point</a:t>
            </a:r>
            <a:endParaRPr sz="3600" dirty="0"/>
          </a:p>
        </p:txBody>
      </p:sp>
      <p:sp>
        <p:nvSpPr>
          <p:cNvPr id="153" name="Google Shape;153;p29"/>
          <p:cNvSpPr txBox="1">
            <a:spLocks noGrp="1"/>
          </p:cNvSpPr>
          <p:nvPr>
            <p:ph type="body" idx="1"/>
          </p:nvPr>
        </p:nvSpPr>
        <p:spPr>
          <a:xfrm>
            <a:off x="457200" y="1451600"/>
            <a:ext cx="4175400" cy="3291900"/>
          </a:xfrm>
          <a:prstGeom prst="rect">
            <a:avLst/>
          </a:prstGeom>
        </p:spPr>
        <p:txBody>
          <a:bodyPr spcFirstLastPara="1" wrap="square" lIns="97525" tIns="48750" rIns="97525" bIns="48750" anchor="t" anchorCtr="0">
            <a:normAutofit/>
          </a:bodyPr>
          <a:lstStyle/>
          <a:p>
            <a:pPr marL="457200" lvl="0" indent="-311150" algn="l" rtl="0">
              <a:spcBef>
                <a:spcPts val="300"/>
              </a:spcBef>
              <a:spcAft>
                <a:spcPts val="0"/>
              </a:spcAft>
              <a:buSzPts val="1300"/>
              <a:buChar char="●"/>
            </a:pPr>
            <a:r>
              <a:rPr lang="en" sz="2600" dirty="0"/>
              <a:t>Which part of the RAVEN criteria did you have the hardest time answering? </a:t>
            </a:r>
            <a:endParaRPr sz="2600" dirty="0"/>
          </a:p>
          <a:p>
            <a:pPr marL="457200" lvl="0" indent="-311150" algn="l" rtl="0">
              <a:spcBef>
                <a:spcPts val="1000"/>
              </a:spcBef>
              <a:spcAft>
                <a:spcPts val="1000"/>
              </a:spcAft>
              <a:buSzPts val="1300"/>
              <a:buChar char="●"/>
            </a:pPr>
            <a:r>
              <a:rPr lang="en" sz="2600" dirty="0"/>
              <a:t>What about your source made this part difficult?</a:t>
            </a:r>
            <a:endParaRPr sz="2600" dirty="0"/>
          </a:p>
        </p:txBody>
      </p:sp>
      <p:pic>
        <p:nvPicPr>
          <p:cNvPr id="154" name="Google Shape;154;p29"/>
          <p:cNvPicPr preferRelativeResize="0"/>
          <p:nvPr/>
        </p:nvPicPr>
        <p:blipFill>
          <a:blip r:embed="rId3">
            <a:alphaModFix/>
          </a:blip>
          <a:stretch>
            <a:fillRect/>
          </a:stretch>
        </p:blipFill>
        <p:spPr>
          <a:xfrm>
            <a:off x="4632700" y="101125"/>
            <a:ext cx="4572000" cy="457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sz="3600" dirty="0"/>
              <a:t>Fact. Opinion. Reasoned Judgement.</a:t>
            </a:r>
            <a:endParaRPr sz="3600" dirty="0"/>
          </a:p>
        </p:txBody>
      </p:sp>
      <p:sp>
        <p:nvSpPr>
          <p:cNvPr id="160" name="Google Shape;160;p30"/>
          <p:cNvSpPr txBox="1">
            <a:spLocks noGrp="1"/>
          </p:cNvSpPr>
          <p:nvPr>
            <p:ph type="body" idx="1"/>
          </p:nvPr>
        </p:nvSpPr>
        <p:spPr>
          <a:xfrm>
            <a:off x="457200" y="1451600"/>
            <a:ext cx="7891670" cy="3291900"/>
          </a:xfrm>
          <a:prstGeom prst="rect">
            <a:avLst/>
          </a:prstGeom>
        </p:spPr>
        <p:txBody>
          <a:bodyPr spcFirstLastPara="1" wrap="square" lIns="97525" tIns="48750" rIns="97525" bIns="48750" anchor="t" anchorCtr="0">
            <a:normAutofit/>
          </a:bodyPr>
          <a:lstStyle/>
          <a:p>
            <a:pPr marL="457200" lvl="0" indent="-311150" algn="l" rtl="0">
              <a:spcBef>
                <a:spcPts val="300"/>
              </a:spcBef>
              <a:spcAft>
                <a:spcPts val="0"/>
              </a:spcAft>
              <a:buSzPts val="1300"/>
              <a:buChar char="●"/>
            </a:pPr>
            <a:r>
              <a:rPr lang="en" sz="2600" b="1" dirty="0"/>
              <a:t>Facts</a:t>
            </a:r>
            <a:r>
              <a:rPr lang="en" sz="2600" dirty="0"/>
              <a:t> are objective and can be verified. </a:t>
            </a:r>
            <a:endParaRPr sz="2600" dirty="0"/>
          </a:p>
          <a:p>
            <a:pPr marL="457200" lvl="0" indent="-311150" algn="l" rtl="0">
              <a:spcBef>
                <a:spcPts val="1000"/>
              </a:spcBef>
              <a:spcAft>
                <a:spcPts val="0"/>
              </a:spcAft>
              <a:buSzPts val="1300"/>
              <a:buChar char="●"/>
            </a:pPr>
            <a:r>
              <a:rPr lang="en" sz="2600" b="1" dirty="0"/>
              <a:t>Opinions</a:t>
            </a:r>
            <a:r>
              <a:rPr lang="en" sz="2600" dirty="0"/>
              <a:t> are subjective and based on individual viewpoints.</a:t>
            </a:r>
            <a:endParaRPr sz="2600" dirty="0"/>
          </a:p>
          <a:p>
            <a:pPr marL="457200" lvl="0" indent="-311150" algn="l" rtl="0">
              <a:spcBef>
                <a:spcPts val="1000"/>
              </a:spcBef>
              <a:spcAft>
                <a:spcPts val="1000"/>
              </a:spcAft>
              <a:buSzPts val="1300"/>
              <a:buChar char="●"/>
            </a:pPr>
            <a:r>
              <a:rPr lang="en" sz="2600" b="1" dirty="0"/>
              <a:t>Reasoned judgments</a:t>
            </a:r>
            <a:r>
              <a:rPr lang="en" sz="2600" dirty="0"/>
              <a:t> involve critical thinking and the synthesis of information to arrive at a well-informed conclusion.</a:t>
            </a:r>
            <a:endParaRPr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457200" y="205978"/>
            <a:ext cx="8229600" cy="857400"/>
          </a:xfrm>
          <a:prstGeom prst="rect">
            <a:avLst/>
          </a:prstGeom>
        </p:spPr>
        <p:txBody>
          <a:bodyPr spcFirstLastPara="1" wrap="square" lIns="97525" tIns="97525" rIns="97525" bIns="97525" anchor="ctr" anchorCtr="0">
            <a:normAutofit/>
          </a:bodyPr>
          <a:lstStyle/>
          <a:p>
            <a:pPr marL="0" lvl="0" indent="0" algn="l" rtl="0">
              <a:spcBef>
                <a:spcPts val="0"/>
              </a:spcBef>
              <a:spcAft>
                <a:spcPts val="0"/>
              </a:spcAft>
              <a:buNone/>
            </a:pPr>
            <a:r>
              <a:rPr lang="en" dirty="0"/>
              <a:t>Claim – Evidence – Reasoning (CER)</a:t>
            </a:r>
            <a:endParaRPr dirty="0"/>
          </a:p>
        </p:txBody>
      </p:sp>
      <p:sp>
        <p:nvSpPr>
          <p:cNvPr id="166" name="Google Shape;166;p31"/>
          <p:cNvSpPr txBox="1">
            <a:spLocks noGrp="1"/>
          </p:cNvSpPr>
          <p:nvPr>
            <p:ph type="body" idx="1"/>
          </p:nvPr>
        </p:nvSpPr>
        <p:spPr>
          <a:xfrm>
            <a:off x="457200" y="898497"/>
            <a:ext cx="5061600" cy="4027353"/>
          </a:xfrm>
          <a:prstGeom prst="rect">
            <a:avLst/>
          </a:prstGeom>
        </p:spPr>
        <p:txBody>
          <a:bodyPr spcFirstLastPara="1" wrap="square" lIns="97525" tIns="97525" rIns="97525" bIns="97525" anchor="t" anchorCtr="0">
            <a:normAutofit/>
          </a:bodyPr>
          <a:lstStyle/>
          <a:p>
            <a:pPr lvl="0" algn="l" rtl="0">
              <a:spcBef>
                <a:spcPts val="400"/>
              </a:spcBef>
              <a:spcAft>
                <a:spcPts val="0"/>
              </a:spcAft>
              <a:buSzPts val="1900"/>
              <a:buFont typeface="Arial" panose="020B0604020202020204" pitchFamily="34" charset="0"/>
              <a:buChar char="•"/>
            </a:pPr>
            <a:r>
              <a:rPr lang="en" sz="2100" b="1" dirty="0"/>
              <a:t>Claim: </a:t>
            </a:r>
            <a:r>
              <a:rPr lang="en" sz="2100" dirty="0"/>
              <a:t>Clearly state whether your group believes the legend is true or false.</a:t>
            </a:r>
            <a:endParaRPr sz="2100" dirty="0"/>
          </a:p>
          <a:p>
            <a:pPr lvl="0" algn="l" rtl="0">
              <a:spcBef>
                <a:spcPts val="1000"/>
              </a:spcBef>
              <a:spcAft>
                <a:spcPts val="0"/>
              </a:spcAft>
              <a:buSzPts val="1900"/>
              <a:buFont typeface="Arial" panose="020B0604020202020204" pitchFamily="34" charset="0"/>
              <a:buChar char="•"/>
            </a:pPr>
            <a:r>
              <a:rPr lang="en" sz="2100" b="1" dirty="0"/>
              <a:t>Evidence: </a:t>
            </a:r>
            <a:r>
              <a:rPr lang="en" sz="2100" dirty="0"/>
              <a:t>Present the evidence you gathered during research, such as historical facts, expert opinions, or any other sources you deemed reliable using their RAVEN graphic organizer.</a:t>
            </a:r>
            <a:endParaRPr sz="2100" dirty="0"/>
          </a:p>
          <a:p>
            <a:pPr lvl="0" algn="l" rtl="0">
              <a:spcBef>
                <a:spcPts val="1000"/>
              </a:spcBef>
              <a:spcAft>
                <a:spcPts val="1000"/>
              </a:spcAft>
              <a:buSzPts val="1900"/>
              <a:buFont typeface="Arial" panose="020B0604020202020204" pitchFamily="34" charset="0"/>
              <a:buChar char="•"/>
            </a:pPr>
            <a:r>
              <a:rPr lang="en" sz="2100" b="1" dirty="0"/>
              <a:t>Reasoning: </a:t>
            </a:r>
            <a:r>
              <a:rPr lang="en" sz="2100" dirty="0"/>
              <a:t>Explain why the evidence you found supports your claim. </a:t>
            </a:r>
            <a:endParaRPr sz="2100" b="1" dirty="0"/>
          </a:p>
        </p:txBody>
      </p:sp>
      <p:pic>
        <p:nvPicPr>
          <p:cNvPr id="167" name="Google Shape;167;p31"/>
          <p:cNvPicPr preferRelativeResize="0"/>
          <p:nvPr/>
        </p:nvPicPr>
        <p:blipFill>
          <a:blip r:embed="rId3">
            <a:alphaModFix/>
          </a:blip>
          <a:stretch>
            <a:fillRect/>
          </a:stretch>
        </p:blipFill>
        <p:spPr>
          <a:xfrm>
            <a:off x="5683690" y="1085692"/>
            <a:ext cx="3188210" cy="2972115"/>
          </a:xfrm>
          <a:prstGeom prst="rect">
            <a:avLst/>
          </a:prstGeom>
          <a:noFill/>
          <a:ln>
            <a:noFill/>
          </a:ln>
        </p:spPr>
      </p:pic>
      <p:sp>
        <p:nvSpPr>
          <p:cNvPr id="168" name="Google Shape;168;p31"/>
          <p:cNvSpPr txBox="1"/>
          <p:nvPr/>
        </p:nvSpPr>
        <p:spPr>
          <a:xfrm>
            <a:off x="457200" y="4288725"/>
            <a:ext cx="8414700" cy="703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dk2"/>
                </a:solidFill>
                <a:highlight>
                  <a:srgbClr val="FFFF00"/>
                </a:highlight>
                <a:latin typeface="Lato"/>
                <a:ea typeface="Lato"/>
                <a:cs typeface="Lato"/>
                <a:sym typeface="Lato"/>
              </a:rPr>
              <a:t>Remember that your argument must be supported by evidence (not opinion).</a:t>
            </a:r>
            <a:endParaRPr sz="1800" b="1" dirty="0">
              <a:solidFill>
                <a:schemeClr val="dk2"/>
              </a:solidFill>
              <a:highlight>
                <a:srgbClr val="FFFF00"/>
              </a:highlight>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457200" y="114598"/>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Clr>
                <a:srgbClr val="3F3F3F"/>
              </a:buClr>
              <a:buFont typeface="Calibri"/>
              <a:buNone/>
            </a:pPr>
            <a:r>
              <a:rPr lang="en" sz="3600" dirty="0"/>
              <a:t>Example CER</a:t>
            </a:r>
            <a:endParaRPr sz="3600" dirty="0"/>
          </a:p>
        </p:txBody>
      </p:sp>
      <p:sp>
        <p:nvSpPr>
          <p:cNvPr id="174" name="Google Shape;174;p32"/>
          <p:cNvSpPr txBox="1">
            <a:spLocks noGrp="1"/>
          </p:cNvSpPr>
          <p:nvPr>
            <p:ph type="body" idx="1"/>
          </p:nvPr>
        </p:nvSpPr>
        <p:spPr>
          <a:xfrm>
            <a:off x="457200" y="1053893"/>
            <a:ext cx="5523900" cy="3291900"/>
          </a:xfrm>
          <a:prstGeom prst="rect">
            <a:avLst/>
          </a:prstGeom>
        </p:spPr>
        <p:txBody>
          <a:bodyPr spcFirstLastPara="1" wrap="square" lIns="97525" tIns="48750" rIns="97525" bIns="48750" anchor="t" anchorCtr="0">
            <a:noAutofit/>
          </a:bodyPr>
          <a:lstStyle/>
          <a:p>
            <a:pPr marL="344487" lvl="0" indent="-268287" algn="l" rtl="0">
              <a:spcBef>
                <a:spcPts val="300"/>
              </a:spcBef>
              <a:spcAft>
                <a:spcPts val="0"/>
              </a:spcAft>
              <a:buSzPts val="2000"/>
              <a:buChar char="•"/>
            </a:pPr>
            <a:r>
              <a:rPr lang="en" sz="2200" b="1" dirty="0"/>
              <a:t>Claim -- </a:t>
            </a:r>
            <a:r>
              <a:rPr lang="en" sz="2200" dirty="0"/>
              <a:t>Chromebooks are better school technology tools than laptops.</a:t>
            </a:r>
            <a:endParaRPr sz="2200" dirty="0"/>
          </a:p>
          <a:p>
            <a:pPr marL="344487" lvl="0" indent="-268287" algn="l" rtl="0">
              <a:spcBef>
                <a:spcPts val="1000"/>
              </a:spcBef>
              <a:spcAft>
                <a:spcPts val="0"/>
              </a:spcAft>
              <a:buSzPts val="2000"/>
              <a:buChar char="•"/>
            </a:pPr>
            <a:r>
              <a:rPr lang="en" sz="2200" b="1" dirty="0"/>
              <a:t>Evidence -- </a:t>
            </a:r>
            <a:r>
              <a:rPr lang="en" sz="2200" dirty="0"/>
              <a:t>Most applications on a Chromebook are web-based and store data online.</a:t>
            </a:r>
            <a:endParaRPr sz="2200" dirty="0"/>
          </a:p>
          <a:p>
            <a:pPr marL="344487" lvl="0" indent="-268287" algn="l" rtl="0">
              <a:spcBef>
                <a:spcPts val="1000"/>
              </a:spcBef>
              <a:spcAft>
                <a:spcPts val="0"/>
              </a:spcAft>
              <a:buSzPts val="2000"/>
              <a:buChar char="•"/>
            </a:pPr>
            <a:r>
              <a:rPr lang="en" sz="2200" b="1" dirty="0"/>
              <a:t>Reasoning -- </a:t>
            </a:r>
            <a:r>
              <a:rPr lang="en" sz="2200" dirty="0"/>
              <a:t>Since data is stored online, students can use any device to access it.  This prevents loss of student work and provides students the opportunity to work both from school and home.   </a:t>
            </a:r>
            <a:endParaRPr sz="2200" dirty="0"/>
          </a:p>
          <a:p>
            <a:pPr marL="0" lvl="0" indent="0" algn="l" rtl="0">
              <a:spcBef>
                <a:spcPts val="1000"/>
              </a:spcBef>
              <a:spcAft>
                <a:spcPts val="1000"/>
              </a:spcAft>
              <a:buNone/>
            </a:pPr>
            <a:endParaRPr sz="2200" dirty="0"/>
          </a:p>
        </p:txBody>
      </p:sp>
      <p:pic>
        <p:nvPicPr>
          <p:cNvPr id="175" name="Google Shape;175;p32" descr="Screen Shot 2017-09-13 at 3.03.06 PM.png"/>
          <p:cNvPicPr preferRelativeResize="0"/>
          <p:nvPr/>
        </p:nvPicPr>
        <p:blipFill rotWithShape="1">
          <a:blip r:embed="rId3">
            <a:alphaModFix/>
          </a:blip>
          <a:srcRect t="89" b="89"/>
          <a:stretch/>
        </p:blipFill>
        <p:spPr>
          <a:xfrm rot="893059">
            <a:off x="6361621" y="861366"/>
            <a:ext cx="2256411" cy="29119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3"/>
          <p:cNvPicPr preferRelativeResize="0"/>
          <p:nvPr/>
        </p:nvPicPr>
        <p:blipFill>
          <a:blip r:embed="rId3">
            <a:alphaModFix/>
          </a:blip>
          <a:stretch>
            <a:fillRect/>
          </a:stretch>
        </p:blipFill>
        <p:spPr>
          <a:xfrm>
            <a:off x="667265" y="240956"/>
            <a:ext cx="7247238" cy="471719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729450" y="733950"/>
            <a:ext cx="7688400" cy="1244700"/>
          </a:xfrm>
        </p:spPr>
        <p:txBody>
          <a:bodyPr spcFirstLastPara="1" wrap="square" lIns="0" tIns="48750" rIns="0" bIns="0" anchor="t" anchorCtr="0">
            <a:normAutofit/>
          </a:bodyPr>
          <a:lstStyle/>
          <a:p>
            <a:pPr marL="0" lvl="0" indent="0" rtl="0">
              <a:lnSpc>
                <a:spcPct val="90000"/>
              </a:lnSpc>
              <a:spcBef>
                <a:spcPts val="0"/>
              </a:spcBef>
              <a:spcAft>
                <a:spcPts val="0"/>
              </a:spcAft>
              <a:buClr>
                <a:srgbClr val="3F3F3F"/>
              </a:buClr>
              <a:buFont typeface="Calibri"/>
              <a:buNone/>
            </a:pPr>
            <a:r>
              <a:rPr lang="en-US" sz="3600" dirty="0">
                <a:latin typeface="Calibri" panose="020F0502020204030204" pitchFamily="34" charset="0"/>
                <a:cs typeface="Calibri" panose="020F0502020204030204" pitchFamily="34" charset="0"/>
              </a:rPr>
              <a:t>Present Your Argument Maps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457200" y="399990"/>
            <a:ext cx="8229600" cy="857400"/>
          </a:xfrm>
        </p:spPr>
        <p:txBody>
          <a:bodyPr spcFirstLastPara="1" wrap="square" lIns="0" tIns="48750" rIns="0" bIns="0" anchor="b" anchorCtr="0">
            <a:normAutofit/>
          </a:bodyPr>
          <a:lstStyle/>
          <a:p>
            <a:pPr marL="0" lvl="0" indent="0" rtl="0">
              <a:spcBef>
                <a:spcPts val="0"/>
              </a:spcBef>
              <a:spcAft>
                <a:spcPts val="0"/>
              </a:spcAft>
              <a:buNone/>
            </a:pPr>
            <a:r>
              <a:rPr lang="en" sz="3600" dirty="0"/>
              <a:t>Public Service Announcement (PSA)</a:t>
            </a:r>
            <a:endParaRPr lang="en-US" sz="3600" dirty="0"/>
          </a:p>
        </p:txBody>
      </p:sp>
      <p:sp>
        <p:nvSpPr>
          <p:cNvPr id="191" name="Google Shape;191;p35"/>
          <p:cNvSpPr txBox="1">
            <a:spLocks noGrp="1"/>
          </p:cNvSpPr>
          <p:nvPr>
            <p:ph type="body" idx="1"/>
          </p:nvPr>
        </p:nvSpPr>
        <p:spPr>
          <a:xfrm>
            <a:off x="457200" y="1451610"/>
            <a:ext cx="8229600" cy="3291900"/>
          </a:xfrm>
        </p:spPr>
        <p:txBody>
          <a:bodyPr spcFirstLastPara="1" wrap="square" lIns="97525" tIns="48750" rIns="97525" bIns="48750" anchor="t" anchorCtr="0">
            <a:normAutofit/>
          </a:bodyPr>
          <a:lstStyle/>
          <a:p>
            <a:pPr marL="457200" lvl="0" indent="-311150" rtl="0">
              <a:spcBef>
                <a:spcPts val="300"/>
              </a:spcBef>
              <a:spcAft>
                <a:spcPts val="0"/>
              </a:spcAft>
              <a:buSzPts val="1300"/>
              <a:buChar char="●"/>
            </a:pPr>
            <a:r>
              <a:rPr lang="en" sz="2600" dirty="0"/>
              <a:t>How do we know when information is reliable?</a:t>
            </a:r>
            <a:endParaRPr lang="en-US" sz="2600" dirty="0"/>
          </a:p>
          <a:p>
            <a:pPr marL="457200" lvl="0" indent="-311150" rtl="0">
              <a:spcBef>
                <a:spcPts val="1000"/>
              </a:spcBef>
              <a:spcAft>
                <a:spcPts val="0"/>
              </a:spcAft>
              <a:buSzPts val="1300"/>
              <a:buChar char="●"/>
            </a:pPr>
            <a:r>
              <a:rPr lang="en" sz="2600" dirty="0"/>
              <a:t>With your group, create a PSA on the importance of recognizing reliable  information and credible sources. </a:t>
            </a:r>
            <a:endParaRPr lang="en-US" sz="2600" dirty="0"/>
          </a:p>
          <a:p>
            <a:pPr marL="457200" lvl="0" indent="-311150" rtl="0">
              <a:spcBef>
                <a:spcPts val="1000"/>
              </a:spcBef>
              <a:spcAft>
                <a:spcPts val="1000"/>
              </a:spcAft>
              <a:buSzPts val="1300"/>
              <a:buChar char="●"/>
            </a:pPr>
            <a:r>
              <a:rPr lang="en" sz="2600" dirty="0"/>
              <a:t>Use Canva to create your PSA.</a:t>
            </a:r>
          </a:p>
          <a:p>
            <a:pPr marL="457200" lvl="0" indent="-311150" rtl="0">
              <a:spcBef>
                <a:spcPts val="1000"/>
              </a:spcBef>
              <a:spcAft>
                <a:spcPts val="1000"/>
              </a:spcAft>
              <a:buSzPts val="1300"/>
              <a:buChar char="●"/>
            </a:pPr>
            <a:r>
              <a:rPr lang="en" sz="2600" dirty="0"/>
              <a:t>Be creative!</a:t>
            </a:r>
            <a:endParaRPr lang="en-US"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564949" y="1458940"/>
            <a:ext cx="7851600" cy="5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Font typeface="Raleway"/>
              <a:buNone/>
            </a:pPr>
            <a:r>
              <a:rPr lang="en" sz="5000" dirty="0"/>
              <a:t>Myth Detectives:</a:t>
            </a:r>
            <a:br>
              <a:rPr lang="en" sz="3600" dirty="0"/>
            </a:br>
            <a:r>
              <a:rPr lang="en" sz="2600" dirty="0"/>
              <a:t>Discerning the Reliability and Credibility of Sources</a:t>
            </a:r>
            <a:endParaRPr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9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sz="5000" dirty="0"/>
              <a:t>Essential Question</a:t>
            </a:r>
            <a:endParaRPr sz="5000" dirty="0"/>
          </a:p>
        </p:txBody>
      </p:sp>
      <p:sp>
        <p:nvSpPr>
          <p:cNvPr id="105" name="Google Shape;105;p21"/>
          <p:cNvSpPr txBox="1">
            <a:spLocks noGrp="1"/>
          </p:cNvSpPr>
          <p:nvPr>
            <p:ph type="body" idx="1"/>
          </p:nvPr>
        </p:nvSpPr>
        <p:spPr>
          <a:prstGeom prst="rect">
            <a:avLst/>
          </a:prstGeom>
        </p:spPr>
        <p:txBody>
          <a:bodyPr spcFirstLastPara="1" wrap="square" lIns="97525" tIns="48750" rIns="97525" bIns="48750" anchor="t" anchorCtr="0">
            <a:normAutofit/>
          </a:bodyPr>
          <a:lstStyle/>
          <a:p>
            <a:pPr marL="0" lvl="0" indent="0" algn="l" rtl="0">
              <a:spcBef>
                <a:spcPts val="300"/>
              </a:spcBef>
              <a:spcAft>
                <a:spcPts val="0"/>
              </a:spcAft>
              <a:buNone/>
            </a:pPr>
            <a:r>
              <a:rPr lang="en" sz="2600" dirty="0"/>
              <a:t>Why is it important to discern the reliability and credibility of the information we find?</a:t>
            </a:r>
            <a:endParaRPr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sz="3600" dirty="0"/>
              <a:t>True or False </a:t>
            </a:r>
            <a:endParaRPr sz="3600" dirty="0"/>
          </a:p>
        </p:txBody>
      </p:sp>
      <p:sp>
        <p:nvSpPr>
          <p:cNvPr id="93" name="Google Shape;93;p19"/>
          <p:cNvSpPr txBox="1">
            <a:spLocks noGrp="1"/>
          </p:cNvSpPr>
          <p:nvPr>
            <p:ph type="body" idx="1"/>
          </p:nvPr>
        </p:nvSpPr>
        <p:spPr>
          <a:xfrm>
            <a:off x="457200" y="1440064"/>
            <a:ext cx="4038600" cy="3326100"/>
          </a:xfrm>
          <a:prstGeom prst="rect">
            <a:avLst/>
          </a:prstGeom>
        </p:spPr>
        <p:txBody>
          <a:bodyPr spcFirstLastPara="1" wrap="square" lIns="97525" tIns="48750" rIns="97525" bIns="48750" anchor="t" anchorCtr="0">
            <a:normAutofit/>
          </a:bodyPr>
          <a:lstStyle/>
          <a:p>
            <a:pPr marL="0" lvl="0" indent="0" algn="l" rtl="0">
              <a:spcBef>
                <a:spcPts val="400"/>
              </a:spcBef>
              <a:spcAft>
                <a:spcPts val="0"/>
              </a:spcAft>
              <a:buNone/>
            </a:pPr>
            <a:r>
              <a:rPr lang="en" sz="2600" dirty="0"/>
              <a:t>Look at the following statements, and determine whether they are true or false…</a:t>
            </a:r>
            <a:endParaRPr sz="2600" dirty="0"/>
          </a:p>
          <a:p>
            <a:pPr marL="0" lvl="0" indent="0" algn="l" rtl="0">
              <a:spcBef>
                <a:spcPts val="400"/>
              </a:spcBef>
              <a:spcAft>
                <a:spcPts val="0"/>
              </a:spcAft>
              <a:buNone/>
            </a:pPr>
            <a:endParaRPr sz="2600" b="1" dirty="0"/>
          </a:p>
          <a:p>
            <a:pPr marL="0" lvl="0" indent="0" algn="l" rtl="0">
              <a:spcBef>
                <a:spcPts val="400"/>
              </a:spcBef>
              <a:spcAft>
                <a:spcPts val="0"/>
              </a:spcAft>
              <a:buNone/>
            </a:pPr>
            <a:r>
              <a:rPr lang="en" sz="2600" b="1" dirty="0">
                <a:highlight>
                  <a:srgbClr val="FFFF00"/>
                </a:highlight>
              </a:rPr>
              <a:t>Paste your own </a:t>
            </a:r>
            <a:r>
              <a:rPr lang="en" sz="2600" b="1" dirty="0" err="1">
                <a:highlight>
                  <a:srgbClr val="FFFF00"/>
                </a:highlight>
              </a:rPr>
              <a:t>url</a:t>
            </a:r>
            <a:r>
              <a:rPr lang="en" sz="2600" b="1" dirty="0">
                <a:highlight>
                  <a:srgbClr val="FFFF00"/>
                </a:highlight>
              </a:rPr>
              <a:t> here</a:t>
            </a:r>
            <a:endParaRPr sz="2600" b="1" dirty="0">
              <a:highlight>
                <a:srgbClr val="FFFF00"/>
              </a:highlight>
            </a:endParaRPr>
          </a:p>
          <a:p>
            <a:pPr marL="0" lvl="0" indent="0" algn="l" rtl="0">
              <a:spcBef>
                <a:spcPts val="400"/>
              </a:spcBef>
              <a:spcAft>
                <a:spcPts val="0"/>
              </a:spcAft>
              <a:buNone/>
            </a:pPr>
            <a:endParaRPr sz="2600" b="1" dirty="0"/>
          </a:p>
          <a:p>
            <a:pPr marL="0" lvl="0" indent="0" algn="l" rtl="0">
              <a:spcBef>
                <a:spcPts val="400"/>
              </a:spcBef>
              <a:spcAft>
                <a:spcPts val="0"/>
              </a:spcAft>
              <a:buNone/>
            </a:pPr>
            <a:endParaRPr sz="2600" dirty="0"/>
          </a:p>
        </p:txBody>
      </p:sp>
      <p:sp>
        <p:nvSpPr>
          <p:cNvPr id="94" name="Google Shape;94;p19"/>
          <p:cNvSpPr/>
          <p:nvPr/>
        </p:nvSpPr>
        <p:spPr>
          <a:xfrm>
            <a:off x="5177975" y="1113650"/>
            <a:ext cx="2640600" cy="2640600"/>
          </a:xfrm>
          <a:prstGeom prst="rect">
            <a:avLst/>
          </a:prstGeom>
          <a:solidFill>
            <a:srgbClr val="FFFF00"/>
          </a:solidFill>
          <a:ln w="152400" cap="flat" cmpd="sng">
            <a:solidFill>
              <a:schemeClr val="dk1"/>
            </a:solidFill>
            <a:prstDash val="lgDash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libri"/>
                <a:ea typeface="Calibri"/>
                <a:cs typeface="Calibri"/>
                <a:sym typeface="Calibri"/>
              </a:rPr>
              <a:t>PLACE QR CODE OR TECH TOOL IMAGE HERE</a:t>
            </a:r>
            <a:endParaRPr sz="3000" b="1">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541561" y="568698"/>
            <a:ext cx="7772400" cy="10218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sz="5000" dirty="0"/>
              <a:t>Learning Objectives</a:t>
            </a:r>
            <a:endParaRPr sz="5000" dirty="0"/>
          </a:p>
        </p:txBody>
      </p:sp>
      <p:sp>
        <p:nvSpPr>
          <p:cNvPr id="6" name="Text Placeholder 5">
            <a:extLst>
              <a:ext uri="{FF2B5EF4-FFF2-40B4-BE49-F238E27FC236}">
                <a16:creationId xmlns:a16="http://schemas.microsoft.com/office/drawing/2014/main" id="{DC3553D3-8C02-D9E2-5275-8F3285B472C0}"/>
              </a:ext>
            </a:extLst>
          </p:cNvPr>
          <p:cNvSpPr>
            <a:spLocks noGrp="1"/>
          </p:cNvSpPr>
          <p:nvPr>
            <p:ph type="body" idx="1"/>
          </p:nvPr>
        </p:nvSpPr>
        <p:spPr>
          <a:xfrm>
            <a:off x="541561" y="1590498"/>
            <a:ext cx="7772400" cy="2090699"/>
          </a:xfrm>
        </p:spPr>
        <p:txBody>
          <a:bodyPr>
            <a:noAutofit/>
          </a:bodyPr>
          <a:lstStyle/>
          <a:p>
            <a:pPr marL="571500" indent="-342900">
              <a:buClr>
                <a:schemeClr val="bg1"/>
              </a:buClr>
              <a:buSzPct val="100000"/>
              <a:buFont typeface="Arial" panose="020B0604020202020204" pitchFamily="34" charset="0"/>
              <a:buChar char="•"/>
            </a:pPr>
            <a:r>
              <a:rPr lang="en-US" sz="2400" dirty="0"/>
              <a:t>Determine the relevance, reliability, and validity of information gathered from various sources.</a:t>
            </a:r>
          </a:p>
          <a:p>
            <a:pPr marL="571500" indent="-342900">
              <a:buClr>
                <a:schemeClr val="bg1"/>
              </a:buClr>
              <a:buSzPct val="100000"/>
              <a:buFont typeface="Arial" panose="020B0604020202020204" pitchFamily="34" charset="0"/>
              <a:buChar char="•"/>
            </a:pPr>
            <a:r>
              <a:rPr lang="en-US" sz="2400" dirty="0"/>
              <a:t>Analyze the quality, usefulness, and accuracy of resources.</a:t>
            </a:r>
          </a:p>
          <a:p>
            <a:pPr marL="571500" indent="-342900">
              <a:buClr>
                <a:schemeClr val="bg1"/>
              </a:buClr>
              <a:buSzPct val="100000"/>
              <a:buFont typeface="Arial" panose="020B0604020202020204" pitchFamily="34" charset="0"/>
              <a:buChar char="•"/>
            </a:pPr>
            <a:r>
              <a:rPr lang="en-US" sz="2400" dirty="0"/>
              <a:t>Construct persuasive arguments using the CER (Claim, Evidence, and Reasoning) strategy to report on the accuracy of well-known legends.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7196-9044-7888-7111-4486E7276F64}"/>
              </a:ext>
            </a:extLst>
          </p:cNvPr>
          <p:cNvSpPr>
            <a:spLocks noGrp="1"/>
          </p:cNvSpPr>
          <p:nvPr>
            <p:ph type="title"/>
          </p:nvPr>
        </p:nvSpPr>
        <p:spPr/>
        <p:txBody>
          <a:bodyPr>
            <a:normAutofit/>
          </a:bodyPr>
          <a:lstStyle/>
          <a:p>
            <a:r>
              <a:rPr lang="en-US" sz="3600" dirty="0"/>
              <a:t>Find Your Partners</a:t>
            </a:r>
          </a:p>
        </p:txBody>
      </p:sp>
      <p:sp>
        <p:nvSpPr>
          <p:cNvPr id="3" name="Text Placeholder 2">
            <a:extLst>
              <a:ext uri="{FF2B5EF4-FFF2-40B4-BE49-F238E27FC236}">
                <a16:creationId xmlns:a16="http://schemas.microsoft.com/office/drawing/2014/main" id="{D3BC064E-D836-47DC-1DC2-C687A5301626}"/>
              </a:ext>
            </a:extLst>
          </p:cNvPr>
          <p:cNvSpPr>
            <a:spLocks noGrp="1"/>
          </p:cNvSpPr>
          <p:nvPr>
            <p:ph type="body" idx="1"/>
          </p:nvPr>
        </p:nvSpPr>
        <p:spPr>
          <a:xfrm>
            <a:off x="457200" y="1451610"/>
            <a:ext cx="8229600" cy="1557061"/>
          </a:xfrm>
        </p:spPr>
        <p:txBody>
          <a:bodyPr>
            <a:normAutofit/>
          </a:bodyPr>
          <a:lstStyle/>
          <a:p>
            <a:pPr>
              <a:buSzPct val="100000"/>
              <a:buFont typeface="Arial" panose="020B0604020202020204" pitchFamily="34" charset="0"/>
              <a:buChar char="•"/>
            </a:pPr>
            <a:r>
              <a:rPr lang="en-US" sz="2600" dirty="0"/>
              <a:t>Number off 1-5.</a:t>
            </a:r>
          </a:p>
          <a:p>
            <a:pPr>
              <a:buSzPct val="100000"/>
              <a:buFont typeface="Arial" panose="020B0604020202020204" pitchFamily="34" charset="0"/>
              <a:buChar char="•"/>
            </a:pPr>
            <a:r>
              <a:rPr lang="en-US" sz="2600" dirty="0"/>
              <a:t>Group according to your number. </a:t>
            </a:r>
          </a:p>
          <a:p>
            <a:pPr>
              <a:buSzPct val="100000"/>
              <a:buFont typeface="Arial" panose="020B0604020202020204" pitchFamily="34" charset="0"/>
              <a:buChar char="•"/>
            </a:pPr>
            <a:r>
              <a:rPr lang="en-US" sz="2600" dirty="0"/>
              <a:t>Select a Group Leader. </a:t>
            </a:r>
          </a:p>
        </p:txBody>
      </p:sp>
    </p:spTree>
    <p:extLst>
      <p:ext uri="{BB962C8B-B14F-4D97-AF65-F5344CB8AC3E}">
        <p14:creationId xmlns:p14="http://schemas.microsoft.com/office/powerpoint/2010/main" val="3277487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Clr>
                <a:srgbClr val="3F3F3F"/>
              </a:buClr>
              <a:buFont typeface="Calibri"/>
              <a:buNone/>
            </a:pPr>
            <a:r>
              <a:rPr lang="en" sz="3600" dirty="0"/>
              <a:t>Group Roles</a:t>
            </a:r>
            <a:endParaRPr sz="3600" dirty="0"/>
          </a:p>
        </p:txBody>
      </p:sp>
      <p:sp>
        <p:nvSpPr>
          <p:cNvPr id="123" name="Google Shape;123;p24"/>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457200" lvl="0" indent="-361950" algn="l" rtl="0">
              <a:spcBef>
                <a:spcPts val="300"/>
              </a:spcBef>
              <a:spcAft>
                <a:spcPts val="0"/>
              </a:spcAft>
              <a:buSzPts val="2100"/>
              <a:buAutoNum type="arabicPeriod"/>
            </a:pPr>
            <a:r>
              <a:rPr lang="en" sz="2600" dirty="0"/>
              <a:t>The Group Leader organizes research and presentation assignments.  </a:t>
            </a:r>
            <a:endParaRPr sz="2600" dirty="0"/>
          </a:p>
          <a:p>
            <a:pPr marL="552450" lvl="0" indent="-457200" algn="l" rtl="0">
              <a:spcBef>
                <a:spcPts val="1000"/>
              </a:spcBef>
              <a:spcAft>
                <a:spcPts val="0"/>
              </a:spcAft>
              <a:buSzPts val="2100"/>
              <a:buFont typeface="+mj-lt"/>
              <a:buAutoNum type="arabicPeriod" startAt="2"/>
            </a:pPr>
            <a:r>
              <a:rPr lang="en" sz="2600" dirty="0"/>
              <a:t>All group members examine websites and record relevant information supporting the argument using the </a:t>
            </a:r>
            <a:r>
              <a:rPr lang="en" sz="2600" dirty="0">
                <a:hlinkClick r:id="rId3"/>
              </a:rPr>
              <a:t>RAVEN Research Graphic Organizer. </a:t>
            </a:r>
            <a:endParaRPr lang="en" sz="2600" dirty="0"/>
          </a:p>
          <a:p>
            <a:pPr marL="552450" lvl="0" indent="-457200" algn="l" rtl="0">
              <a:spcBef>
                <a:spcPts val="1000"/>
              </a:spcBef>
              <a:spcAft>
                <a:spcPts val="0"/>
              </a:spcAft>
              <a:buSzPts val="2100"/>
              <a:buFont typeface="+mj-lt"/>
              <a:buAutoNum type="arabicPeriod" startAt="2"/>
            </a:pPr>
            <a:r>
              <a:rPr lang="en" sz="2600" dirty="0"/>
              <a:t>Each group member contributes to the group presentation.</a:t>
            </a:r>
            <a:endParaRPr sz="2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Select Your Topic</a:t>
            </a:r>
            <a:endParaRPr dirty="0"/>
          </a:p>
        </p:txBody>
      </p:sp>
      <p:sp>
        <p:nvSpPr>
          <p:cNvPr id="117" name="Google Shape;117;p23"/>
          <p:cNvSpPr txBox="1">
            <a:spLocks noGrp="1"/>
          </p:cNvSpPr>
          <p:nvPr>
            <p:ph type="body" idx="1"/>
          </p:nvPr>
        </p:nvSpPr>
        <p:spPr>
          <a:prstGeom prst="rect">
            <a:avLst/>
          </a:prstGeom>
        </p:spPr>
        <p:txBody>
          <a:bodyPr spcFirstLastPara="1" wrap="square" lIns="97525" tIns="48750" rIns="97525" bIns="48750" anchor="t" anchorCtr="0">
            <a:normAutofit/>
          </a:bodyPr>
          <a:lstStyle/>
          <a:p>
            <a:pPr marL="0" indent="0">
              <a:buClr>
                <a:schemeClr val="bg2"/>
              </a:buClr>
              <a:buSzPct val="100000"/>
              <a:buNone/>
            </a:pPr>
            <a:r>
              <a:rPr lang="en" sz="2200" dirty="0"/>
              <a:t>Next to the “team names” below are some of the topics of interest that you can reseach.</a:t>
            </a:r>
          </a:p>
          <a:p>
            <a:pPr indent="-457200">
              <a:buClr>
                <a:schemeClr val="bg2"/>
              </a:buClr>
              <a:buSzPct val="100000"/>
              <a:buFont typeface="+mj-lt"/>
              <a:buAutoNum type="arabicPeriod"/>
            </a:pPr>
            <a:endParaRPr lang="en" sz="2200" dirty="0"/>
          </a:p>
          <a:p>
            <a:pPr indent="-457200">
              <a:buClr>
                <a:schemeClr val="bg2"/>
              </a:buClr>
              <a:buSzPct val="100000"/>
              <a:buFont typeface="+mj-lt"/>
              <a:buAutoNum type="arabicPeriod"/>
            </a:pPr>
            <a:r>
              <a:rPr lang="en" sz="2200" dirty="0"/>
              <a:t>Aces = Alligators living in the sewers of New York.</a:t>
            </a:r>
            <a:endParaRPr sz="2200" dirty="0"/>
          </a:p>
          <a:p>
            <a:pPr lvl="0" indent="-457200" algn="l" rtl="0">
              <a:spcBef>
                <a:spcPts val="1000"/>
              </a:spcBef>
              <a:spcAft>
                <a:spcPts val="0"/>
              </a:spcAft>
              <a:buClrTx/>
              <a:buSzPct val="100000"/>
              <a:buFont typeface="+mj-lt"/>
              <a:buAutoNum type="arabicPeriod"/>
            </a:pPr>
            <a:r>
              <a:rPr lang="en" sz="2200" dirty="0"/>
              <a:t>Kings = Tomatoes are not vegetables.</a:t>
            </a:r>
            <a:endParaRPr sz="2200" dirty="0"/>
          </a:p>
          <a:p>
            <a:pPr lvl="0" indent="-457200" algn="l" rtl="0">
              <a:spcBef>
                <a:spcPts val="1000"/>
              </a:spcBef>
              <a:spcAft>
                <a:spcPts val="0"/>
              </a:spcAft>
              <a:buClrTx/>
              <a:buSzPct val="100000"/>
              <a:buFont typeface="+mj-lt"/>
              <a:buAutoNum type="arabicPeriod"/>
            </a:pPr>
            <a:r>
              <a:rPr lang="en" sz="2200" dirty="0"/>
              <a:t>Queens = Napoleon was shorter than the average man.</a:t>
            </a:r>
          </a:p>
          <a:p>
            <a:pPr lvl="0" indent="-457200" algn="l" rtl="0">
              <a:spcBef>
                <a:spcPts val="1000"/>
              </a:spcBef>
              <a:spcAft>
                <a:spcPts val="0"/>
              </a:spcAft>
              <a:buClrTx/>
              <a:buSzPct val="100000"/>
              <a:buFont typeface="+mj-lt"/>
              <a:buAutoNum type="arabicPeriod"/>
            </a:pPr>
            <a:r>
              <a:rPr lang="en-US" sz="2200" dirty="0"/>
              <a:t>Jacks = Dogs see only in monochrome.</a:t>
            </a:r>
          </a:p>
          <a:p>
            <a:pPr lvl="0" indent="-457200" algn="l" rtl="0">
              <a:spcBef>
                <a:spcPts val="1000"/>
              </a:spcBef>
              <a:spcAft>
                <a:spcPts val="0"/>
              </a:spcAft>
              <a:buClrTx/>
              <a:buSzPct val="100000"/>
              <a:buFont typeface="+mj-lt"/>
              <a:buAutoNum type="arabicPeriod"/>
            </a:pPr>
            <a:r>
              <a:rPr lang="en" sz="2200" dirty="0"/>
              <a:t>Tens = Check your Halloween candy for razor blades.</a:t>
            </a:r>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sz="3600" dirty="0"/>
              <a:t>The Task: Find Reputable Evidence</a:t>
            </a:r>
            <a:endParaRPr sz="3600" dirty="0"/>
          </a:p>
        </p:txBody>
      </p:sp>
      <p:sp>
        <p:nvSpPr>
          <p:cNvPr id="129" name="Google Shape;129;p25"/>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rmAutofit/>
          </a:bodyPr>
          <a:lstStyle/>
          <a:p>
            <a:pPr marL="457200" lvl="0" indent="-361950" algn="l" rtl="0">
              <a:spcBef>
                <a:spcPts val="300"/>
              </a:spcBef>
              <a:spcAft>
                <a:spcPts val="0"/>
              </a:spcAft>
              <a:buSzPts val="2100"/>
              <a:buFont typeface="Arial" panose="020B0604020202020204" pitchFamily="34" charset="0"/>
              <a:buChar char="•"/>
            </a:pPr>
            <a:r>
              <a:rPr lang="en" sz="2600" dirty="0"/>
              <a:t>Research the myth your group has been assigned. </a:t>
            </a:r>
            <a:endParaRPr sz="2600" dirty="0"/>
          </a:p>
          <a:p>
            <a:pPr marL="457200" lvl="0" indent="-361950" algn="l" rtl="0">
              <a:spcBef>
                <a:spcPts val="1000"/>
              </a:spcBef>
              <a:spcAft>
                <a:spcPts val="0"/>
              </a:spcAft>
              <a:buSzPts val="2100"/>
              <a:buFont typeface="Arial" panose="020B0604020202020204" pitchFamily="34" charset="0"/>
              <a:buChar char="•"/>
            </a:pPr>
            <a:r>
              <a:rPr lang="en" sz="2600" dirty="0"/>
              <a:t>Find at least 3 different sources.</a:t>
            </a:r>
            <a:endParaRPr sz="2600" dirty="0"/>
          </a:p>
          <a:p>
            <a:pPr marL="457200" lvl="0" indent="-361950" algn="l" rtl="0">
              <a:spcBef>
                <a:spcPts val="1000"/>
              </a:spcBef>
              <a:spcAft>
                <a:spcPts val="0"/>
              </a:spcAft>
              <a:buSzPts val="2100"/>
              <a:buFont typeface="Arial" panose="020B0604020202020204" pitchFamily="34" charset="0"/>
              <a:buChar char="•"/>
            </a:pPr>
            <a:r>
              <a:rPr lang="en" sz="2600" dirty="0"/>
              <a:t>Put your sources in the </a:t>
            </a:r>
            <a:r>
              <a:rPr lang="en" sz="2600" dirty="0">
                <a:hlinkClick r:id="rId3"/>
              </a:rPr>
              <a:t>RAVEN Research Info Graphic Organizer </a:t>
            </a:r>
            <a:r>
              <a:rPr lang="en" sz="2600" dirty="0"/>
              <a:t>under the tab whose name matches your group name. </a:t>
            </a:r>
            <a:endParaRPr sz="2600" dirty="0"/>
          </a:p>
          <a:p>
            <a:pPr marL="457200" lvl="0" indent="-361950" algn="l" rtl="0">
              <a:spcBef>
                <a:spcPts val="1000"/>
              </a:spcBef>
              <a:spcAft>
                <a:spcPts val="0"/>
              </a:spcAft>
              <a:buSzPts val="2100"/>
              <a:buFont typeface="Arial" panose="020B0604020202020204" pitchFamily="34" charset="0"/>
              <a:buChar char="•"/>
            </a:pPr>
            <a:r>
              <a:rPr lang="en" sz="2600" dirty="0">
                <a:latin typeface="Calibri" panose="020F0502020204030204" pitchFamily="34" charset="0"/>
                <a:ea typeface="Lato"/>
                <a:cs typeface="Calibri" panose="020F0502020204030204" pitchFamily="34" charset="0"/>
                <a:sym typeface="Lato"/>
              </a:rPr>
              <a:t>Write notes from your sources in each column.</a:t>
            </a:r>
            <a:endParaRPr sz="2600"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K20 PD">
  <a:themeElements>
    <a:clrScheme name="Custom 14">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4" ma:contentTypeDescription="Create a new document." ma:contentTypeScope="" ma:versionID="9d4b9aed0afca9a98875d6bec101fbe3">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ee93b47f779022bd5a45dcff733f3836"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66e68ee-ec3c-4f12-bd4f-fedbbec8de0b" xsi:nil="true"/>
  </documentManagement>
</p:properties>
</file>

<file path=customXml/itemProps1.xml><?xml version="1.0" encoding="utf-8"?>
<ds:datastoreItem xmlns:ds="http://schemas.openxmlformats.org/officeDocument/2006/customXml" ds:itemID="{1D3B2263-F283-4B90-8FF0-7747BF999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B411A5-220C-45FD-919E-F24C1E68E403}">
  <ds:schemaRefs>
    <ds:schemaRef ds:uri="http://schemas.microsoft.com/sharepoint/v3/contenttype/forms"/>
  </ds:schemaRefs>
</ds:datastoreItem>
</file>

<file path=customXml/itemProps3.xml><?xml version="1.0" encoding="utf-8"?>
<ds:datastoreItem xmlns:ds="http://schemas.openxmlformats.org/officeDocument/2006/customXml" ds:itemID="{25D4275E-826D-49C6-A626-C852D30680DE}">
  <ds:schemaRefs>
    <ds:schemaRef ds:uri="http://schemas.microsoft.com/office/2006/documentManagement/types"/>
    <ds:schemaRef ds:uri="http://purl.org/dc/dcmitype/"/>
    <ds:schemaRef ds:uri="http://schemas.microsoft.com/office/2006/metadata/properties"/>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d06b737b-b789-4524-96b5-d3d460658ae2"/>
    <ds:schemaRef ds:uri="966e68ee-ec3c-4f12-bd4f-fedbbec8de0b"/>
  </ds:schemaRefs>
</ds:datastoreItem>
</file>

<file path=docProps/app.xml><?xml version="1.0" encoding="utf-8"?>
<Properties xmlns="http://schemas.openxmlformats.org/officeDocument/2006/extended-properties" xmlns:vt="http://schemas.openxmlformats.org/officeDocument/2006/docPropsVTypes">
  <TotalTime>156</TotalTime>
  <Words>976</Words>
  <Application>Microsoft Macintosh PowerPoint</Application>
  <PresentationFormat>On-screen Show (16:9)</PresentationFormat>
  <Paragraphs>85</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Constantia</vt:lpstr>
      <vt:lpstr>Noto Sans Symbols</vt:lpstr>
      <vt:lpstr>Georgia</vt:lpstr>
      <vt:lpstr>Calibri</vt:lpstr>
      <vt:lpstr>Lato</vt:lpstr>
      <vt:lpstr>Raleway</vt:lpstr>
      <vt:lpstr>Merriweather Sans</vt:lpstr>
      <vt:lpstr>K20 PD</vt:lpstr>
      <vt:lpstr>PowerPoint Presentation</vt:lpstr>
      <vt:lpstr>Myth Detectives: Discerning the Reliability and Credibility of Sources</vt:lpstr>
      <vt:lpstr>Essential Question</vt:lpstr>
      <vt:lpstr>True or False </vt:lpstr>
      <vt:lpstr>Learning Objectives</vt:lpstr>
      <vt:lpstr>Find Your Partners</vt:lpstr>
      <vt:lpstr>Group Roles</vt:lpstr>
      <vt:lpstr>Select Your Topic</vt:lpstr>
      <vt:lpstr>The Task: Find Reputable Evidence</vt:lpstr>
      <vt:lpstr>RAVEN</vt:lpstr>
      <vt:lpstr>[paste your own short url here]</vt:lpstr>
      <vt:lpstr>RAVEN  Research Info  Graphic  Organizer</vt:lpstr>
      <vt:lpstr>Muddiest Point</vt:lpstr>
      <vt:lpstr>Fact. Opinion. Reasoned Judgement.</vt:lpstr>
      <vt:lpstr>Claim – Evidence – Reasoning (CER)</vt:lpstr>
      <vt:lpstr>Example CER</vt:lpstr>
      <vt:lpstr>PowerPoint Presentation</vt:lpstr>
      <vt:lpstr>Present Your Argument Maps</vt:lpstr>
      <vt:lpstr>Public Service Announcement (PSA)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Delma Porter</dc:creator>
  <cp:lastModifiedBy>Gracia, Ann M.</cp:lastModifiedBy>
  <cp:revision>6</cp:revision>
  <dcterms:modified xsi:type="dcterms:W3CDTF">2023-12-08T18:17:30Z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