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5"/>
    <p:restoredTop sz="94694"/>
  </p:normalViewPr>
  <p:slideViewPr>
    <p:cSldViewPr snapToGrid="0">
      <p:cViewPr varScale="1">
        <p:scale>
          <a:sx n="138" d="100"/>
          <a:sy n="138" d="100"/>
        </p:scale>
        <p:origin x="43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1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8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8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8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8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d988bca5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H.I.P.P.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https://learn.k20center.ou.edu/strategy/1618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8" name="Google Shape;98;g37d988bca5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DOK question stems.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https://learn.k20center.ou.edu/strategy/170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Socratic seminar.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https://learn.k20center.ou.edu/strategy/781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15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d988bca5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Socratic seminar.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https://learn.k20center.ou.edu/strategy/781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37d988bca5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d988bca5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https://learn.k20center.ou.edu/strategy/125</a:t>
            </a:r>
            <a:endParaRPr dirty="0"/>
          </a:p>
        </p:txBody>
      </p:sp>
      <p:sp>
        <p:nvSpPr>
          <p:cNvPr id="57" name="Google Shape;57;g37d988bca5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d988bca5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https://learn.k20center.ou.edu/strategy/125</a:t>
            </a:r>
            <a:endParaRPr dirty="0"/>
          </a:p>
        </p:txBody>
      </p:sp>
      <p:sp>
        <p:nvSpPr>
          <p:cNvPr id="64" name="Google Shape;64;g37d988bca5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Madland, J. (2012, February 1). </a:t>
            </a:r>
            <a:r>
              <a:rPr lang="en-US" sz="1200" i="1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Walker Middle School Socratic seminar</a:t>
            </a:r>
            <a:r>
              <a:rPr lang="en-US" sz="120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 [Video]. YouTube. https://</a:t>
            </a:r>
            <a:r>
              <a:rPr lang="en-US" sz="1200" i="0" dirty="0" err="1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www.youtube.com</a:t>
            </a:r>
            <a:r>
              <a:rPr lang="en-US" sz="120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1200" i="0" dirty="0" err="1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watch?v</a:t>
            </a:r>
            <a:r>
              <a:rPr lang="en-US" sz="120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=6pGVR6ZF_2M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endParaRPr lang="en-US" sz="1200" dirty="0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Socratic seminar.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https://learn.k20center.ou.edu/strategy/781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84" name="Google Shape;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d988bca5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Socratic seminar.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https://learn.k20center.ou.edu/strategy/781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  <p:sp>
        <p:nvSpPr>
          <p:cNvPr id="91" name="Google Shape;91;g37d988bca5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6pGVR6ZF_2M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67167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H.I.P.P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Analyze the following elements of the image and speech:</a:t>
            </a: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b="1" dirty="0"/>
              <a:t>H</a:t>
            </a:r>
            <a:r>
              <a:rPr lang="en-US" dirty="0"/>
              <a:t>istorical context</a:t>
            </a: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b="1" dirty="0"/>
              <a:t>I</a:t>
            </a:r>
            <a:r>
              <a:rPr lang="en-US" dirty="0"/>
              <a:t>ntended audience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b="1" dirty="0"/>
              <a:t>P</a:t>
            </a:r>
            <a:r>
              <a:rPr lang="en-US" dirty="0"/>
              <a:t>oint of view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b="1" dirty="0"/>
              <a:t>P</a:t>
            </a:r>
            <a:r>
              <a:rPr lang="en-US" dirty="0"/>
              <a:t>urpose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Write your thoughts in the graphic organizer.</a:t>
            </a:r>
            <a:endParaRPr dirty="0"/>
          </a:p>
        </p:txBody>
      </p:sp>
      <p:pic>
        <p:nvPicPr>
          <p:cNvPr id="102" name="Google Shape;102;p20" title="HIPP.png"/>
          <p:cNvPicPr preferRelativeResize="0"/>
          <p:nvPr/>
        </p:nvPicPr>
        <p:blipFill rotWithShape="1">
          <a:blip r:embed="rId3">
            <a:alphaModFix/>
          </a:blip>
          <a:srcRect l="15786" r="15786"/>
          <a:stretch/>
        </p:blipFill>
        <p:spPr>
          <a:xfrm>
            <a:off x="7172875" y="182112"/>
            <a:ext cx="1508826" cy="1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62425" y="236088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Question Types</a:t>
            </a: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56175" y="1102860"/>
            <a:ext cx="8411200" cy="293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Level 1: Recall and remember</a:t>
            </a: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Who wrote the Declaration of Independence?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Level 2: Apply knowledge and make inferences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Why did the U.S. want independence from Britain?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Level 3: Critical thinking and reflection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What ideas did the colonists use to justify their rebellion?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6915-1129-B31A-6E98-120EF067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Socratic Seminar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D2507-92C8-BC17-9F56-A424DF8E8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Participate in the discussion about the colonists’ resistance to British rule.</a:t>
            </a:r>
          </a:p>
          <a:p>
            <a:r>
              <a:rPr lang="en-US" dirty="0"/>
              <a:t>Spend half of the discussion as a speaker and half as an observer. </a:t>
            </a:r>
            <a:r>
              <a:rPr lang="en-US" b="1" i="1" dirty="0"/>
              <a:t>Participation is expected in both roles.</a:t>
            </a:r>
          </a:p>
          <a:p>
            <a:r>
              <a:rPr lang="en-US" dirty="0"/>
              <a:t>Lead the discussion along with your peers. </a:t>
            </a:r>
          </a:p>
          <a:p>
            <a:pPr lvl="1"/>
            <a:r>
              <a:rPr lang="en-US" dirty="0"/>
              <a:t>Your teacher will serve as a moderator.</a:t>
            </a:r>
          </a:p>
        </p:txBody>
      </p:sp>
      <p:pic>
        <p:nvPicPr>
          <p:cNvPr id="4" name="Google Shape;115;p22" title="SocraticSeminar.png">
            <a:extLst>
              <a:ext uri="{FF2B5EF4-FFF2-40B4-BE49-F238E27FC236}">
                <a16:creationId xmlns:a16="http://schemas.microsoft.com/office/drawing/2014/main" id="{E80DD6E9-6852-3CBC-9012-CAB0A8DD2A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718" b="1718"/>
          <a:stretch/>
        </p:blipFill>
        <p:spPr>
          <a:xfrm>
            <a:off x="7172875" y="182112"/>
            <a:ext cx="1508826" cy="109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45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Socratic Seminar Reflection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5878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Define </a:t>
            </a:r>
            <a:r>
              <a:rPr lang="en-US" i="1" dirty="0"/>
              <a:t>resistance</a:t>
            </a:r>
            <a:r>
              <a:rPr lang="en-US" dirty="0"/>
              <a:t>. Explain why some of the colonists resisted the British government.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Explain how the engraving and the speech are examples of colonial resistance. Use evidence to support your answer.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is the concept of resistance still relevant today? Explain using an example.</a:t>
            </a:r>
            <a:endParaRPr dirty="0"/>
          </a:p>
        </p:txBody>
      </p:sp>
      <p:pic>
        <p:nvPicPr>
          <p:cNvPr id="122" name="Google Shape;122;p23" title="SocraticSeminar.png"/>
          <p:cNvPicPr preferRelativeResize="0"/>
          <p:nvPr/>
        </p:nvPicPr>
        <p:blipFill rotWithShape="1">
          <a:blip r:embed="rId3">
            <a:alphaModFix/>
          </a:blip>
          <a:srcRect t="1718" b="1718"/>
          <a:stretch/>
        </p:blipFill>
        <p:spPr>
          <a:xfrm>
            <a:off x="7172875" y="182112"/>
            <a:ext cx="1508826" cy="1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Resistance and Rebellion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3843650" y="3220225"/>
            <a:ext cx="49020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Colonial Resistance and Movement Toward Revolution</a:t>
            </a:r>
            <a:endParaRPr dirty="0"/>
          </a:p>
        </p:txBody>
      </p:sp>
      <p:sp>
        <p:nvSpPr>
          <p:cNvPr id="48" name="Google Shape;48;p12"/>
          <p:cNvSpPr/>
          <p:nvPr/>
        </p:nvSpPr>
        <p:spPr>
          <a:xfrm>
            <a:off x="645325" y="1377750"/>
            <a:ext cx="3117300" cy="2700300"/>
          </a:xfrm>
          <a:prstGeom prst="hexagon">
            <a:avLst>
              <a:gd name="adj" fmla="val 2885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456175" y="1248355"/>
            <a:ext cx="8232300" cy="75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55850" y="1886975"/>
            <a:ext cx="8232300" cy="3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Explain how propaganda shaped colonial attitudes toward independence.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Describe the key ideas that inspired the colonists to rebel against British rule.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Consider the forms of resistance that are commonly used in the world today.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6175" y="1263125"/>
            <a:ext cx="42981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Respond to the following question on your handout: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What are some common examples of resistance or rebellion?</a:t>
            </a:r>
            <a:endParaRPr dirty="0"/>
          </a:p>
        </p:txBody>
      </p:sp>
      <p:pic>
        <p:nvPicPr>
          <p:cNvPr id="61" name="Google Shape;61;p14" title="Bell Ringers and Exit Tickets.png"/>
          <p:cNvPicPr preferRelativeResize="0"/>
          <p:nvPr/>
        </p:nvPicPr>
        <p:blipFill rotWithShape="1">
          <a:blip r:embed="rId3">
            <a:alphaModFix/>
          </a:blip>
          <a:srcRect l="-648" t="-21489" r="-648" b="-21489"/>
          <a:stretch/>
        </p:blipFill>
        <p:spPr>
          <a:xfrm>
            <a:off x="5503025" y="1520236"/>
            <a:ext cx="3314482" cy="241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2447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Respond to the following question on your handout: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Why would the colonists want to resist British rule?</a:t>
            </a:r>
            <a:endParaRPr dirty="0"/>
          </a:p>
        </p:txBody>
      </p:sp>
      <p:pic>
        <p:nvPicPr>
          <p:cNvPr id="68" name="Google Shape;68;p15" title="Bell Ringers and Exit Tickets.png"/>
          <p:cNvPicPr preferRelativeResize="0"/>
          <p:nvPr/>
        </p:nvPicPr>
        <p:blipFill rotWithShape="1">
          <a:blip r:embed="rId3">
            <a:alphaModFix/>
          </a:blip>
          <a:srcRect l="-648" t="-21489" r="-648" b="-21489"/>
          <a:stretch/>
        </p:blipFill>
        <p:spPr>
          <a:xfrm>
            <a:off x="5503025" y="1520236"/>
            <a:ext cx="3314482" cy="241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How does conflict create change?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can resistance movements influence revolution?</a:t>
            </a:r>
            <a:endParaRPr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1294200" y="448425"/>
            <a:ext cx="6555600" cy="37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nline Media 2" descr="Walker Middle School Socratic Seminar">
            <a:hlinkClick r:id="" action="ppaction://media"/>
            <a:extLst>
              <a:ext uri="{FF2B5EF4-FFF2-40B4-BE49-F238E27FC236}">
                <a16:creationId xmlns:a16="http://schemas.microsoft.com/office/drawing/2014/main" id="{C5991584-57CD-FCB9-7E93-D5716E6C48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8792" y="478996"/>
            <a:ext cx="6886416" cy="38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Socratic Seminar: Roles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Inner circle partners will: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Speak, ask, and respond to questions.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Outer circle partners will: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Observe, take notes, and evaluate.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Hot Seat is for: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Anyone to quickly jump in and offer a response.</a:t>
            </a:r>
            <a:endParaRPr dirty="0"/>
          </a:p>
        </p:txBody>
      </p:sp>
      <p:pic>
        <p:nvPicPr>
          <p:cNvPr id="88" name="Google Shape;88;p18" title="SocraticSeminar.png"/>
          <p:cNvPicPr preferRelativeResize="0"/>
          <p:nvPr/>
        </p:nvPicPr>
        <p:blipFill rotWithShape="1">
          <a:blip r:embed="rId3">
            <a:alphaModFix/>
          </a:blip>
          <a:srcRect t="1718" b="1718"/>
          <a:stretch/>
        </p:blipFill>
        <p:spPr>
          <a:xfrm>
            <a:off x="7172875" y="182112"/>
            <a:ext cx="1508826" cy="1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Socratic Seminar: Handouts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As you participate in the Socratic seminar, you should complete the Peer Evaluation and Self-Evaluation handouts. 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Evaluate your peers using the Peer Evaluation handout when you are in the outer circle.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After the seminar, evaluate yourself using the Self-Evaluation handout.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the question to drive discussion.</a:t>
            </a:r>
            <a:endParaRPr dirty="0"/>
          </a:p>
        </p:txBody>
      </p:sp>
      <p:pic>
        <p:nvPicPr>
          <p:cNvPr id="95" name="Google Shape;95;p19" title="SocraticSeminar.png"/>
          <p:cNvPicPr preferRelativeResize="0"/>
          <p:nvPr/>
        </p:nvPicPr>
        <p:blipFill rotWithShape="1">
          <a:blip r:embed="rId3">
            <a:alphaModFix/>
          </a:blip>
          <a:srcRect t="1718" b="1718"/>
          <a:stretch/>
        </p:blipFill>
        <p:spPr>
          <a:xfrm>
            <a:off x="7172875" y="182112"/>
            <a:ext cx="1508826" cy="1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654</Words>
  <Application>Microsoft Office PowerPoint</Application>
  <PresentationFormat>On-screen Show (16:9)</PresentationFormat>
  <Paragraphs>59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Open Sans</vt:lpstr>
      <vt:lpstr>Noto Sans Symbols</vt:lpstr>
      <vt:lpstr>NTR</vt:lpstr>
      <vt:lpstr>Courier New</vt:lpstr>
      <vt:lpstr>K20 LEARN</vt:lpstr>
      <vt:lpstr>PowerPoint Presentation</vt:lpstr>
      <vt:lpstr>Resistance and Rebellion</vt:lpstr>
      <vt:lpstr>Learning Objectives</vt:lpstr>
      <vt:lpstr>Bell Ringer</vt:lpstr>
      <vt:lpstr>Bell Ringer</vt:lpstr>
      <vt:lpstr>Essential Questions</vt:lpstr>
      <vt:lpstr>PowerPoint Presentation</vt:lpstr>
      <vt:lpstr>Socratic Seminar: Roles</vt:lpstr>
      <vt:lpstr>Socratic Seminar: Handouts</vt:lpstr>
      <vt:lpstr>H.I.P.P</vt:lpstr>
      <vt:lpstr>Question Types</vt:lpstr>
      <vt:lpstr>Socratic Seminar Day</vt:lpstr>
      <vt:lpstr>Socratic Seminar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Stone, Aster</cp:lastModifiedBy>
  <cp:revision>4</cp:revision>
  <dcterms:modified xsi:type="dcterms:W3CDTF">2025-09-17T16:25:31Z</dcterms:modified>
</cp:coreProperties>
</file>