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4"/>
    <p:sldMasterId id="2147483668" r:id="rId5"/>
  </p:sldMasterIdLst>
  <p:notesMasterIdLst>
    <p:notesMasterId r:id="rId9"/>
  </p:notesMasterIdLst>
  <p:sldIdLst>
    <p:sldId id="256" r:id="rId6"/>
    <p:sldId id="257" r:id="rId7"/>
    <p:sldId id="264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875AA27-59B9-4224-AB9B-2085850B2BA5}">
  <a:tblStyle styleId="{4875AA27-59B9-4224-AB9B-2085850B2BA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120" y="15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4256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622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622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38" name="Google Shape;3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7" name="Google Shape;47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4" name="Google Shape;54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59" name="Google Shape;5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Exploration Timeline	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Oh The Places They Did Go!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1492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He believed he could reach the Indies by sailing across the Atlantic Ocean.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landed on the Bahamas and discovered 2 new continents. He opened up the Western hemisphere to Europe.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Christopher Columbus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817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BD8E5CC-2932-4544-9B65-FF3238A601C1}" vid="{1866CD7E-FED6-46A7-B905-2EC272E419E2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BD8E5CC-2932-4544-9B65-FF3238A601C1}" vid="{5B15EF8C-247D-40F0-B622-4EA3FC240964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2f9eca0-ef49-4e84-8876-0ca4a2f5bad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47BF89D267EC4887EE0AC8B79F7D06" ma:contentTypeVersion="12" ma:contentTypeDescription="Create a new document." ma:contentTypeScope="" ma:versionID="51c7a28afaaf4d179fb2eae5f940fb73">
  <xsd:schema xmlns:xsd="http://www.w3.org/2001/XMLSchema" xmlns:xs="http://www.w3.org/2001/XMLSchema" xmlns:p="http://schemas.microsoft.com/office/2006/metadata/properties" xmlns:ns3="c2f9eca0-ef49-4e84-8876-0ca4a2f5badd" targetNamespace="http://schemas.microsoft.com/office/2006/metadata/properties" ma:root="true" ma:fieldsID="4881e66abfd96b3989a166fedc7faafb" ns3:_="">
    <xsd:import namespace="c2f9eca0-ef49-4e84-8876-0ca4a2f5ba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AutoTags" minOccurs="0"/>
                <xsd:element ref="ns3:_activity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f9eca0-ef49-4e84-8876-0ca4a2f5b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47B2D0-5DF8-4DC5-8AF2-79BFAE4931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27B8C0-4566-478C-B06A-5ED4BC06D7E6}">
  <ds:schemaRefs>
    <ds:schemaRef ds:uri="http://purl.org/dc/elements/1.1/"/>
    <ds:schemaRef ds:uri="http://schemas.microsoft.com/office/infopath/2007/PartnerControls"/>
    <ds:schemaRef ds:uri="c2f9eca0-ef49-4e84-8876-0ca4a2f5badd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A1FE802-1057-432A-8B63-E9EA9ACE08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f9eca0-ef49-4e84-8876-0ca4a2f5ba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JAVITS Lesson Slides</Template>
  <TotalTime>5933</TotalTime>
  <Words>57</Words>
  <Application>Microsoft Office PowerPoint</Application>
  <PresentationFormat>On-screen Show (16:9)</PresentationFormat>
  <Paragraphs>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Noto Sans Symbols</vt:lpstr>
      <vt:lpstr>LEARN theme</vt:lpstr>
      <vt:lpstr>LEARN theme</vt:lpstr>
      <vt:lpstr>PowerPoint Presentation</vt:lpstr>
      <vt:lpstr>Exploration Timeline </vt:lpstr>
      <vt:lpstr>Christopher Columbus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Bigler, Elijah B.</dc:creator>
  <cp:lastModifiedBy>Bigler, Elijah B.</cp:lastModifiedBy>
  <cp:revision>3</cp:revision>
  <dcterms:created xsi:type="dcterms:W3CDTF">2023-11-13T15:00:51Z</dcterms:created>
  <dcterms:modified xsi:type="dcterms:W3CDTF">2024-07-25T17:12:49Z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0x010100AC47BF89D267EC4887EE0AC8B79F7D06</vt:lpwstr>
  </property>
</Properties>
</file>