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4"/>
    <p:sldMasterId id="2147483668" r:id="rId5"/>
  </p:sldMasterIdLst>
  <p:notesMasterIdLst>
    <p:notesMasterId r:id="rId23"/>
  </p:notesMasterIdLst>
  <p:sldIdLst>
    <p:sldId id="256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75AA27-59B9-4224-AB9B-2085850B2BA5}">
  <a:tblStyle styleId="{4875AA27-59B9-4224-AB9B-2085850B2BA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50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764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7218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7005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2751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2557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9368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802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3450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8797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7988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8725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4256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75158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73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622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622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8" name="Google Shape;3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7" name="Google Shape;47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4" name="Google Shape;54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9" name="Google Shape;5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51100" y="4307158"/>
            <a:ext cx="66929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1513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was looking for gold and the “Fountain of Youth.”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claimed Florida for Spain.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Juan Ponce De Leon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424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1519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wanted to get rich and explore the “New World.”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was the first to see the Pacific Ocean. He claimed it and all it touched for Spain.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Vasco Nunez De Balboa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406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1519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wanted to conquer the Aztecs for their gold and silver.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overthrew the Aztecs, took their gold and silver, and claimed their land for Spain.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Hernando Cortes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1199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1519-1522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wanted to sail west around the world to get to the Indies.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was killed, but his expedition was the 1</a:t>
            </a:r>
            <a:r>
              <a:rPr lang="en-US" u="sng" baseline="30000" dirty="0"/>
              <a:t>st</a:t>
            </a:r>
            <a:r>
              <a:rPr lang="en-US" u="sng" dirty="0"/>
              <a:t> to make it around the world.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Ferdinand Magellan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6451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1527-1536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>
                <a:solidFill>
                  <a:schemeClr val="tx1"/>
                </a:solidFill>
              </a:rPr>
              <a:t>He was shipwrecked!</a:t>
            </a: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explored what is now Texas and was the first European to see a buffalo.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Alvar </a:t>
            </a:r>
            <a:r>
              <a:rPr lang="en-US" dirty="0" err="1"/>
              <a:t>Nunoz</a:t>
            </a:r>
            <a:r>
              <a:rPr lang="en-US" dirty="0"/>
              <a:t> Cabeza de Vaca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8117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1531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>
                <a:solidFill>
                  <a:schemeClr val="tx1"/>
                </a:solidFill>
              </a:rPr>
              <a:t>He wanted to conquer the Inca and take all of their gold and silver.</a:t>
            </a: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overthrew the Inca, took all of their riches, and claimed their land for Spain.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Francisco Pizarro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2066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1540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>
                <a:solidFill>
                  <a:schemeClr val="tx1"/>
                </a:solidFill>
              </a:rPr>
              <a:t>He was searching for the “7 Cities of Gold.”</a:t>
            </a: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was the first explorer to reach the Mississippi River and claimed the Southeast part of the United States for Spain.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Hernando De Soto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2901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1540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>
                <a:solidFill>
                  <a:schemeClr val="tx1"/>
                </a:solidFill>
              </a:rPr>
              <a:t>He was searching for the “7 Cities of Gold.”</a:t>
            </a: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claimed the Southwest part of the United States for Spain and found the Grand Canyon.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Francisco Coronado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30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Exploration Timeline	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Oh The Places They Did Go!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1000-1015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Erikson was interested in exploring land further west of Greenland. He needed to find wood for settlers in Greenland.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landed on the East Coast of Canada. He was the 1</a:t>
            </a:r>
            <a:r>
              <a:rPr lang="en-US" u="sng" baseline="30000" dirty="0"/>
              <a:t>st</a:t>
            </a:r>
            <a:r>
              <a:rPr lang="en-US" u="sng" dirty="0"/>
              <a:t> European to set foot in North America.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Leif Erikson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1271-1295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wanted to bring back valuables like spices and silk from China to Italy.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wrote a book about his journey that inspired future explorers. It made people want to know more about each other.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Marco Polo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6142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1420s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was trying to find a better route to Asia from Portugal to trade for spices.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started a shipyard, navigation school, and observatory.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Henry the Navigator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42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1488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wanted to find an all-water route to Asia by going around Africa.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His ships made it just around the tip of Africa. He wanted to name it “Cape of Storms,” but the king said it must be named “Cape of Good Hope.”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 err="1"/>
              <a:t>Bartholomeu</a:t>
            </a:r>
            <a:r>
              <a:rPr lang="en-US" dirty="0"/>
              <a:t> Dias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9672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1492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believed he could reach the Indies by sailing across the Atlantic Ocean.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landed on the Bahamas and discovered 2 new continents. He opened up the Western hemisphere to Europe.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Christopher Columbus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817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1497-1498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He was trying to sail around the Cape of Good Hope (tip of Africa) to get to India.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was the 1</a:t>
            </a:r>
            <a:r>
              <a:rPr lang="en-US" u="sng" baseline="30000" dirty="0"/>
              <a:t>st</a:t>
            </a:r>
            <a:r>
              <a:rPr lang="en-US" u="sng" dirty="0"/>
              <a:t> to find the “All-Water Route” to India by sailing around Africa.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Vasco da Gama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2315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164497"/>
            <a:ext cx="8229600" cy="323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Date of Exploration: </a:t>
            </a:r>
            <a:r>
              <a:rPr lang="en-US" u="sng" dirty="0"/>
              <a:t>1502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Reason for Exploration: </a:t>
            </a:r>
            <a:r>
              <a:rPr lang="en-US" u="sng" dirty="0"/>
              <a:t>Inspired by Christopher Columbus, he went to search the new continents.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b="1" dirty="0">
                <a:solidFill>
                  <a:schemeClr val="accent4"/>
                </a:solidFill>
              </a:rPr>
              <a:t>Accomplishment: </a:t>
            </a:r>
            <a:r>
              <a:rPr lang="en-US" u="sng" dirty="0"/>
              <a:t>He realized that this was an unknown land. The Americas are named after him.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Amerigo Vespucci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0597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BD8E5CC-2932-4544-9B65-FF3238A601C1}" vid="{1866CD7E-FED6-46A7-B905-2EC272E419E2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BD8E5CC-2932-4544-9B65-FF3238A601C1}" vid="{5B15EF8C-247D-40F0-B622-4EA3FC240964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2f9eca0-ef49-4e84-8876-0ca4a2f5bad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47BF89D267EC4887EE0AC8B79F7D06" ma:contentTypeVersion="12" ma:contentTypeDescription="Create a new document." ma:contentTypeScope="" ma:versionID="51c7a28afaaf4d179fb2eae5f940fb73">
  <xsd:schema xmlns:xsd="http://www.w3.org/2001/XMLSchema" xmlns:xs="http://www.w3.org/2001/XMLSchema" xmlns:p="http://schemas.microsoft.com/office/2006/metadata/properties" xmlns:ns3="c2f9eca0-ef49-4e84-8876-0ca4a2f5badd" targetNamespace="http://schemas.microsoft.com/office/2006/metadata/properties" ma:root="true" ma:fieldsID="4881e66abfd96b3989a166fedc7faafb" ns3:_="">
    <xsd:import namespace="c2f9eca0-ef49-4e84-8876-0ca4a2f5ba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AutoTags" minOccurs="0"/>
                <xsd:element ref="ns3:_activity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9eca0-ef49-4e84-8876-0ca4a2f5b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47B2D0-5DF8-4DC5-8AF2-79BFAE4931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27B8C0-4566-478C-B06A-5ED4BC06D7E6}">
  <ds:schemaRefs>
    <ds:schemaRef ds:uri="http://purl.org/dc/elements/1.1/"/>
    <ds:schemaRef ds:uri="http://schemas.microsoft.com/office/infopath/2007/PartnerControls"/>
    <ds:schemaRef ds:uri="c2f9eca0-ef49-4e84-8876-0ca4a2f5badd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A1FE802-1057-432A-8B63-E9EA9ACE0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f9eca0-ef49-4e84-8876-0ca4a2f5ba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JAVITS Lesson Slides</Template>
  <TotalTime>40</TotalTime>
  <Words>699</Words>
  <Application>Microsoft Office PowerPoint</Application>
  <PresentationFormat>On-screen Show (16:9)</PresentationFormat>
  <Paragraphs>92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Noto Sans Symbols</vt:lpstr>
      <vt:lpstr>LEARN theme</vt:lpstr>
      <vt:lpstr>LEARN theme</vt:lpstr>
      <vt:lpstr>PowerPoint Presentation</vt:lpstr>
      <vt:lpstr>Exploration Timeline </vt:lpstr>
      <vt:lpstr>Leif Erikson</vt:lpstr>
      <vt:lpstr>Marco Polo</vt:lpstr>
      <vt:lpstr>Henry the Navigator</vt:lpstr>
      <vt:lpstr>Bartholomeu Dias</vt:lpstr>
      <vt:lpstr>Christopher Columbus</vt:lpstr>
      <vt:lpstr>Vasco da Gama</vt:lpstr>
      <vt:lpstr>Amerigo Vespucci</vt:lpstr>
      <vt:lpstr>Juan Ponce De Leon</vt:lpstr>
      <vt:lpstr>Vasco Nunez De Balboa</vt:lpstr>
      <vt:lpstr>Hernando Cortes</vt:lpstr>
      <vt:lpstr>Ferdinand Magellan</vt:lpstr>
      <vt:lpstr>Alvar Nunoz Cabeza de Vaca</vt:lpstr>
      <vt:lpstr>Francisco Pizarro</vt:lpstr>
      <vt:lpstr>Hernando De Soto</vt:lpstr>
      <vt:lpstr>Francisco Coronado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Bigler, Elijah B.</dc:creator>
  <cp:lastModifiedBy>Bigler, Elijah B.</cp:lastModifiedBy>
  <cp:revision>1</cp:revision>
  <dcterms:created xsi:type="dcterms:W3CDTF">2023-11-13T15:00:51Z</dcterms:created>
  <dcterms:modified xsi:type="dcterms:W3CDTF">2023-11-13T15:40:54Z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0x010100AC47BF89D267EC4887EE0AC8B79F7D06</vt:lpwstr>
  </property>
</Properties>
</file>