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92" y="7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Gracia, Ann M.</cp:lastModifiedBy>
  <cp:revision>4</cp:revision>
  <dcterms:modified xsi:type="dcterms:W3CDTF">2023-11-30T16:33:33Z</dcterms:modified>
</cp:coreProperties>
</file>