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 id="2147483661"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0" r:id="rId18"/>
  </p:sldIdLst>
  <p:sldSz cx="9144000" cy="6858000" type="screen4x3"/>
  <p:notesSz cx="6858000" cy="9144000"/>
  <p:embeddedFontLst>
    <p:embeddedFont>
      <p:font typeface="Merriweather" panose="020B0604020202020204" charset="0"/>
      <p:regular r:id="rId20"/>
      <p:bold r:id="rId21"/>
      <p:italic r:id="rId22"/>
      <p:boldItalic r:id="rId23"/>
    </p:embeddedFont>
    <p:embeddedFont>
      <p:font typeface="Georgia" panose="02040502050405020303" pitchFamily="18" charset="0"/>
      <p:regular r:id="rId24"/>
      <p:bold r:id="rId25"/>
      <p:italic r:id="rId26"/>
      <p:boldItalic r:id="rId27"/>
    </p:embeddedFont>
    <p:embeddedFont>
      <p:font typeface="Calibri" panose="020F0502020204030204" pitchFamily="34" charset="0"/>
      <p:regular r:id="rId28"/>
      <p:bold r:id="rId29"/>
      <p:italic r:id="rId30"/>
      <p:boldItalic r:id="rId31"/>
    </p:embeddedFont>
    <p:embeddedFont>
      <p:font typeface="Source Code Pro" panose="020B0604020202020204" charset="0"/>
      <p:regular r:id="rId32"/>
      <p:bold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42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7.fntdata"/><Relationship Id="rId21" Type="http://schemas.openxmlformats.org/officeDocument/2006/relationships/font" Target="fonts/font2.fntdata"/><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6.fntdata"/><Relationship Id="rId33" Type="http://schemas.openxmlformats.org/officeDocument/2006/relationships/font" Target="fonts/font14.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1.fntdata"/><Relationship Id="rId29"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5.fntdata"/><Relationship Id="rId32" Type="http://schemas.openxmlformats.org/officeDocument/2006/relationships/font" Target="fonts/font13.fntdata"/><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4.fntdata"/><Relationship Id="rId28" Type="http://schemas.openxmlformats.org/officeDocument/2006/relationships/font" Target="fonts/font9.fntdata"/><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31" Type="http://schemas.openxmlformats.org/officeDocument/2006/relationships/font" Target="fonts/font12.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font" Target="fonts/font11.fntdata"/><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341907035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1" name="Shape 5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8199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3" name="Shape 10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0681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9" name="Shape 10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2757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7339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23808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30472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80578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3" name="Shape 13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2064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5" name="Shape 5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2114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37454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6649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3" name="Shape 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0990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65586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7986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4348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90549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
        <p:cNvGrpSpPr/>
        <p:nvPr/>
      </p:nvGrpSpPr>
      <p:grpSpPr>
        <a:xfrm>
          <a:off x="0" y="0"/>
          <a:ext cx="0" cy="0"/>
          <a:chOff x="0" y="0"/>
          <a:chExt cx="0" cy="0"/>
        </a:xfrm>
      </p:grpSpPr>
      <p:pic>
        <p:nvPicPr>
          <p:cNvPr id="9" name="Shape 9"/>
          <p:cNvPicPr preferRelativeResize="0"/>
          <p:nvPr/>
        </p:nvPicPr>
        <p:blipFill rotWithShape="1">
          <a:blip r:embed="rId2">
            <a:alphaModFix/>
          </a:blip>
          <a:srcRect/>
          <a:stretch/>
        </p:blipFill>
        <p:spPr>
          <a:xfrm>
            <a:off x="3291332" y="1335962"/>
            <a:ext cx="2548128" cy="416372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ColTx">
  <p:cSld name="twoColTx">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buClr>
                <a:srgbClr val="991B1E"/>
              </a:buClr>
              <a:buFont typeface="Georgia"/>
              <a:buNone/>
              <a:defRPr sz="4800" b="0" i="0" u="none" strike="noStrike" cap="none">
                <a:solidFill>
                  <a:srgbClr val="991B1E"/>
                </a:solidFill>
                <a:latin typeface="Calibri"/>
                <a:ea typeface="Calibri"/>
                <a:cs typeface="Calibri"/>
                <a:sym typeface="Calibri"/>
              </a:defRPr>
            </a:lvl1pPr>
            <a:lvl2pPr lvl="1" indent="0" algn="l" rtl="0">
              <a:spcBef>
                <a:spcPts val="0"/>
              </a:spcBef>
              <a:buClr>
                <a:schemeClr val="lt1"/>
              </a:buClr>
              <a:buFont typeface="Georgia"/>
              <a:buNone/>
              <a:defRPr sz="4800" b="0">
                <a:solidFill>
                  <a:schemeClr val="lt1"/>
                </a:solidFill>
                <a:latin typeface="Georgia"/>
                <a:ea typeface="Georgia"/>
                <a:cs typeface="Georgia"/>
                <a:sym typeface="Georgia"/>
              </a:defRPr>
            </a:lvl2pPr>
            <a:lvl3pPr lvl="2" indent="0" algn="l" rtl="0">
              <a:spcBef>
                <a:spcPts val="0"/>
              </a:spcBef>
              <a:buClr>
                <a:schemeClr val="lt1"/>
              </a:buClr>
              <a:buFont typeface="Georgia"/>
              <a:buNone/>
              <a:defRPr sz="4800" b="0">
                <a:solidFill>
                  <a:schemeClr val="lt1"/>
                </a:solidFill>
                <a:latin typeface="Georgia"/>
                <a:ea typeface="Georgia"/>
                <a:cs typeface="Georgia"/>
                <a:sym typeface="Georgia"/>
              </a:defRPr>
            </a:lvl3pPr>
            <a:lvl4pPr lvl="3" indent="0" algn="l" rtl="0">
              <a:spcBef>
                <a:spcPts val="0"/>
              </a:spcBef>
              <a:buClr>
                <a:schemeClr val="lt1"/>
              </a:buClr>
              <a:buFont typeface="Georgia"/>
              <a:buNone/>
              <a:defRPr sz="4800" b="0">
                <a:solidFill>
                  <a:schemeClr val="lt1"/>
                </a:solidFill>
                <a:latin typeface="Georgia"/>
                <a:ea typeface="Georgia"/>
                <a:cs typeface="Georgia"/>
                <a:sym typeface="Georgia"/>
              </a:defRPr>
            </a:lvl4pPr>
            <a:lvl5pPr lvl="4" indent="0" algn="l" rtl="0">
              <a:spcBef>
                <a:spcPts val="0"/>
              </a:spcBef>
              <a:buClr>
                <a:schemeClr val="lt1"/>
              </a:buClr>
              <a:buFont typeface="Georgia"/>
              <a:buNone/>
              <a:defRPr sz="4800" b="0">
                <a:solidFill>
                  <a:schemeClr val="lt1"/>
                </a:solidFill>
                <a:latin typeface="Georgia"/>
                <a:ea typeface="Georgia"/>
                <a:cs typeface="Georgia"/>
                <a:sym typeface="Georgia"/>
              </a:defRPr>
            </a:lvl5pPr>
            <a:lvl6pPr lvl="5" indent="0" algn="l" rtl="0">
              <a:spcBef>
                <a:spcPts val="0"/>
              </a:spcBef>
              <a:buClr>
                <a:schemeClr val="lt1"/>
              </a:buClr>
              <a:buFont typeface="Georgia"/>
              <a:buNone/>
              <a:defRPr sz="4800" b="0">
                <a:solidFill>
                  <a:schemeClr val="lt1"/>
                </a:solidFill>
                <a:latin typeface="Georgia"/>
                <a:ea typeface="Georgia"/>
                <a:cs typeface="Georgia"/>
                <a:sym typeface="Georgia"/>
              </a:defRPr>
            </a:lvl6pPr>
            <a:lvl7pPr lvl="6" indent="0" algn="l" rtl="0">
              <a:spcBef>
                <a:spcPts val="0"/>
              </a:spcBef>
              <a:buClr>
                <a:schemeClr val="lt1"/>
              </a:buClr>
              <a:buFont typeface="Georgia"/>
              <a:buNone/>
              <a:defRPr sz="4800" b="0">
                <a:solidFill>
                  <a:schemeClr val="lt1"/>
                </a:solidFill>
                <a:latin typeface="Georgia"/>
                <a:ea typeface="Georgia"/>
                <a:cs typeface="Georgia"/>
                <a:sym typeface="Georgia"/>
              </a:defRPr>
            </a:lvl7pPr>
            <a:lvl8pPr lvl="7" indent="0" algn="l" rtl="0">
              <a:spcBef>
                <a:spcPts val="0"/>
              </a:spcBef>
              <a:buClr>
                <a:schemeClr val="lt1"/>
              </a:buClr>
              <a:buFont typeface="Georgia"/>
              <a:buNone/>
              <a:defRPr sz="4800" b="0">
                <a:solidFill>
                  <a:schemeClr val="lt1"/>
                </a:solidFill>
                <a:latin typeface="Georgia"/>
                <a:ea typeface="Georgia"/>
                <a:cs typeface="Georgia"/>
                <a:sym typeface="Georgia"/>
              </a:defRPr>
            </a:lvl8pPr>
            <a:lvl9pPr lvl="8" indent="0" algn="l" rtl="0">
              <a:spcBef>
                <a:spcPts val="0"/>
              </a:spcBef>
              <a:buClr>
                <a:schemeClr val="lt1"/>
              </a:buClr>
              <a:buFont typeface="Georgia"/>
              <a:buNone/>
              <a:defRPr sz="4800" b="0">
                <a:solidFill>
                  <a:schemeClr val="lt1"/>
                </a:solidFill>
                <a:latin typeface="Georgia"/>
                <a:ea typeface="Georgia"/>
                <a:cs typeface="Georgia"/>
                <a:sym typeface="Georgia"/>
              </a:defRPr>
            </a:lvl9pPr>
          </a:lstStyle>
          <a:p>
            <a:endParaRPr/>
          </a:p>
        </p:txBody>
      </p:sp>
      <p:sp>
        <p:nvSpPr>
          <p:cNvPr id="38" name="Shape 38"/>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marL="274306" marR="0" lvl="0" indent="-117461" algn="l" rtl="0">
              <a:spcBef>
                <a:spcPts val="520"/>
              </a:spcBef>
              <a:buClr>
                <a:schemeClr val="accent3"/>
              </a:buClr>
              <a:buSzPct val="95000"/>
              <a:buFont typeface="Noto Sans Symbols"/>
              <a:buChar char="●"/>
              <a:defRPr sz="2600" b="0" i="0" u="none" strike="noStrike" cap="none">
                <a:solidFill>
                  <a:schemeClr val="dk1"/>
                </a:solidFill>
                <a:latin typeface="Calibri"/>
                <a:ea typeface="Calibri"/>
                <a:cs typeface="Calibri"/>
                <a:sym typeface="Calibri"/>
              </a:defRPr>
            </a:lvl1pPr>
            <a:lvl2pPr marL="640047" marR="0" lvl="1" indent="-129506" algn="l" rtl="0">
              <a:spcBef>
                <a:spcPts val="480"/>
              </a:spcBef>
              <a:buClr>
                <a:schemeClr val="accent1"/>
              </a:buClr>
              <a:buSzPct val="85000"/>
              <a:buFont typeface="Noto Sans Symbols"/>
              <a:buChar char="●"/>
              <a:defRPr sz="2400" b="0" i="0" u="none" strike="noStrike" cap="none">
                <a:solidFill>
                  <a:schemeClr val="dk1"/>
                </a:solidFill>
                <a:latin typeface="Calibri"/>
                <a:ea typeface="Calibri"/>
                <a:cs typeface="Calibri"/>
                <a:sym typeface="Calibri"/>
              </a:defRPr>
            </a:lvl2pPr>
            <a:lvl3pPr marL="914353" marR="0" lvl="2" indent="-160608" algn="l" rtl="0">
              <a:spcBef>
                <a:spcPts val="420"/>
              </a:spcBef>
              <a:buClr>
                <a:schemeClr val="accent2"/>
              </a:buClr>
              <a:buSzPct val="70000"/>
              <a:buFont typeface="Noto Sans Symbols"/>
              <a:buChar char="●"/>
              <a:defRPr sz="2100" b="0" i="0" u="none" strike="noStrike" cap="none">
                <a:solidFill>
                  <a:schemeClr val="dk1"/>
                </a:solidFill>
                <a:latin typeface="Calibri"/>
                <a:ea typeface="Calibri"/>
                <a:cs typeface="Calibri"/>
                <a:sym typeface="Calibri"/>
              </a:defRPr>
            </a:lvl3pPr>
            <a:lvl4pPr marL="1188659" marR="0" lvl="3" indent="-128209" algn="l" rtl="0">
              <a:spcBef>
                <a:spcPts val="400"/>
              </a:spcBef>
              <a:buClr>
                <a:schemeClr val="accent3"/>
              </a:buClr>
              <a:buSzPct val="64999"/>
              <a:buFont typeface="Noto Sans Symbols"/>
              <a:buChar char="●"/>
              <a:defRPr sz="2000" b="0" i="0" u="none" strike="noStrike" cap="none">
                <a:solidFill>
                  <a:schemeClr val="dk1"/>
                </a:solidFill>
                <a:latin typeface="Calibri"/>
                <a:ea typeface="Calibri"/>
                <a:cs typeface="Calibri"/>
                <a:sym typeface="Calibri"/>
              </a:defRPr>
            </a:lvl4pPr>
            <a:lvl5pPr marL="1462965" marR="0" lvl="4" indent="-144069" algn="l" rtl="0">
              <a:spcBef>
                <a:spcPts val="360"/>
              </a:spcBef>
              <a:buClr>
                <a:schemeClr val="accent4"/>
              </a:buClr>
              <a:buSzPct val="64999"/>
              <a:buFont typeface="Noto Sans Symbols"/>
              <a:buChar char="●"/>
              <a:defRPr sz="18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140" marR="0" lvl="6" indent="-101500" algn="l" rtl="0">
              <a:spcBef>
                <a:spcPts val="360"/>
              </a:spcBef>
              <a:buClr>
                <a:schemeClr val="accent6"/>
              </a:buClr>
              <a:buSzPct val="79999"/>
              <a:buFont typeface="Noto Sans Symbols"/>
              <a:buChar char="●"/>
              <a:defRPr sz="1800" b="0" i="0" u="none" strike="noStrike" cap="none">
                <a:solidFill>
                  <a:schemeClr val="dk1"/>
                </a:solidFill>
                <a:latin typeface="Merriweather"/>
                <a:ea typeface="Merriweather"/>
                <a:cs typeface="Merriweather"/>
                <a:sym typeface="Merriweather"/>
              </a:defRPr>
            </a:lvl7pPr>
            <a:lvl8pPr marL="2194448" marR="0" lvl="7" indent="-73548" algn="l" rtl="0">
              <a:spcBef>
                <a:spcPts val="360"/>
              </a:spcBef>
              <a:buClr>
                <a:schemeClr val="dk2"/>
              </a:buClr>
              <a:buSzPct val="100000"/>
              <a:buFont typeface="Merriweather"/>
              <a:buChar char="•"/>
              <a:defRPr sz="1800" b="0" i="0" u="none" strike="noStrike" cap="none">
                <a:solidFill>
                  <a:schemeClr val="dk1"/>
                </a:solidFill>
                <a:latin typeface="Merriweather"/>
                <a:ea typeface="Merriweather"/>
                <a:cs typeface="Merriweather"/>
                <a:sym typeface="Merriweather"/>
              </a:defRPr>
            </a:lvl8pPr>
            <a:lvl9pPr marL="2468754" marR="0" lvl="8" indent="-81153" algn="l" rtl="0">
              <a:spcBef>
                <a:spcPts val="360"/>
              </a:spcBef>
              <a:buClr>
                <a:schemeClr val="dk2"/>
              </a:buClr>
              <a:buSzPct val="100000"/>
              <a:buFont typeface="Merriweather"/>
              <a:buChar char="•"/>
              <a:defRPr sz="1800" b="0" i="0" u="none" strike="noStrike" cap="none">
                <a:solidFill>
                  <a:schemeClr val="dk1"/>
                </a:solidFill>
                <a:latin typeface="Merriweather"/>
                <a:ea typeface="Merriweather"/>
                <a:cs typeface="Merriweather"/>
                <a:sym typeface="Merriweather"/>
              </a:defRPr>
            </a:lvl9pPr>
          </a:lstStyle>
          <a:p>
            <a:endParaRPr/>
          </a:p>
        </p:txBody>
      </p:sp>
      <p:sp>
        <p:nvSpPr>
          <p:cNvPr id="39" name="Shape 39"/>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marL="274306" marR="0" lvl="0" indent="-117461" algn="l" rtl="0">
              <a:spcBef>
                <a:spcPts val="520"/>
              </a:spcBef>
              <a:buClr>
                <a:schemeClr val="accent3"/>
              </a:buClr>
              <a:buSzPct val="95000"/>
              <a:buFont typeface="Noto Sans Symbols"/>
              <a:buChar char="●"/>
              <a:defRPr sz="2600" b="0" i="0" u="none" strike="noStrike" cap="none">
                <a:solidFill>
                  <a:schemeClr val="dk1"/>
                </a:solidFill>
                <a:latin typeface="Calibri"/>
                <a:ea typeface="Calibri"/>
                <a:cs typeface="Calibri"/>
                <a:sym typeface="Calibri"/>
              </a:defRPr>
            </a:lvl1pPr>
            <a:lvl2pPr marL="640047" marR="0" lvl="1" indent="-129506" algn="l" rtl="0">
              <a:spcBef>
                <a:spcPts val="480"/>
              </a:spcBef>
              <a:buClr>
                <a:schemeClr val="accent1"/>
              </a:buClr>
              <a:buSzPct val="85000"/>
              <a:buFont typeface="Noto Sans Symbols"/>
              <a:buChar char="●"/>
              <a:defRPr sz="2400" b="0" i="0" u="none" strike="noStrike" cap="none">
                <a:solidFill>
                  <a:schemeClr val="dk1"/>
                </a:solidFill>
                <a:latin typeface="Calibri"/>
                <a:ea typeface="Calibri"/>
                <a:cs typeface="Calibri"/>
                <a:sym typeface="Calibri"/>
              </a:defRPr>
            </a:lvl2pPr>
            <a:lvl3pPr marL="914353" marR="0" lvl="2" indent="-160608" algn="l" rtl="0">
              <a:spcBef>
                <a:spcPts val="420"/>
              </a:spcBef>
              <a:buClr>
                <a:schemeClr val="accent2"/>
              </a:buClr>
              <a:buSzPct val="70000"/>
              <a:buFont typeface="Noto Sans Symbols"/>
              <a:buChar char="●"/>
              <a:defRPr sz="2100" b="0" i="0" u="none" strike="noStrike" cap="none">
                <a:solidFill>
                  <a:schemeClr val="dk1"/>
                </a:solidFill>
                <a:latin typeface="Calibri"/>
                <a:ea typeface="Calibri"/>
                <a:cs typeface="Calibri"/>
                <a:sym typeface="Calibri"/>
              </a:defRPr>
            </a:lvl3pPr>
            <a:lvl4pPr marL="1188659" marR="0" lvl="3" indent="-128209" algn="l" rtl="0">
              <a:spcBef>
                <a:spcPts val="400"/>
              </a:spcBef>
              <a:buClr>
                <a:schemeClr val="accent3"/>
              </a:buClr>
              <a:buSzPct val="64999"/>
              <a:buFont typeface="Noto Sans Symbols"/>
              <a:buChar char="●"/>
              <a:defRPr sz="2000" b="0" i="0" u="none" strike="noStrike" cap="none">
                <a:solidFill>
                  <a:schemeClr val="dk1"/>
                </a:solidFill>
                <a:latin typeface="Calibri"/>
                <a:ea typeface="Calibri"/>
                <a:cs typeface="Calibri"/>
                <a:sym typeface="Calibri"/>
              </a:defRPr>
            </a:lvl4pPr>
            <a:lvl5pPr marL="1462965" marR="0" lvl="4" indent="-144069" algn="l" rtl="0">
              <a:spcBef>
                <a:spcPts val="360"/>
              </a:spcBef>
              <a:buClr>
                <a:schemeClr val="accent4"/>
              </a:buClr>
              <a:buSzPct val="64999"/>
              <a:buFont typeface="Noto Sans Symbols"/>
              <a:buChar char="●"/>
              <a:defRPr sz="18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140" marR="0" lvl="6" indent="-101500" algn="l" rtl="0">
              <a:spcBef>
                <a:spcPts val="360"/>
              </a:spcBef>
              <a:buClr>
                <a:schemeClr val="accent6"/>
              </a:buClr>
              <a:buSzPct val="79999"/>
              <a:buFont typeface="Noto Sans Symbols"/>
              <a:buChar char="●"/>
              <a:defRPr sz="1800" b="0" i="0" u="none" strike="noStrike" cap="none">
                <a:solidFill>
                  <a:schemeClr val="dk1"/>
                </a:solidFill>
                <a:latin typeface="Merriweather"/>
                <a:ea typeface="Merriweather"/>
                <a:cs typeface="Merriweather"/>
                <a:sym typeface="Merriweather"/>
              </a:defRPr>
            </a:lvl7pPr>
            <a:lvl8pPr marL="2194448" marR="0" lvl="7" indent="-73548" algn="l" rtl="0">
              <a:spcBef>
                <a:spcPts val="360"/>
              </a:spcBef>
              <a:buClr>
                <a:schemeClr val="dk2"/>
              </a:buClr>
              <a:buSzPct val="100000"/>
              <a:buFont typeface="Merriweather"/>
              <a:buChar char="•"/>
              <a:defRPr sz="1800" b="0" i="0" u="none" strike="noStrike" cap="none">
                <a:solidFill>
                  <a:schemeClr val="dk1"/>
                </a:solidFill>
                <a:latin typeface="Merriweather"/>
                <a:ea typeface="Merriweather"/>
                <a:cs typeface="Merriweather"/>
                <a:sym typeface="Merriweather"/>
              </a:defRPr>
            </a:lvl8pPr>
            <a:lvl9pPr marL="2468754" marR="0" lvl="8" indent="-81153" algn="l" rtl="0">
              <a:spcBef>
                <a:spcPts val="360"/>
              </a:spcBef>
              <a:buClr>
                <a:schemeClr val="dk2"/>
              </a:buClr>
              <a:buSzPct val="100000"/>
              <a:buFont typeface="Merriweather"/>
              <a:buChar char="•"/>
              <a:defRPr sz="1800" b="0" i="0" u="none" strike="noStrike" cap="none">
                <a:solidFill>
                  <a:schemeClr val="dk1"/>
                </a:solidFill>
                <a:latin typeface="Merriweather"/>
                <a:ea typeface="Merriweather"/>
                <a:cs typeface="Merriweather"/>
                <a:sym typeface="Merriweathe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bg>
      <p:bgPr>
        <a:gradFill>
          <a:gsLst>
            <a:gs pos="0">
              <a:schemeClr val="accent4"/>
            </a:gs>
            <a:gs pos="85000">
              <a:schemeClr val="accent6"/>
            </a:gs>
            <a:gs pos="100000">
              <a:schemeClr val="accent6"/>
            </a:gs>
          </a:gsLst>
          <a:lin ang="16200000" scaled="0"/>
        </a:gradFill>
        <a:effectLst/>
      </p:bgPr>
    </p:bg>
    <p:spTree>
      <p:nvGrpSpPr>
        <p:cNvPr id="1" name="Shape 43"/>
        <p:cNvGrpSpPr/>
        <p:nvPr/>
      </p:nvGrpSpPr>
      <p:grpSpPr>
        <a:xfrm>
          <a:off x="0" y="0"/>
          <a:ext cx="0" cy="0"/>
          <a:chOff x="0" y="0"/>
          <a:chExt cx="0" cy="0"/>
        </a:xfrm>
      </p:grpSpPr>
      <p:sp>
        <p:nvSpPr>
          <p:cNvPr id="44" name="Shape 44"/>
          <p:cNvSpPr txBox="1">
            <a:spLocks noGrp="1"/>
          </p:cNvSpPr>
          <p:nvPr>
            <p:ph type="ctrTitle"/>
          </p:nvPr>
        </p:nvSpPr>
        <p:spPr>
          <a:xfrm>
            <a:off x="533400" y="1371600"/>
            <a:ext cx="7851648" cy="1828800"/>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56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5" name="Shape 45"/>
          <p:cNvSpPr txBox="1">
            <a:spLocks noGrp="1"/>
          </p:cNvSpPr>
          <p:nvPr>
            <p:ph type="subTitle" idx="1"/>
          </p:nvPr>
        </p:nvSpPr>
        <p:spPr>
          <a:xfrm>
            <a:off x="533400" y="3228535"/>
            <a:ext cx="7854696" cy="1752600"/>
          </a:xfrm>
          <a:prstGeom prst="rect">
            <a:avLst/>
          </a:prstGeom>
          <a:noFill/>
          <a:ln>
            <a:noFill/>
          </a:ln>
        </p:spPr>
        <p:txBody>
          <a:bodyPr lIns="91425" tIns="91425" rIns="91425" bIns="91425" anchor="t" anchorCtr="0"/>
          <a:lstStyle>
            <a:lvl1pPr marL="0" marR="45718" lvl="0" indent="0" algn="l" rtl="0">
              <a:spcBef>
                <a:spcPts val="520"/>
              </a:spcBef>
              <a:buClr>
                <a:schemeClr val="accent3"/>
              </a:buClr>
              <a:buFont typeface="Noto Sans Symbols"/>
              <a:buNone/>
              <a:defRPr sz="2600" b="0" i="0" u="none" strike="noStrike" cap="none">
                <a:solidFill>
                  <a:schemeClr val="lt1"/>
                </a:solidFill>
                <a:latin typeface="Calibri"/>
                <a:ea typeface="Calibri"/>
                <a:cs typeface="Calibri"/>
                <a:sym typeface="Calibri"/>
              </a:defRPr>
            </a:lvl1pPr>
            <a:lvl2pPr marL="457177" marR="0" lvl="1" indent="-12676" algn="ctr" rtl="0">
              <a:spcBef>
                <a:spcPts val="480"/>
              </a:spcBef>
              <a:buClr>
                <a:schemeClr val="accent1"/>
              </a:buClr>
              <a:buFont typeface="Noto Sans Symbols"/>
              <a:buNone/>
              <a:defRPr sz="2400" b="0" i="0" u="none" strike="noStrike" cap="none">
                <a:solidFill>
                  <a:schemeClr val="lt1"/>
                </a:solidFill>
                <a:latin typeface="Calibri"/>
                <a:ea typeface="Calibri"/>
                <a:cs typeface="Calibri"/>
                <a:sym typeface="Calibri"/>
              </a:defRPr>
            </a:lvl2pPr>
            <a:lvl3pPr marL="914353" marR="0" lvl="2" indent="-12653" algn="ctr" rtl="0">
              <a:spcBef>
                <a:spcPts val="420"/>
              </a:spcBef>
              <a:buClr>
                <a:schemeClr val="accent2"/>
              </a:buClr>
              <a:buFont typeface="Noto Sans Symbols"/>
              <a:buNone/>
              <a:defRPr sz="2100" b="0" i="0" u="none" strike="noStrike" cap="none">
                <a:solidFill>
                  <a:schemeClr val="lt1"/>
                </a:solidFill>
                <a:latin typeface="Calibri"/>
                <a:ea typeface="Calibri"/>
                <a:cs typeface="Calibri"/>
                <a:sym typeface="Calibri"/>
              </a:defRPr>
            </a:lvl3pPr>
            <a:lvl4pPr marL="1371530" marR="0" lvl="3" indent="-12630" algn="ctr" rtl="0">
              <a:spcBef>
                <a:spcPts val="400"/>
              </a:spcBef>
              <a:buClr>
                <a:schemeClr val="accent3"/>
              </a:buClr>
              <a:buFont typeface="Noto Sans Symbols"/>
              <a:buNone/>
              <a:defRPr sz="2000" b="0" i="0" u="none" strike="noStrike" cap="none">
                <a:solidFill>
                  <a:schemeClr val="lt1"/>
                </a:solidFill>
                <a:latin typeface="Calibri"/>
                <a:ea typeface="Calibri"/>
                <a:cs typeface="Calibri"/>
                <a:sym typeface="Calibri"/>
              </a:defRPr>
            </a:lvl4pPr>
            <a:lvl5pPr marL="1828706" marR="0" lvl="4" indent="-12606" algn="ctr" rtl="0">
              <a:spcBef>
                <a:spcPts val="400"/>
              </a:spcBef>
              <a:buClr>
                <a:schemeClr val="accent4"/>
              </a:buClr>
              <a:buFont typeface="Noto Sans Symbols"/>
              <a:buNone/>
              <a:defRPr sz="2000" b="0" i="0" u="none" strike="noStrike" cap="none">
                <a:solidFill>
                  <a:schemeClr val="lt1"/>
                </a:solidFill>
                <a:latin typeface="Calibri"/>
                <a:ea typeface="Calibri"/>
                <a:cs typeface="Calibri"/>
                <a:sym typeface="Calibri"/>
              </a:defRPr>
            </a:lvl5pPr>
            <a:lvl6pPr marL="2285883" marR="0" lvl="5" indent="-12582" algn="ctr" rtl="0">
              <a:spcBef>
                <a:spcPts val="360"/>
              </a:spcBef>
              <a:buClr>
                <a:schemeClr val="accent5"/>
              </a:buClr>
              <a:buFont typeface="Noto Sans Symbols"/>
              <a:buNone/>
              <a:defRPr sz="1800" b="0" i="0" u="none" strike="noStrike" cap="none">
                <a:solidFill>
                  <a:schemeClr val="lt1"/>
                </a:solidFill>
                <a:latin typeface="Merriweather"/>
                <a:ea typeface="Merriweather"/>
                <a:cs typeface="Merriweather"/>
                <a:sym typeface="Merriweather"/>
              </a:defRPr>
            </a:lvl6pPr>
            <a:lvl7pPr marL="2743060" marR="0" lvl="6" indent="-12560" algn="ctr" rtl="0">
              <a:spcBef>
                <a:spcPts val="320"/>
              </a:spcBef>
              <a:buClr>
                <a:schemeClr val="accent6"/>
              </a:buClr>
              <a:buFont typeface="Noto Sans Symbols"/>
              <a:buNone/>
              <a:defRPr sz="1600" b="0" i="0" u="none" strike="noStrike" cap="none">
                <a:solidFill>
                  <a:schemeClr val="lt1"/>
                </a:solidFill>
                <a:latin typeface="Merriweather"/>
                <a:ea typeface="Merriweather"/>
                <a:cs typeface="Merriweather"/>
                <a:sym typeface="Merriweather"/>
              </a:defRPr>
            </a:lvl7pPr>
            <a:lvl8pPr marL="3200236" marR="0" lvl="7" indent="-12536" algn="ctr" rtl="0">
              <a:spcBef>
                <a:spcPts val="320"/>
              </a:spcBef>
              <a:buClr>
                <a:schemeClr val="lt2"/>
              </a:buClr>
              <a:buFont typeface="Merriweather"/>
              <a:buNone/>
              <a:defRPr sz="1600" b="0" i="0" u="none" strike="noStrike" cap="none">
                <a:solidFill>
                  <a:schemeClr val="lt1"/>
                </a:solidFill>
                <a:latin typeface="Merriweather"/>
                <a:ea typeface="Merriweather"/>
                <a:cs typeface="Merriweather"/>
                <a:sym typeface="Merriweather"/>
              </a:defRPr>
            </a:lvl8pPr>
            <a:lvl9pPr marL="3657413" marR="0" lvl="8" indent="-12513" algn="ctr" rtl="0">
              <a:spcBef>
                <a:spcPts val="280"/>
              </a:spcBef>
              <a:buClr>
                <a:schemeClr val="lt2"/>
              </a:buClr>
              <a:buFont typeface="Merriweather"/>
              <a:buNone/>
              <a:defRPr sz="1400" b="0" i="0" u="none" strike="noStrike" cap="none">
                <a:solidFill>
                  <a:schemeClr val="lt1"/>
                </a:solidFill>
                <a:latin typeface="Merriweather"/>
                <a:ea typeface="Merriweather"/>
                <a:cs typeface="Merriweather"/>
                <a:sym typeface="Merriweathe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Section Header">
    <p:bg>
      <p:bgPr>
        <a:gradFill>
          <a:gsLst>
            <a:gs pos="0">
              <a:srgbClr val="659298"/>
            </a:gs>
            <a:gs pos="100000">
              <a:srgbClr val="4E6F74"/>
            </a:gs>
          </a:gsLst>
          <a:lin ang="15960000" scaled="0"/>
        </a:gradFill>
        <a:effectLst/>
      </p:bgPr>
    </p:bg>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530352" y="1316736"/>
            <a:ext cx="7772400" cy="1362455"/>
          </a:xfrm>
          <a:prstGeom prst="rect">
            <a:avLst/>
          </a:prstGeom>
          <a:noFill/>
          <a:ln>
            <a:noFill/>
          </a:ln>
        </p:spPr>
        <p:txBody>
          <a:bodyPr lIns="91425" tIns="91425" rIns="91425" bIns="91425" anchor="b" anchorCtr="0"/>
          <a:lstStyle>
            <a:lvl1pPr marL="0" marR="0" lvl="0" indent="0" algn="l" rtl="0">
              <a:spcBef>
                <a:spcPts val="0"/>
              </a:spcBef>
              <a:buClr>
                <a:srgbClr val="FFFFFF"/>
              </a:buClr>
              <a:buFont typeface="Calibri"/>
              <a:buNone/>
              <a:defRPr sz="5600" b="0" i="0" u="none" strike="noStrike" cap="none">
                <a:solidFill>
                  <a:srgbClr val="FFFFFF"/>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8" name="Shape 48"/>
          <p:cNvSpPr txBox="1">
            <a:spLocks noGrp="1"/>
          </p:cNvSpPr>
          <p:nvPr>
            <p:ph type="body" idx="1"/>
          </p:nvPr>
        </p:nvSpPr>
        <p:spPr>
          <a:xfrm>
            <a:off x="530352" y="2704664"/>
            <a:ext cx="7772400" cy="1509711"/>
          </a:xfrm>
          <a:prstGeom prst="rect">
            <a:avLst/>
          </a:prstGeom>
          <a:noFill/>
          <a:ln>
            <a:noFill/>
          </a:ln>
        </p:spPr>
        <p:txBody>
          <a:bodyPr lIns="91425" tIns="91425" rIns="91425" bIns="91425" anchor="t" anchorCtr="0"/>
          <a:lstStyle>
            <a:lvl1pPr marL="0" marR="0" lvl="0" indent="0" algn="l" rtl="0">
              <a:spcBef>
                <a:spcPts val="440"/>
              </a:spcBef>
              <a:buClr>
                <a:schemeClr val="accent3"/>
              </a:buClr>
              <a:buFont typeface="Noto Sans Symbols"/>
              <a:buNone/>
              <a:defRPr sz="2200" b="0" i="0" u="none" strike="noStrike" cap="none">
                <a:solidFill>
                  <a:schemeClr val="lt1"/>
                </a:solidFill>
                <a:latin typeface="Calibri"/>
                <a:ea typeface="Calibri"/>
                <a:cs typeface="Calibri"/>
                <a:sym typeface="Calibri"/>
              </a:defRPr>
            </a:lvl1pPr>
            <a:lvl2pPr marL="640047" marR="0" lvl="1" indent="-259046" algn="l" rtl="0">
              <a:spcBef>
                <a:spcPts val="360"/>
              </a:spcBef>
              <a:buClr>
                <a:schemeClr val="accent1"/>
              </a:buClr>
              <a:buFont typeface="Noto Sans Symbols"/>
              <a:buNone/>
              <a:defRPr sz="1800" b="0" i="0" u="none" strike="noStrike" cap="none">
                <a:solidFill>
                  <a:schemeClr val="lt1"/>
                </a:solidFill>
                <a:latin typeface="Calibri"/>
                <a:ea typeface="Calibri"/>
                <a:cs typeface="Calibri"/>
                <a:sym typeface="Calibri"/>
              </a:defRPr>
            </a:lvl2pPr>
            <a:lvl3pPr marL="914353" marR="0" lvl="2" indent="-253953" algn="l" rtl="0">
              <a:spcBef>
                <a:spcPts val="320"/>
              </a:spcBef>
              <a:buClr>
                <a:schemeClr val="accent2"/>
              </a:buClr>
              <a:buFont typeface="Noto Sans Symbols"/>
              <a:buNone/>
              <a:defRPr sz="1600" b="0" i="0" u="none" strike="noStrike" cap="none">
                <a:solidFill>
                  <a:schemeClr val="lt1"/>
                </a:solidFill>
                <a:latin typeface="Calibri"/>
                <a:ea typeface="Calibri"/>
                <a:cs typeface="Calibri"/>
                <a:sym typeface="Calibri"/>
              </a:defRPr>
            </a:lvl3pPr>
            <a:lvl4pPr marL="1188659" marR="0" lvl="3" indent="-210759" algn="l" rtl="0">
              <a:spcBef>
                <a:spcPts val="280"/>
              </a:spcBef>
              <a:buClr>
                <a:schemeClr val="accent3"/>
              </a:buClr>
              <a:buFont typeface="Noto Sans Symbols"/>
              <a:buNone/>
              <a:defRPr sz="1400" b="0" i="0" u="none" strike="noStrike" cap="none">
                <a:solidFill>
                  <a:schemeClr val="lt1"/>
                </a:solidFill>
                <a:latin typeface="Calibri"/>
                <a:ea typeface="Calibri"/>
                <a:cs typeface="Calibri"/>
                <a:sym typeface="Calibri"/>
              </a:defRPr>
            </a:lvl4pPr>
            <a:lvl5pPr marL="1462965" marR="0" lvl="4" indent="-218364" algn="l" rtl="0">
              <a:spcBef>
                <a:spcPts val="280"/>
              </a:spcBef>
              <a:buClr>
                <a:schemeClr val="accent4"/>
              </a:buClr>
              <a:buFont typeface="Noto Sans Symbols"/>
              <a:buNone/>
              <a:defRPr sz="1400" b="0" i="0" u="none" strike="noStrike" cap="none">
                <a:solidFill>
                  <a:schemeClr val="lt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lt1"/>
                </a:solidFill>
                <a:latin typeface="Merriweather"/>
                <a:ea typeface="Merriweather"/>
                <a:cs typeface="Merriweather"/>
                <a:sym typeface="Merriweather"/>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lt1"/>
                </a:solidFill>
                <a:latin typeface="Merriweather"/>
                <a:ea typeface="Merriweather"/>
                <a:cs typeface="Merriweather"/>
                <a:sym typeface="Merriweather"/>
              </a:defRPr>
            </a:lvl7pPr>
            <a:lvl8pPr marL="2194448" marR="0" lvl="7" indent="-86248" algn="l" rtl="0">
              <a:spcBef>
                <a:spcPts val="320"/>
              </a:spcBef>
              <a:buClr>
                <a:schemeClr val="lt2"/>
              </a:buClr>
              <a:buSzPct val="100000"/>
              <a:buFont typeface="Merriweather"/>
              <a:buChar char="•"/>
              <a:defRPr sz="1600" b="0" i="0" u="none" strike="noStrike" cap="none">
                <a:solidFill>
                  <a:schemeClr val="lt1"/>
                </a:solidFill>
                <a:latin typeface="Merriweather"/>
                <a:ea typeface="Merriweather"/>
                <a:cs typeface="Merriweather"/>
                <a:sym typeface="Merriweather"/>
              </a:defRPr>
            </a:lvl8pPr>
            <a:lvl9pPr marL="2468754" marR="0" lvl="8" indent="-106553" algn="l" rtl="0">
              <a:spcBef>
                <a:spcPts val="280"/>
              </a:spcBef>
              <a:buClr>
                <a:schemeClr val="lt2"/>
              </a:buClr>
              <a:buSzPct val="100000"/>
              <a:buFont typeface="Merriweather"/>
              <a:buChar char="•"/>
              <a:defRPr sz="1400" b="0" i="0" u="none" strike="noStrike" cap="none">
                <a:solidFill>
                  <a:schemeClr val="lt1"/>
                </a:solidFill>
                <a:latin typeface="Merriweather"/>
                <a:ea typeface="Merriweather"/>
                <a:cs typeface="Merriweather"/>
                <a:sym typeface="Merriweathe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lvl="0" indent="0" algn="l" rtl="0">
              <a:spcBef>
                <a:spcPts val="0"/>
              </a:spcBef>
              <a:buClr>
                <a:schemeClr val="accent4"/>
              </a:buClr>
              <a:buFont typeface="Calibri"/>
              <a:buNone/>
              <a:defRPr sz="5000" b="0" i="0" u="none" strike="noStrike" cap="none">
                <a:solidFill>
                  <a:schemeClr val="accent4"/>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 name="Shape 12"/>
          <p:cNvSpPr txBox="1">
            <a:spLocks noGrp="1"/>
          </p:cNvSpPr>
          <p:nvPr>
            <p:ph type="body" idx="1"/>
          </p:nvPr>
        </p:nvSpPr>
        <p:spPr>
          <a:xfrm>
            <a:off x="457200" y="1935480"/>
            <a:ext cx="8229600" cy="4389119"/>
          </a:xfrm>
          <a:prstGeom prst="rect">
            <a:avLst/>
          </a:prstGeom>
          <a:noFill/>
          <a:ln>
            <a:noFill/>
          </a:ln>
        </p:spPr>
        <p:txBody>
          <a:bodyPr lIns="91425" tIns="91425" rIns="91425" bIns="91425" anchor="t" anchorCtr="0"/>
          <a:lstStyle>
            <a:lvl1pPr marL="274306" marR="0" lvl="0" indent="-117461" algn="l" rtl="0">
              <a:spcBef>
                <a:spcPts val="520"/>
              </a:spcBef>
              <a:buClr>
                <a:schemeClr val="accent3"/>
              </a:buClr>
              <a:buSzPct val="95000"/>
              <a:buFont typeface="Noto Sans Symbols"/>
              <a:buChar char="●"/>
              <a:defRPr sz="2600" b="0" i="0" u="none" strike="noStrike" cap="none">
                <a:solidFill>
                  <a:schemeClr val="dk1"/>
                </a:solidFill>
                <a:latin typeface="Calibri"/>
                <a:ea typeface="Calibri"/>
                <a:cs typeface="Calibri"/>
                <a:sym typeface="Calibri"/>
              </a:defRPr>
            </a:lvl1pPr>
            <a:lvl2pPr marL="640047" marR="0" lvl="1" indent="-129506" algn="l" rtl="0">
              <a:spcBef>
                <a:spcPts val="480"/>
              </a:spcBef>
              <a:buClr>
                <a:schemeClr val="accent1"/>
              </a:buClr>
              <a:buSzPct val="85000"/>
              <a:buFont typeface="Noto Sans Symbols"/>
              <a:buChar char="●"/>
              <a:defRPr sz="2400" b="0" i="0" u="none" strike="noStrike" cap="none">
                <a:solidFill>
                  <a:schemeClr val="dk1"/>
                </a:solidFill>
                <a:latin typeface="Calibri"/>
                <a:ea typeface="Calibri"/>
                <a:cs typeface="Calibri"/>
                <a:sym typeface="Calibri"/>
              </a:defRPr>
            </a:lvl2pPr>
            <a:lvl3pPr marL="914353" marR="0" lvl="2" indent="-160608" algn="l" rtl="0">
              <a:spcBef>
                <a:spcPts val="420"/>
              </a:spcBef>
              <a:buClr>
                <a:schemeClr val="accent2"/>
              </a:buClr>
              <a:buSzPct val="70000"/>
              <a:buFont typeface="Noto Sans Symbols"/>
              <a:buChar char="●"/>
              <a:defRPr sz="2100" b="0" i="0" u="none" strike="noStrike" cap="none">
                <a:solidFill>
                  <a:schemeClr val="dk1"/>
                </a:solidFill>
                <a:latin typeface="Calibri"/>
                <a:ea typeface="Calibri"/>
                <a:cs typeface="Calibri"/>
                <a:sym typeface="Calibri"/>
              </a:defRPr>
            </a:lvl3pPr>
            <a:lvl4pPr marL="1188659" marR="0" lvl="3" indent="-128209" algn="l" rtl="0">
              <a:spcBef>
                <a:spcPts val="400"/>
              </a:spcBef>
              <a:buClr>
                <a:schemeClr val="accent3"/>
              </a:buClr>
              <a:buSzPct val="64999"/>
              <a:buFont typeface="Noto Sans Symbols"/>
              <a:buChar char="●"/>
              <a:defRPr sz="2000" b="0" i="0" u="none" strike="noStrike" cap="none">
                <a:solidFill>
                  <a:schemeClr val="dk1"/>
                </a:solidFill>
                <a:latin typeface="Calibri"/>
                <a:ea typeface="Calibri"/>
                <a:cs typeface="Calibri"/>
                <a:sym typeface="Calibri"/>
              </a:defRPr>
            </a:lvl4pPr>
            <a:lvl5pPr marL="1462965" marR="0" lvl="4" indent="-135814" algn="l" rtl="0">
              <a:spcBef>
                <a:spcPts val="400"/>
              </a:spcBef>
              <a:buClr>
                <a:schemeClr val="accent4"/>
              </a:buClr>
              <a:buSzPct val="64999"/>
              <a:buFont typeface="Noto Sans Symbols"/>
              <a:buChar char="●"/>
              <a:defRPr sz="20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448" marR="0" lvl="7" indent="-86248"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754" marR="0" lvl="8" indent="-106553"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bg>
      <p:bgPr>
        <a:gradFill>
          <a:gsLst>
            <a:gs pos="0">
              <a:schemeClr val="accent4"/>
            </a:gs>
            <a:gs pos="85000">
              <a:schemeClr val="accent6"/>
            </a:gs>
            <a:gs pos="100000">
              <a:schemeClr val="accent6"/>
            </a:gs>
          </a:gsLst>
          <a:lin ang="16200000" scaled="0"/>
        </a:gradFill>
        <a:effectLst/>
      </p:bgPr>
    </p:bg>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533400" y="1371600"/>
            <a:ext cx="7851648" cy="1828800"/>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56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5" name="Shape 15"/>
          <p:cNvSpPr txBox="1">
            <a:spLocks noGrp="1"/>
          </p:cNvSpPr>
          <p:nvPr>
            <p:ph type="subTitle" idx="1"/>
          </p:nvPr>
        </p:nvSpPr>
        <p:spPr>
          <a:xfrm>
            <a:off x="533400" y="3228535"/>
            <a:ext cx="7854696" cy="1752600"/>
          </a:xfrm>
          <a:prstGeom prst="rect">
            <a:avLst/>
          </a:prstGeom>
          <a:noFill/>
          <a:ln>
            <a:noFill/>
          </a:ln>
        </p:spPr>
        <p:txBody>
          <a:bodyPr lIns="91425" tIns="91425" rIns="91425" bIns="91425" anchor="t" anchorCtr="0"/>
          <a:lstStyle>
            <a:lvl1pPr marL="0" marR="45718" lvl="0" indent="0" algn="l" rtl="0">
              <a:spcBef>
                <a:spcPts val="520"/>
              </a:spcBef>
              <a:buClr>
                <a:schemeClr val="accent3"/>
              </a:buClr>
              <a:buFont typeface="Noto Sans Symbols"/>
              <a:buNone/>
              <a:defRPr sz="2600" b="0" i="0" u="none" strike="noStrike" cap="none">
                <a:solidFill>
                  <a:schemeClr val="lt1"/>
                </a:solidFill>
                <a:latin typeface="Calibri"/>
                <a:ea typeface="Calibri"/>
                <a:cs typeface="Calibri"/>
                <a:sym typeface="Calibri"/>
              </a:defRPr>
            </a:lvl1pPr>
            <a:lvl2pPr marL="457177" marR="0" lvl="1" indent="-12676" algn="ctr" rtl="0">
              <a:spcBef>
                <a:spcPts val="480"/>
              </a:spcBef>
              <a:buClr>
                <a:schemeClr val="accent1"/>
              </a:buClr>
              <a:buFont typeface="Noto Sans Symbols"/>
              <a:buNone/>
              <a:defRPr sz="2400" b="0" i="0" u="none" strike="noStrike" cap="none">
                <a:solidFill>
                  <a:schemeClr val="lt1"/>
                </a:solidFill>
                <a:latin typeface="Calibri"/>
                <a:ea typeface="Calibri"/>
                <a:cs typeface="Calibri"/>
                <a:sym typeface="Calibri"/>
              </a:defRPr>
            </a:lvl2pPr>
            <a:lvl3pPr marL="914353" marR="0" lvl="2" indent="-12653" algn="ctr" rtl="0">
              <a:spcBef>
                <a:spcPts val="420"/>
              </a:spcBef>
              <a:buClr>
                <a:schemeClr val="accent2"/>
              </a:buClr>
              <a:buFont typeface="Noto Sans Symbols"/>
              <a:buNone/>
              <a:defRPr sz="2100" b="0" i="0" u="none" strike="noStrike" cap="none">
                <a:solidFill>
                  <a:schemeClr val="lt1"/>
                </a:solidFill>
                <a:latin typeface="Calibri"/>
                <a:ea typeface="Calibri"/>
                <a:cs typeface="Calibri"/>
                <a:sym typeface="Calibri"/>
              </a:defRPr>
            </a:lvl3pPr>
            <a:lvl4pPr marL="1371530" marR="0" lvl="3" indent="-12630" algn="ctr" rtl="0">
              <a:spcBef>
                <a:spcPts val="400"/>
              </a:spcBef>
              <a:buClr>
                <a:schemeClr val="accent3"/>
              </a:buClr>
              <a:buFont typeface="Noto Sans Symbols"/>
              <a:buNone/>
              <a:defRPr sz="2000" b="0" i="0" u="none" strike="noStrike" cap="none">
                <a:solidFill>
                  <a:schemeClr val="lt1"/>
                </a:solidFill>
                <a:latin typeface="Calibri"/>
                <a:ea typeface="Calibri"/>
                <a:cs typeface="Calibri"/>
                <a:sym typeface="Calibri"/>
              </a:defRPr>
            </a:lvl4pPr>
            <a:lvl5pPr marL="1828706" marR="0" lvl="4" indent="-12606" algn="ctr" rtl="0">
              <a:spcBef>
                <a:spcPts val="400"/>
              </a:spcBef>
              <a:buClr>
                <a:schemeClr val="accent4"/>
              </a:buClr>
              <a:buFont typeface="Noto Sans Symbols"/>
              <a:buNone/>
              <a:defRPr sz="2000" b="0" i="0" u="none" strike="noStrike" cap="none">
                <a:solidFill>
                  <a:schemeClr val="lt1"/>
                </a:solidFill>
                <a:latin typeface="Calibri"/>
                <a:ea typeface="Calibri"/>
                <a:cs typeface="Calibri"/>
                <a:sym typeface="Calibri"/>
              </a:defRPr>
            </a:lvl5pPr>
            <a:lvl6pPr marL="2285883" marR="0" lvl="5" indent="-12582" algn="ctr" rtl="0">
              <a:spcBef>
                <a:spcPts val="360"/>
              </a:spcBef>
              <a:buClr>
                <a:schemeClr val="accent5"/>
              </a:buClr>
              <a:buFont typeface="Noto Sans Symbols"/>
              <a:buNone/>
              <a:defRPr sz="1800" b="0" i="0" u="none" strike="noStrike" cap="none">
                <a:solidFill>
                  <a:schemeClr val="lt1"/>
                </a:solidFill>
                <a:latin typeface="Merriweather"/>
                <a:ea typeface="Merriweather"/>
                <a:cs typeface="Merriweather"/>
                <a:sym typeface="Merriweather"/>
              </a:defRPr>
            </a:lvl6pPr>
            <a:lvl7pPr marL="2743060" marR="0" lvl="6" indent="-12560" algn="ctr" rtl="0">
              <a:spcBef>
                <a:spcPts val="320"/>
              </a:spcBef>
              <a:buClr>
                <a:schemeClr val="accent6"/>
              </a:buClr>
              <a:buFont typeface="Noto Sans Symbols"/>
              <a:buNone/>
              <a:defRPr sz="1600" b="0" i="0" u="none" strike="noStrike" cap="none">
                <a:solidFill>
                  <a:schemeClr val="lt1"/>
                </a:solidFill>
                <a:latin typeface="Merriweather"/>
                <a:ea typeface="Merriweather"/>
                <a:cs typeface="Merriweather"/>
                <a:sym typeface="Merriweather"/>
              </a:defRPr>
            </a:lvl7pPr>
            <a:lvl8pPr marL="3200236" marR="0" lvl="7" indent="-12536" algn="ctr" rtl="0">
              <a:spcBef>
                <a:spcPts val="320"/>
              </a:spcBef>
              <a:buClr>
                <a:schemeClr val="lt2"/>
              </a:buClr>
              <a:buFont typeface="Merriweather"/>
              <a:buNone/>
              <a:defRPr sz="1600" b="0" i="0" u="none" strike="noStrike" cap="none">
                <a:solidFill>
                  <a:schemeClr val="lt1"/>
                </a:solidFill>
                <a:latin typeface="Merriweather"/>
                <a:ea typeface="Merriweather"/>
                <a:cs typeface="Merriweather"/>
                <a:sym typeface="Merriweather"/>
              </a:defRPr>
            </a:lvl8pPr>
            <a:lvl9pPr marL="3657413" marR="0" lvl="8" indent="-12513" algn="ctr" rtl="0">
              <a:spcBef>
                <a:spcPts val="280"/>
              </a:spcBef>
              <a:buClr>
                <a:schemeClr val="lt2"/>
              </a:buClr>
              <a:buFont typeface="Merriweather"/>
              <a:buNone/>
              <a:defRPr sz="1400" b="0" i="0" u="none" strike="noStrike" cap="none">
                <a:solidFill>
                  <a:schemeClr val="lt1"/>
                </a:solidFill>
                <a:latin typeface="Merriweather"/>
                <a:ea typeface="Merriweather"/>
                <a:cs typeface="Merriweather"/>
                <a:sym typeface="Merriweathe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bg>
      <p:bgPr>
        <a:gradFill>
          <a:gsLst>
            <a:gs pos="0">
              <a:srgbClr val="659298"/>
            </a:gs>
            <a:gs pos="100000">
              <a:srgbClr val="4E6F74"/>
            </a:gs>
          </a:gsLst>
          <a:lin ang="15960000" scaled="0"/>
        </a:gradFill>
        <a:effectLst/>
      </p:bgPr>
    </p:bg>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530352" y="1316736"/>
            <a:ext cx="7772400" cy="1362455"/>
          </a:xfrm>
          <a:prstGeom prst="rect">
            <a:avLst/>
          </a:prstGeom>
          <a:noFill/>
          <a:ln>
            <a:noFill/>
          </a:ln>
        </p:spPr>
        <p:txBody>
          <a:bodyPr lIns="91425" tIns="91425" rIns="91425" bIns="91425" anchor="b" anchorCtr="0"/>
          <a:lstStyle>
            <a:lvl1pPr marL="0" marR="0" lvl="0" indent="0" algn="l" rtl="0">
              <a:spcBef>
                <a:spcPts val="0"/>
              </a:spcBef>
              <a:buClr>
                <a:srgbClr val="FFFFFF"/>
              </a:buClr>
              <a:buFont typeface="Calibri"/>
              <a:buNone/>
              <a:defRPr sz="5600" b="0" i="0" u="none" strike="noStrike" cap="none">
                <a:solidFill>
                  <a:srgbClr val="FFFFFF"/>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8" name="Shape 18"/>
          <p:cNvSpPr txBox="1">
            <a:spLocks noGrp="1"/>
          </p:cNvSpPr>
          <p:nvPr>
            <p:ph type="body" idx="1"/>
          </p:nvPr>
        </p:nvSpPr>
        <p:spPr>
          <a:xfrm>
            <a:off x="530352" y="2704664"/>
            <a:ext cx="7772400" cy="1509711"/>
          </a:xfrm>
          <a:prstGeom prst="rect">
            <a:avLst/>
          </a:prstGeom>
          <a:noFill/>
          <a:ln>
            <a:noFill/>
          </a:ln>
        </p:spPr>
        <p:txBody>
          <a:bodyPr lIns="91425" tIns="91425" rIns="91425" bIns="91425" anchor="t" anchorCtr="0"/>
          <a:lstStyle>
            <a:lvl1pPr marL="0" marR="0" lvl="0" indent="0" algn="l" rtl="0">
              <a:spcBef>
                <a:spcPts val="440"/>
              </a:spcBef>
              <a:buClr>
                <a:schemeClr val="accent3"/>
              </a:buClr>
              <a:buFont typeface="Noto Sans Symbols"/>
              <a:buNone/>
              <a:defRPr sz="2200" b="0" i="0" u="none" strike="noStrike" cap="none">
                <a:solidFill>
                  <a:schemeClr val="lt1"/>
                </a:solidFill>
                <a:latin typeface="Calibri"/>
                <a:ea typeface="Calibri"/>
                <a:cs typeface="Calibri"/>
                <a:sym typeface="Calibri"/>
              </a:defRPr>
            </a:lvl1pPr>
            <a:lvl2pPr marL="640047" marR="0" lvl="1" indent="-259046" algn="l" rtl="0">
              <a:spcBef>
                <a:spcPts val="360"/>
              </a:spcBef>
              <a:buClr>
                <a:schemeClr val="accent1"/>
              </a:buClr>
              <a:buFont typeface="Noto Sans Symbols"/>
              <a:buNone/>
              <a:defRPr sz="1800" b="0" i="0" u="none" strike="noStrike" cap="none">
                <a:solidFill>
                  <a:schemeClr val="lt1"/>
                </a:solidFill>
                <a:latin typeface="Calibri"/>
                <a:ea typeface="Calibri"/>
                <a:cs typeface="Calibri"/>
                <a:sym typeface="Calibri"/>
              </a:defRPr>
            </a:lvl2pPr>
            <a:lvl3pPr marL="914353" marR="0" lvl="2" indent="-253953" algn="l" rtl="0">
              <a:spcBef>
                <a:spcPts val="320"/>
              </a:spcBef>
              <a:buClr>
                <a:schemeClr val="accent2"/>
              </a:buClr>
              <a:buFont typeface="Noto Sans Symbols"/>
              <a:buNone/>
              <a:defRPr sz="1600" b="0" i="0" u="none" strike="noStrike" cap="none">
                <a:solidFill>
                  <a:schemeClr val="lt1"/>
                </a:solidFill>
                <a:latin typeface="Calibri"/>
                <a:ea typeface="Calibri"/>
                <a:cs typeface="Calibri"/>
                <a:sym typeface="Calibri"/>
              </a:defRPr>
            </a:lvl3pPr>
            <a:lvl4pPr marL="1188659" marR="0" lvl="3" indent="-210759" algn="l" rtl="0">
              <a:spcBef>
                <a:spcPts val="280"/>
              </a:spcBef>
              <a:buClr>
                <a:schemeClr val="accent3"/>
              </a:buClr>
              <a:buFont typeface="Noto Sans Symbols"/>
              <a:buNone/>
              <a:defRPr sz="1400" b="0" i="0" u="none" strike="noStrike" cap="none">
                <a:solidFill>
                  <a:schemeClr val="lt1"/>
                </a:solidFill>
                <a:latin typeface="Calibri"/>
                <a:ea typeface="Calibri"/>
                <a:cs typeface="Calibri"/>
                <a:sym typeface="Calibri"/>
              </a:defRPr>
            </a:lvl4pPr>
            <a:lvl5pPr marL="1462965" marR="0" lvl="4" indent="-218364" algn="l" rtl="0">
              <a:spcBef>
                <a:spcPts val="280"/>
              </a:spcBef>
              <a:buClr>
                <a:schemeClr val="accent4"/>
              </a:buClr>
              <a:buFont typeface="Noto Sans Symbols"/>
              <a:buNone/>
              <a:defRPr sz="1400" b="0" i="0" u="none" strike="noStrike" cap="none">
                <a:solidFill>
                  <a:schemeClr val="lt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lt1"/>
                </a:solidFill>
                <a:latin typeface="Merriweather"/>
                <a:ea typeface="Merriweather"/>
                <a:cs typeface="Merriweather"/>
                <a:sym typeface="Merriweather"/>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lt1"/>
                </a:solidFill>
                <a:latin typeface="Merriweather"/>
                <a:ea typeface="Merriweather"/>
                <a:cs typeface="Merriweather"/>
                <a:sym typeface="Merriweather"/>
              </a:defRPr>
            </a:lvl7pPr>
            <a:lvl8pPr marL="2194448" marR="0" lvl="7" indent="-86248" algn="l" rtl="0">
              <a:spcBef>
                <a:spcPts val="320"/>
              </a:spcBef>
              <a:buClr>
                <a:schemeClr val="lt2"/>
              </a:buClr>
              <a:buSzPct val="100000"/>
              <a:buFont typeface="Merriweather"/>
              <a:buChar char="•"/>
              <a:defRPr sz="1600" b="0" i="0" u="none" strike="noStrike" cap="none">
                <a:solidFill>
                  <a:schemeClr val="lt1"/>
                </a:solidFill>
                <a:latin typeface="Merriweather"/>
                <a:ea typeface="Merriweather"/>
                <a:cs typeface="Merriweather"/>
                <a:sym typeface="Merriweather"/>
              </a:defRPr>
            </a:lvl8pPr>
            <a:lvl9pPr marL="2468754" marR="0" lvl="8" indent="-106553" algn="l" rtl="0">
              <a:spcBef>
                <a:spcPts val="280"/>
              </a:spcBef>
              <a:buClr>
                <a:schemeClr val="lt2"/>
              </a:buClr>
              <a:buSzPct val="100000"/>
              <a:buFont typeface="Merriweather"/>
              <a:buChar char="•"/>
              <a:defRPr sz="1400" b="0" i="0" u="none" strike="noStrike" cap="none">
                <a:solidFill>
                  <a:schemeClr val="lt1"/>
                </a:solidFill>
                <a:latin typeface="Merriweather"/>
                <a:ea typeface="Merriweather"/>
                <a:cs typeface="Merriweather"/>
                <a:sym typeface="Merriweathe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lvl="0" indent="0" algn="l" rtl="0">
              <a:spcBef>
                <a:spcPts val="0"/>
              </a:spcBef>
              <a:buClr>
                <a:schemeClr val="accent4"/>
              </a:buClr>
              <a:buFont typeface="Calibri"/>
              <a:buNone/>
              <a:defRPr sz="5000" b="0" i="0" u="none" strike="noStrike" cap="none">
                <a:solidFill>
                  <a:schemeClr val="accent4"/>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1" name="Shape 21"/>
          <p:cNvSpPr txBox="1">
            <a:spLocks noGrp="1"/>
          </p:cNvSpPr>
          <p:nvPr>
            <p:ph type="body" idx="1"/>
          </p:nvPr>
        </p:nvSpPr>
        <p:spPr>
          <a:xfrm>
            <a:off x="457200" y="1920084"/>
            <a:ext cx="4038599" cy="4434839"/>
          </a:xfrm>
          <a:prstGeom prst="rect">
            <a:avLst/>
          </a:prstGeom>
          <a:noFill/>
          <a:ln>
            <a:noFill/>
          </a:ln>
        </p:spPr>
        <p:txBody>
          <a:bodyPr lIns="91425" tIns="91425" rIns="91425" bIns="91425" anchor="t" anchorCtr="0"/>
          <a:lstStyle>
            <a:lvl1pPr marL="274306" marR="0" lvl="0" indent="-117461" algn="l" rtl="0">
              <a:spcBef>
                <a:spcPts val="520"/>
              </a:spcBef>
              <a:buClr>
                <a:schemeClr val="accent3"/>
              </a:buClr>
              <a:buSzPct val="95000"/>
              <a:buFont typeface="Noto Sans Symbols"/>
              <a:buChar char="●"/>
              <a:defRPr sz="2600" b="0" i="0" u="none" strike="noStrike" cap="none">
                <a:solidFill>
                  <a:schemeClr val="dk1"/>
                </a:solidFill>
                <a:latin typeface="Calibri"/>
                <a:ea typeface="Calibri"/>
                <a:cs typeface="Calibri"/>
                <a:sym typeface="Calibri"/>
              </a:defRPr>
            </a:lvl1pPr>
            <a:lvl2pPr marL="640047" marR="0" lvl="1" indent="-129506" algn="l" rtl="0">
              <a:spcBef>
                <a:spcPts val="480"/>
              </a:spcBef>
              <a:buClr>
                <a:schemeClr val="accent1"/>
              </a:buClr>
              <a:buSzPct val="85000"/>
              <a:buFont typeface="Noto Sans Symbols"/>
              <a:buChar char="●"/>
              <a:defRPr sz="2400" b="0" i="0" u="none" strike="noStrike" cap="none">
                <a:solidFill>
                  <a:schemeClr val="dk1"/>
                </a:solidFill>
                <a:latin typeface="Calibri"/>
                <a:ea typeface="Calibri"/>
                <a:cs typeface="Calibri"/>
                <a:sym typeface="Calibri"/>
              </a:defRPr>
            </a:lvl2pPr>
            <a:lvl3pPr marL="914353" marR="0" lvl="2" indent="-165053" algn="l" rtl="0">
              <a:spcBef>
                <a:spcPts val="400"/>
              </a:spcBef>
              <a:buClr>
                <a:schemeClr val="accent2"/>
              </a:buClr>
              <a:buSzPct val="70000"/>
              <a:buFont typeface="Noto Sans Symbols"/>
              <a:buChar char="●"/>
              <a:defRPr sz="2000" b="0" i="0" u="none" strike="noStrike" cap="none">
                <a:solidFill>
                  <a:schemeClr val="dk1"/>
                </a:solidFill>
                <a:latin typeface="Calibri"/>
                <a:ea typeface="Calibri"/>
                <a:cs typeface="Calibri"/>
                <a:sym typeface="Calibri"/>
              </a:defRPr>
            </a:lvl3pPr>
            <a:lvl4pPr marL="1188659" marR="0" lvl="3" indent="-136464" algn="l" rtl="0">
              <a:spcBef>
                <a:spcPts val="360"/>
              </a:spcBef>
              <a:buClr>
                <a:schemeClr val="accent3"/>
              </a:buClr>
              <a:buSzPct val="64999"/>
              <a:buFont typeface="Noto Sans Symbols"/>
              <a:buChar char="●"/>
              <a:defRPr sz="1800" b="0" i="0" u="none" strike="noStrike" cap="none">
                <a:solidFill>
                  <a:schemeClr val="dk1"/>
                </a:solidFill>
                <a:latin typeface="Calibri"/>
                <a:ea typeface="Calibri"/>
                <a:cs typeface="Calibri"/>
                <a:sym typeface="Calibri"/>
              </a:defRPr>
            </a:lvl4pPr>
            <a:lvl5pPr marL="1462965" marR="0" lvl="4" indent="-144069" algn="l" rtl="0">
              <a:spcBef>
                <a:spcPts val="360"/>
              </a:spcBef>
              <a:buClr>
                <a:schemeClr val="accent4"/>
              </a:buClr>
              <a:buSzPct val="64999"/>
              <a:buFont typeface="Noto Sans Symbols"/>
              <a:buChar char="●"/>
              <a:defRPr sz="18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448" marR="0" lvl="7" indent="-86248"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754" marR="0" lvl="8" indent="-106553"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22" name="Shape 22"/>
          <p:cNvSpPr txBox="1">
            <a:spLocks noGrp="1"/>
          </p:cNvSpPr>
          <p:nvPr>
            <p:ph type="body" idx="2"/>
          </p:nvPr>
        </p:nvSpPr>
        <p:spPr>
          <a:xfrm>
            <a:off x="4648200" y="1920084"/>
            <a:ext cx="4038599" cy="4434839"/>
          </a:xfrm>
          <a:prstGeom prst="rect">
            <a:avLst/>
          </a:prstGeom>
          <a:noFill/>
          <a:ln>
            <a:noFill/>
          </a:ln>
        </p:spPr>
        <p:txBody>
          <a:bodyPr lIns="91425" tIns="91425" rIns="91425" bIns="91425" anchor="t" anchorCtr="0"/>
          <a:lstStyle>
            <a:lvl1pPr marL="274306" marR="0" lvl="0" indent="-117461" algn="l" rtl="0">
              <a:spcBef>
                <a:spcPts val="520"/>
              </a:spcBef>
              <a:buClr>
                <a:schemeClr val="accent3"/>
              </a:buClr>
              <a:buSzPct val="95000"/>
              <a:buFont typeface="Noto Sans Symbols"/>
              <a:buChar char="●"/>
              <a:defRPr sz="2600" b="0" i="0" u="none" strike="noStrike" cap="none">
                <a:solidFill>
                  <a:schemeClr val="dk1"/>
                </a:solidFill>
                <a:latin typeface="Calibri"/>
                <a:ea typeface="Calibri"/>
                <a:cs typeface="Calibri"/>
                <a:sym typeface="Calibri"/>
              </a:defRPr>
            </a:lvl1pPr>
            <a:lvl2pPr marL="640047" marR="0" lvl="1" indent="-129506" algn="l" rtl="0">
              <a:spcBef>
                <a:spcPts val="480"/>
              </a:spcBef>
              <a:buClr>
                <a:schemeClr val="accent1"/>
              </a:buClr>
              <a:buSzPct val="85000"/>
              <a:buFont typeface="Noto Sans Symbols"/>
              <a:buChar char="●"/>
              <a:defRPr sz="2400" b="0" i="0" u="none" strike="noStrike" cap="none">
                <a:solidFill>
                  <a:schemeClr val="dk1"/>
                </a:solidFill>
                <a:latin typeface="Calibri"/>
                <a:ea typeface="Calibri"/>
                <a:cs typeface="Calibri"/>
                <a:sym typeface="Calibri"/>
              </a:defRPr>
            </a:lvl2pPr>
            <a:lvl3pPr marL="914353" marR="0" lvl="2" indent="-165053" algn="l" rtl="0">
              <a:spcBef>
                <a:spcPts val="400"/>
              </a:spcBef>
              <a:buClr>
                <a:schemeClr val="accent2"/>
              </a:buClr>
              <a:buSzPct val="70000"/>
              <a:buFont typeface="Noto Sans Symbols"/>
              <a:buChar char="●"/>
              <a:defRPr sz="2000" b="0" i="0" u="none" strike="noStrike" cap="none">
                <a:solidFill>
                  <a:schemeClr val="dk1"/>
                </a:solidFill>
                <a:latin typeface="Calibri"/>
                <a:ea typeface="Calibri"/>
                <a:cs typeface="Calibri"/>
                <a:sym typeface="Calibri"/>
              </a:defRPr>
            </a:lvl3pPr>
            <a:lvl4pPr marL="1188659" marR="0" lvl="3" indent="-136464" algn="l" rtl="0">
              <a:spcBef>
                <a:spcPts val="360"/>
              </a:spcBef>
              <a:buClr>
                <a:schemeClr val="accent3"/>
              </a:buClr>
              <a:buSzPct val="64999"/>
              <a:buFont typeface="Noto Sans Symbols"/>
              <a:buChar char="●"/>
              <a:defRPr sz="1800" b="0" i="0" u="none" strike="noStrike" cap="none">
                <a:solidFill>
                  <a:schemeClr val="dk1"/>
                </a:solidFill>
                <a:latin typeface="Calibri"/>
                <a:ea typeface="Calibri"/>
                <a:cs typeface="Calibri"/>
                <a:sym typeface="Calibri"/>
              </a:defRPr>
            </a:lvl4pPr>
            <a:lvl5pPr marL="1462965" marR="0" lvl="4" indent="-144069" algn="l" rtl="0">
              <a:spcBef>
                <a:spcPts val="360"/>
              </a:spcBef>
              <a:buClr>
                <a:schemeClr val="accent4"/>
              </a:buClr>
              <a:buSzPct val="64999"/>
              <a:buFont typeface="Noto Sans Symbols"/>
              <a:buChar char="●"/>
              <a:defRPr sz="18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448" marR="0" lvl="7" indent="-86248"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754" marR="0" lvl="8" indent="-106553"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lvl="0" indent="0" algn="l" rtl="0">
              <a:spcBef>
                <a:spcPts val="0"/>
              </a:spcBef>
              <a:buClr>
                <a:schemeClr val="accent4"/>
              </a:buClr>
              <a:buFont typeface="Calibri"/>
              <a:buNone/>
              <a:defRPr sz="5000" b="0" i="0" u="none" strike="noStrike" cap="none">
                <a:solidFill>
                  <a:schemeClr val="accent4"/>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457200" y="1855248"/>
            <a:ext cx="4040187" cy="659352"/>
          </a:xfrm>
          <a:prstGeom prst="rect">
            <a:avLst/>
          </a:prstGeom>
          <a:noFill/>
          <a:ln>
            <a:noFill/>
          </a:ln>
        </p:spPr>
        <p:txBody>
          <a:bodyPr lIns="91425" tIns="91425" rIns="91425" bIns="91425" anchor="ctr" anchorCtr="0"/>
          <a:lstStyle>
            <a:lvl1pPr marL="0" marR="0" lvl="0" indent="0" algn="l" rtl="0">
              <a:spcBef>
                <a:spcPts val="480"/>
              </a:spcBef>
              <a:buClr>
                <a:schemeClr val="accent3"/>
              </a:buClr>
              <a:buFont typeface="Noto Sans Symbols"/>
              <a:buNone/>
              <a:defRPr sz="2400" b="1" i="0" u="none" strike="noStrike" cap="none">
                <a:solidFill>
                  <a:schemeClr val="dk2"/>
                </a:solidFill>
                <a:latin typeface="Calibri"/>
                <a:ea typeface="Calibri"/>
                <a:cs typeface="Calibri"/>
                <a:sym typeface="Calibri"/>
              </a:defRPr>
            </a:lvl1pPr>
            <a:lvl2pPr marL="640047" marR="0" lvl="1" indent="-259046" algn="l" rtl="0">
              <a:spcBef>
                <a:spcPts val="400"/>
              </a:spcBef>
              <a:buClr>
                <a:schemeClr val="accent1"/>
              </a:buClr>
              <a:buFont typeface="Noto Sans Symbols"/>
              <a:buNone/>
              <a:defRPr sz="2000" b="1" i="0" u="none" strike="noStrike" cap="none">
                <a:solidFill>
                  <a:schemeClr val="dk1"/>
                </a:solidFill>
                <a:latin typeface="Calibri"/>
                <a:ea typeface="Calibri"/>
                <a:cs typeface="Calibri"/>
                <a:sym typeface="Calibri"/>
              </a:defRPr>
            </a:lvl2pPr>
            <a:lvl3pPr marL="914353" marR="0" lvl="2" indent="-253953" algn="l" rtl="0">
              <a:spcBef>
                <a:spcPts val="360"/>
              </a:spcBef>
              <a:buClr>
                <a:schemeClr val="accent2"/>
              </a:buClr>
              <a:buFont typeface="Noto Sans Symbols"/>
              <a:buNone/>
              <a:defRPr sz="1800" b="1" i="0" u="none" strike="noStrike" cap="none">
                <a:solidFill>
                  <a:schemeClr val="dk1"/>
                </a:solidFill>
                <a:latin typeface="Calibri"/>
                <a:ea typeface="Calibri"/>
                <a:cs typeface="Calibri"/>
                <a:sym typeface="Calibri"/>
              </a:defRPr>
            </a:lvl3pPr>
            <a:lvl4pPr marL="1188659" marR="0" lvl="3" indent="-210759" algn="l" rtl="0">
              <a:spcBef>
                <a:spcPts val="320"/>
              </a:spcBef>
              <a:buClr>
                <a:schemeClr val="accent3"/>
              </a:buClr>
              <a:buFont typeface="Noto Sans Symbols"/>
              <a:buNone/>
              <a:defRPr sz="1600" b="1" i="0" u="none" strike="noStrike" cap="none">
                <a:solidFill>
                  <a:schemeClr val="dk1"/>
                </a:solidFill>
                <a:latin typeface="Calibri"/>
                <a:ea typeface="Calibri"/>
                <a:cs typeface="Calibri"/>
                <a:sym typeface="Calibri"/>
              </a:defRPr>
            </a:lvl4pPr>
            <a:lvl5pPr marL="1462965" marR="0" lvl="4" indent="-218364" algn="l" rtl="0">
              <a:spcBef>
                <a:spcPts val="320"/>
              </a:spcBef>
              <a:buClr>
                <a:schemeClr val="accent4"/>
              </a:buClr>
              <a:buFont typeface="Noto Sans Symbols"/>
              <a:buNone/>
              <a:defRPr sz="1600" b="1"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448" marR="0" lvl="7" indent="-86248"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754" marR="0" lvl="8" indent="-106553"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26" name="Shape 26"/>
          <p:cNvSpPr txBox="1">
            <a:spLocks noGrp="1"/>
          </p:cNvSpPr>
          <p:nvPr>
            <p:ph type="body" idx="2"/>
          </p:nvPr>
        </p:nvSpPr>
        <p:spPr>
          <a:xfrm>
            <a:off x="4645026" y="1859758"/>
            <a:ext cx="4041774" cy="654843"/>
          </a:xfrm>
          <a:prstGeom prst="rect">
            <a:avLst/>
          </a:prstGeom>
          <a:noFill/>
          <a:ln>
            <a:noFill/>
          </a:ln>
        </p:spPr>
        <p:txBody>
          <a:bodyPr lIns="91425" tIns="91425" rIns="91425" bIns="91425" anchor="ctr" anchorCtr="0"/>
          <a:lstStyle>
            <a:lvl1pPr marL="0" marR="0" lvl="0" indent="0" algn="l" rtl="0">
              <a:spcBef>
                <a:spcPts val="480"/>
              </a:spcBef>
              <a:buClr>
                <a:schemeClr val="accent3"/>
              </a:buClr>
              <a:buFont typeface="Noto Sans Symbols"/>
              <a:buNone/>
              <a:defRPr sz="2400" b="1" i="0" u="none" strike="noStrike" cap="none">
                <a:solidFill>
                  <a:schemeClr val="dk2"/>
                </a:solidFill>
                <a:latin typeface="Calibri"/>
                <a:ea typeface="Calibri"/>
                <a:cs typeface="Calibri"/>
                <a:sym typeface="Calibri"/>
              </a:defRPr>
            </a:lvl1pPr>
            <a:lvl2pPr marL="640047" marR="0" lvl="1" indent="-259046" algn="l" rtl="0">
              <a:spcBef>
                <a:spcPts val="400"/>
              </a:spcBef>
              <a:buClr>
                <a:schemeClr val="accent1"/>
              </a:buClr>
              <a:buFont typeface="Noto Sans Symbols"/>
              <a:buNone/>
              <a:defRPr sz="2000" b="1" i="0" u="none" strike="noStrike" cap="none">
                <a:solidFill>
                  <a:schemeClr val="dk1"/>
                </a:solidFill>
                <a:latin typeface="Calibri"/>
                <a:ea typeface="Calibri"/>
                <a:cs typeface="Calibri"/>
                <a:sym typeface="Calibri"/>
              </a:defRPr>
            </a:lvl2pPr>
            <a:lvl3pPr marL="914353" marR="0" lvl="2" indent="-253953" algn="l" rtl="0">
              <a:spcBef>
                <a:spcPts val="360"/>
              </a:spcBef>
              <a:buClr>
                <a:schemeClr val="accent2"/>
              </a:buClr>
              <a:buFont typeface="Noto Sans Symbols"/>
              <a:buNone/>
              <a:defRPr sz="1800" b="1" i="0" u="none" strike="noStrike" cap="none">
                <a:solidFill>
                  <a:schemeClr val="dk1"/>
                </a:solidFill>
                <a:latin typeface="Calibri"/>
                <a:ea typeface="Calibri"/>
                <a:cs typeface="Calibri"/>
                <a:sym typeface="Calibri"/>
              </a:defRPr>
            </a:lvl3pPr>
            <a:lvl4pPr marL="1188659" marR="0" lvl="3" indent="-210759" algn="l" rtl="0">
              <a:spcBef>
                <a:spcPts val="320"/>
              </a:spcBef>
              <a:buClr>
                <a:schemeClr val="accent3"/>
              </a:buClr>
              <a:buFont typeface="Noto Sans Symbols"/>
              <a:buNone/>
              <a:defRPr sz="1600" b="1" i="0" u="none" strike="noStrike" cap="none">
                <a:solidFill>
                  <a:schemeClr val="dk1"/>
                </a:solidFill>
                <a:latin typeface="Calibri"/>
                <a:ea typeface="Calibri"/>
                <a:cs typeface="Calibri"/>
                <a:sym typeface="Calibri"/>
              </a:defRPr>
            </a:lvl4pPr>
            <a:lvl5pPr marL="1462965" marR="0" lvl="4" indent="-218364" algn="l" rtl="0">
              <a:spcBef>
                <a:spcPts val="320"/>
              </a:spcBef>
              <a:buClr>
                <a:schemeClr val="accent4"/>
              </a:buClr>
              <a:buFont typeface="Noto Sans Symbols"/>
              <a:buNone/>
              <a:defRPr sz="1600" b="1"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448" marR="0" lvl="7" indent="-86248"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754" marR="0" lvl="8" indent="-106553"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27" name="Shape 27"/>
          <p:cNvSpPr txBox="1">
            <a:spLocks noGrp="1"/>
          </p:cNvSpPr>
          <p:nvPr>
            <p:ph type="body" idx="3"/>
          </p:nvPr>
        </p:nvSpPr>
        <p:spPr>
          <a:xfrm>
            <a:off x="457200" y="2514600"/>
            <a:ext cx="4040187" cy="3845720"/>
          </a:xfrm>
          <a:prstGeom prst="rect">
            <a:avLst/>
          </a:prstGeom>
          <a:noFill/>
          <a:ln>
            <a:noFill/>
          </a:ln>
        </p:spPr>
        <p:txBody>
          <a:bodyPr lIns="91425" tIns="91425" rIns="91425" bIns="91425" anchor="t" anchorCtr="0"/>
          <a:lstStyle>
            <a:lvl1pPr marL="274306" marR="0" lvl="0" indent="-141591" algn="l" rtl="0">
              <a:spcBef>
                <a:spcPts val="440"/>
              </a:spcBef>
              <a:buClr>
                <a:schemeClr val="accent3"/>
              </a:buClr>
              <a:buSzPct val="95000"/>
              <a:buFont typeface="Noto Sans Symbols"/>
              <a:buChar char="●"/>
              <a:defRPr sz="2200" b="0" i="0" u="none" strike="noStrike" cap="none">
                <a:solidFill>
                  <a:schemeClr val="dk1"/>
                </a:solidFill>
                <a:latin typeface="Calibri"/>
                <a:ea typeface="Calibri"/>
                <a:cs typeface="Calibri"/>
                <a:sym typeface="Calibri"/>
              </a:defRPr>
            </a:lvl1pPr>
            <a:lvl2pPr marL="640047" marR="0" lvl="1" indent="-151096" algn="l" rtl="0">
              <a:spcBef>
                <a:spcPts val="400"/>
              </a:spcBef>
              <a:buClr>
                <a:schemeClr val="accent1"/>
              </a:buClr>
              <a:buSzPct val="85000"/>
              <a:buFont typeface="Noto Sans Symbols"/>
              <a:buChar char="●"/>
              <a:defRPr sz="2000" b="0" i="0" u="none" strike="noStrike" cap="none">
                <a:solidFill>
                  <a:schemeClr val="dk1"/>
                </a:solidFill>
                <a:latin typeface="Calibri"/>
                <a:ea typeface="Calibri"/>
                <a:cs typeface="Calibri"/>
                <a:sym typeface="Calibri"/>
              </a:defRPr>
            </a:lvl2pPr>
            <a:lvl3pPr marL="914353" marR="0" lvl="2" indent="-173943" algn="l" rtl="0">
              <a:spcBef>
                <a:spcPts val="360"/>
              </a:spcBef>
              <a:buClr>
                <a:schemeClr val="accent2"/>
              </a:buClr>
              <a:buSzPct val="70000"/>
              <a:buFont typeface="Noto Sans Symbols"/>
              <a:buChar char="●"/>
              <a:defRPr sz="1800" b="0" i="0" u="none" strike="noStrike" cap="none">
                <a:solidFill>
                  <a:schemeClr val="dk1"/>
                </a:solidFill>
                <a:latin typeface="Calibri"/>
                <a:ea typeface="Calibri"/>
                <a:cs typeface="Calibri"/>
                <a:sym typeface="Calibri"/>
              </a:defRPr>
            </a:lvl3pPr>
            <a:lvl4pPr marL="1188659" marR="0" lvl="3" indent="-144719" algn="l" rtl="0">
              <a:spcBef>
                <a:spcPts val="320"/>
              </a:spcBef>
              <a:buClr>
                <a:schemeClr val="accent3"/>
              </a:buClr>
              <a:buSzPct val="64999"/>
              <a:buFont typeface="Noto Sans Symbols"/>
              <a:buChar char="●"/>
              <a:defRPr sz="1600" b="0" i="0" u="none" strike="noStrike" cap="none">
                <a:solidFill>
                  <a:schemeClr val="dk1"/>
                </a:solidFill>
                <a:latin typeface="Calibri"/>
                <a:ea typeface="Calibri"/>
                <a:cs typeface="Calibri"/>
                <a:sym typeface="Calibri"/>
              </a:defRPr>
            </a:lvl4pPr>
            <a:lvl5pPr marL="1462965" marR="0" lvl="4" indent="-152325" algn="l" rtl="0">
              <a:spcBef>
                <a:spcPts val="320"/>
              </a:spcBef>
              <a:buClr>
                <a:schemeClr val="accent4"/>
              </a:buClr>
              <a:buSzPct val="64999"/>
              <a:buFont typeface="Noto Sans Symbols"/>
              <a:buChar char="●"/>
              <a:defRPr sz="16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448" marR="0" lvl="7" indent="-86248"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754" marR="0" lvl="8" indent="-106553"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28" name="Shape 28"/>
          <p:cNvSpPr txBox="1">
            <a:spLocks noGrp="1"/>
          </p:cNvSpPr>
          <p:nvPr>
            <p:ph type="body" idx="4"/>
          </p:nvPr>
        </p:nvSpPr>
        <p:spPr>
          <a:xfrm>
            <a:off x="4645026" y="2514600"/>
            <a:ext cx="4041774" cy="3845720"/>
          </a:xfrm>
          <a:prstGeom prst="rect">
            <a:avLst/>
          </a:prstGeom>
          <a:noFill/>
          <a:ln>
            <a:noFill/>
          </a:ln>
        </p:spPr>
        <p:txBody>
          <a:bodyPr lIns="91425" tIns="91425" rIns="91425" bIns="91425" anchor="t" anchorCtr="0"/>
          <a:lstStyle>
            <a:lvl1pPr marL="274306" marR="0" lvl="0" indent="-141591" algn="l" rtl="0">
              <a:spcBef>
                <a:spcPts val="440"/>
              </a:spcBef>
              <a:buClr>
                <a:schemeClr val="accent3"/>
              </a:buClr>
              <a:buSzPct val="95000"/>
              <a:buFont typeface="Noto Sans Symbols"/>
              <a:buChar char="●"/>
              <a:defRPr sz="2200" b="0" i="0" u="none" strike="noStrike" cap="none">
                <a:solidFill>
                  <a:schemeClr val="dk1"/>
                </a:solidFill>
                <a:latin typeface="Calibri"/>
                <a:ea typeface="Calibri"/>
                <a:cs typeface="Calibri"/>
                <a:sym typeface="Calibri"/>
              </a:defRPr>
            </a:lvl1pPr>
            <a:lvl2pPr marL="640047" marR="0" lvl="1" indent="-151096" algn="l" rtl="0">
              <a:spcBef>
                <a:spcPts val="400"/>
              </a:spcBef>
              <a:buClr>
                <a:schemeClr val="accent1"/>
              </a:buClr>
              <a:buSzPct val="85000"/>
              <a:buFont typeface="Noto Sans Symbols"/>
              <a:buChar char="●"/>
              <a:defRPr sz="2000" b="0" i="0" u="none" strike="noStrike" cap="none">
                <a:solidFill>
                  <a:schemeClr val="dk1"/>
                </a:solidFill>
                <a:latin typeface="Calibri"/>
                <a:ea typeface="Calibri"/>
                <a:cs typeface="Calibri"/>
                <a:sym typeface="Calibri"/>
              </a:defRPr>
            </a:lvl2pPr>
            <a:lvl3pPr marL="914353" marR="0" lvl="2" indent="-173943" algn="l" rtl="0">
              <a:spcBef>
                <a:spcPts val="360"/>
              </a:spcBef>
              <a:buClr>
                <a:schemeClr val="accent2"/>
              </a:buClr>
              <a:buSzPct val="70000"/>
              <a:buFont typeface="Noto Sans Symbols"/>
              <a:buChar char="●"/>
              <a:defRPr sz="1800" b="0" i="0" u="none" strike="noStrike" cap="none">
                <a:solidFill>
                  <a:schemeClr val="dk1"/>
                </a:solidFill>
                <a:latin typeface="Calibri"/>
                <a:ea typeface="Calibri"/>
                <a:cs typeface="Calibri"/>
                <a:sym typeface="Calibri"/>
              </a:defRPr>
            </a:lvl3pPr>
            <a:lvl4pPr marL="1188659" marR="0" lvl="3" indent="-144719" algn="l" rtl="0">
              <a:spcBef>
                <a:spcPts val="320"/>
              </a:spcBef>
              <a:buClr>
                <a:schemeClr val="accent3"/>
              </a:buClr>
              <a:buSzPct val="64999"/>
              <a:buFont typeface="Noto Sans Symbols"/>
              <a:buChar char="●"/>
              <a:defRPr sz="1600" b="0" i="0" u="none" strike="noStrike" cap="none">
                <a:solidFill>
                  <a:schemeClr val="dk1"/>
                </a:solidFill>
                <a:latin typeface="Calibri"/>
                <a:ea typeface="Calibri"/>
                <a:cs typeface="Calibri"/>
                <a:sym typeface="Calibri"/>
              </a:defRPr>
            </a:lvl4pPr>
            <a:lvl5pPr marL="1462965" marR="0" lvl="4" indent="-152325" algn="l" rtl="0">
              <a:spcBef>
                <a:spcPts val="320"/>
              </a:spcBef>
              <a:buClr>
                <a:schemeClr val="accent4"/>
              </a:buClr>
              <a:buSzPct val="64999"/>
              <a:buFont typeface="Noto Sans Symbols"/>
              <a:buChar char="●"/>
              <a:defRPr sz="16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448" marR="0" lvl="7" indent="-86248"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754" marR="0" lvl="8" indent="-106553"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704087"/>
            <a:ext cx="8305799" cy="11430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libri"/>
              <a:buNone/>
              <a:defRPr sz="50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1_Blank">
    <p:spTree>
      <p:nvGrpSpPr>
        <p:cNvPr id="1" name="Shape 31"/>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ontent with Caption">
    <p:spTree>
      <p:nvGrpSpPr>
        <p:cNvPr id="1" name="Shape 32"/>
        <p:cNvGrpSpPr/>
        <p:nvPr/>
      </p:nvGrpSpPr>
      <p:grpSpPr>
        <a:xfrm>
          <a:off x="0" y="0"/>
          <a:ext cx="0" cy="0"/>
          <a:chOff x="0" y="0"/>
          <a:chExt cx="0" cy="0"/>
        </a:xfrm>
      </p:grpSpPr>
      <p:sp>
        <p:nvSpPr>
          <p:cNvPr id="33" name="Shape 33"/>
          <p:cNvSpPr txBox="1">
            <a:spLocks noGrp="1"/>
          </p:cNvSpPr>
          <p:nvPr>
            <p:ph type="body" idx="1"/>
          </p:nvPr>
        </p:nvSpPr>
        <p:spPr>
          <a:xfrm>
            <a:off x="3575050" y="1905000"/>
            <a:ext cx="5111750" cy="4343400"/>
          </a:xfrm>
          <a:prstGeom prst="rect">
            <a:avLst/>
          </a:prstGeom>
          <a:noFill/>
          <a:ln>
            <a:noFill/>
          </a:ln>
        </p:spPr>
        <p:txBody>
          <a:bodyPr lIns="91425" tIns="91425" rIns="91425" bIns="91425" anchor="t" anchorCtr="0"/>
          <a:lstStyle>
            <a:lvl1pPr marL="0" marR="0" lvl="0" indent="0" algn="l" rtl="0">
              <a:spcBef>
                <a:spcPts val="560"/>
              </a:spcBef>
              <a:buClr>
                <a:schemeClr val="accent3"/>
              </a:buClr>
              <a:buFont typeface="Noto Sans Symbols"/>
              <a:buNone/>
              <a:defRPr sz="2800" b="0" i="0" u="none" strike="noStrike" cap="none">
                <a:solidFill>
                  <a:schemeClr val="dk1"/>
                </a:solidFill>
                <a:latin typeface="Calibri"/>
                <a:ea typeface="Calibri"/>
                <a:cs typeface="Calibri"/>
                <a:sym typeface="Calibri"/>
              </a:defRPr>
            </a:lvl1pPr>
            <a:lvl2pPr marL="640047" marR="0" lvl="1" indent="-118711" algn="l" rtl="0">
              <a:spcBef>
                <a:spcPts val="520"/>
              </a:spcBef>
              <a:buClr>
                <a:schemeClr val="accent1"/>
              </a:buClr>
              <a:buSzPct val="85000"/>
              <a:buFont typeface="Noto Sans Symbols"/>
              <a:buChar char="●"/>
              <a:defRPr sz="2600" b="0" i="0" u="none" strike="noStrike" cap="none">
                <a:solidFill>
                  <a:schemeClr val="dk1"/>
                </a:solidFill>
                <a:latin typeface="Calibri"/>
                <a:ea typeface="Calibri"/>
                <a:cs typeface="Calibri"/>
                <a:sym typeface="Calibri"/>
              </a:defRPr>
            </a:lvl2pPr>
            <a:lvl3pPr marL="914353" marR="0" lvl="2" indent="-147272" algn="l" rtl="0">
              <a:spcBef>
                <a:spcPts val="480"/>
              </a:spcBef>
              <a:buClr>
                <a:schemeClr val="accent2"/>
              </a:buClr>
              <a:buSzPct val="70000"/>
              <a:buFont typeface="Noto Sans Symbols"/>
              <a:buChar char="●"/>
              <a:defRPr sz="2400" b="0" i="0" u="none" strike="noStrike" cap="none">
                <a:solidFill>
                  <a:schemeClr val="dk1"/>
                </a:solidFill>
                <a:latin typeface="Calibri"/>
                <a:ea typeface="Calibri"/>
                <a:cs typeface="Calibri"/>
                <a:sym typeface="Calibri"/>
              </a:defRPr>
            </a:lvl3pPr>
            <a:lvl4pPr marL="1188659" marR="0" lvl="3" indent="-128209" algn="l" rtl="0">
              <a:spcBef>
                <a:spcPts val="400"/>
              </a:spcBef>
              <a:buClr>
                <a:schemeClr val="accent3"/>
              </a:buClr>
              <a:buSzPct val="64999"/>
              <a:buFont typeface="Noto Sans Symbols"/>
              <a:buChar char="●"/>
              <a:defRPr sz="2000" b="0" i="0" u="none" strike="noStrike" cap="none">
                <a:solidFill>
                  <a:schemeClr val="dk1"/>
                </a:solidFill>
                <a:latin typeface="Calibri"/>
                <a:ea typeface="Calibri"/>
                <a:cs typeface="Calibri"/>
                <a:sym typeface="Calibri"/>
              </a:defRPr>
            </a:lvl4pPr>
            <a:lvl5pPr marL="1462965" marR="0" lvl="4" indent="-144069" algn="l" rtl="0">
              <a:spcBef>
                <a:spcPts val="360"/>
              </a:spcBef>
              <a:buClr>
                <a:schemeClr val="accent4"/>
              </a:buClr>
              <a:buSzPct val="64999"/>
              <a:buFont typeface="Noto Sans Symbols"/>
              <a:buChar char="●"/>
              <a:defRPr sz="18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448" marR="0" lvl="7" indent="-86248"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754" marR="0" lvl="8" indent="-106553"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
        <p:nvSpPr>
          <p:cNvPr id="34" name="Shape 34"/>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lvl="0" indent="0" algn="l" rtl="0">
              <a:spcBef>
                <a:spcPts val="0"/>
              </a:spcBef>
              <a:buClr>
                <a:schemeClr val="accent4"/>
              </a:buClr>
              <a:buFont typeface="Calibri"/>
              <a:buNone/>
              <a:defRPr sz="5000" b="0" i="0" u="none" strike="noStrike" cap="none">
                <a:solidFill>
                  <a:schemeClr val="accent4"/>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2"/>
          </p:nvPr>
        </p:nvSpPr>
        <p:spPr>
          <a:xfrm>
            <a:off x="457200" y="1905000"/>
            <a:ext cx="3124199" cy="4343400"/>
          </a:xfrm>
          <a:prstGeom prst="rect">
            <a:avLst/>
          </a:prstGeom>
          <a:noFill/>
          <a:ln>
            <a:noFill/>
          </a:ln>
        </p:spPr>
        <p:txBody>
          <a:bodyPr lIns="91425" tIns="91425" rIns="91425" bIns="91425" anchor="t" anchorCtr="0"/>
          <a:lstStyle>
            <a:lvl1pPr marL="274306" marR="0" lvl="0" indent="-141591" algn="l" rtl="0">
              <a:spcBef>
                <a:spcPts val="440"/>
              </a:spcBef>
              <a:buClr>
                <a:schemeClr val="accent3"/>
              </a:buClr>
              <a:buSzPct val="95000"/>
              <a:buFont typeface="Noto Sans Symbols"/>
              <a:buChar char="●"/>
              <a:defRPr sz="2200" b="0" i="0" u="none" strike="noStrike" cap="none">
                <a:solidFill>
                  <a:schemeClr val="dk1"/>
                </a:solidFill>
                <a:latin typeface="Calibri"/>
                <a:ea typeface="Calibri"/>
                <a:cs typeface="Calibri"/>
                <a:sym typeface="Calibri"/>
              </a:defRPr>
            </a:lvl1pPr>
            <a:lvl2pPr marL="640047" marR="0" lvl="1" indent="-151096" algn="l" rtl="0">
              <a:spcBef>
                <a:spcPts val="400"/>
              </a:spcBef>
              <a:buClr>
                <a:schemeClr val="accent1"/>
              </a:buClr>
              <a:buSzPct val="85000"/>
              <a:buFont typeface="Noto Sans Symbols"/>
              <a:buChar char="●"/>
              <a:defRPr sz="2000" b="0" i="0" u="none" strike="noStrike" cap="none">
                <a:solidFill>
                  <a:schemeClr val="dk1"/>
                </a:solidFill>
                <a:latin typeface="Calibri"/>
                <a:ea typeface="Calibri"/>
                <a:cs typeface="Calibri"/>
                <a:sym typeface="Calibri"/>
              </a:defRPr>
            </a:lvl2pPr>
            <a:lvl3pPr marL="914353" marR="0" lvl="2" indent="-173943" algn="l" rtl="0">
              <a:spcBef>
                <a:spcPts val="360"/>
              </a:spcBef>
              <a:buClr>
                <a:schemeClr val="accent2"/>
              </a:buClr>
              <a:buSzPct val="70000"/>
              <a:buFont typeface="Noto Sans Symbols"/>
              <a:buChar char="●"/>
              <a:defRPr sz="1800" b="0" i="0" u="none" strike="noStrike" cap="none">
                <a:solidFill>
                  <a:schemeClr val="dk1"/>
                </a:solidFill>
                <a:latin typeface="Calibri"/>
                <a:ea typeface="Calibri"/>
                <a:cs typeface="Calibri"/>
                <a:sym typeface="Calibri"/>
              </a:defRPr>
            </a:lvl3pPr>
            <a:lvl4pPr marL="1188659" marR="0" lvl="3" indent="-144719" algn="l" rtl="0">
              <a:spcBef>
                <a:spcPts val="320"/>
              </a:spcBef>
              <a:buClr>
                <a:schemeClr val="accent3"/>
              </a:buClr>
              <a:buSzPct val="64999"/>
              <a:buFont typeface="Noto Sans Symbols"/>
              <a:buChar char="●"/>
              <a:defRPr sz="1600" b="0" i="0" u="none" strike="noStrike" cap="none">
                <a:solidFill>
                  <a:schemeClr val="dk1"/>
                </a:solidFill>
                <a:latin typeface="Calibri"/>
                <a:ea typeface="Calibri"/>
                <a:cs typeface="Calibri"/>
                <a:sym typeface="Calibri"/>
              </a:defRPr>
            </a:lvl4pPr>
            <a:lvl5pPr marL="1462965" marR="0" lvl="4" indent="-152325" algn="l" rtl="0">
              <a:spcBef>
                <a:spcPts val="320"/>
              </a:spcBef>
              <a:buClr>
                <a:schemeClr val="accent4"/>
              </a:buClr>
              <a:buSzPct val="64999"/>
              <a:buFont typeface="Noto Sans Symbols"/>
              <a:buChar char="●"/>
              <a:defRPr sz="16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448" marR="0" lvl="7" indent="-86248"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754" marR="0" lvl="8" indent="-106553"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lvl="0" indent="0" algn="l" rtl="0">
              <a:spcBef>
                <a:spcPts val="0"/>
              </a:spcBef>
              <a:buClr>
                <a:schemeClr val="accent4"/>
              </a:buClr>
              <a:buFont typeface="Calibri"/>
              <a:buNone/>
              <a:defRPr sz="5000" b="0" i="0" u="none" strike="noStrike" cap="none">
                <a:solidFill>
                  <a:schemeClr val="accent4"/>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935480"/>
            <a:ext cx="8229600" cy="4389119"/>
          </a:xfrm>
          <a:prstGeom prst="rect">
            <a:avLst/>
          </a:prstGeom>
          <a:noFill/>
          <a:ln>
            <a:noFill/>
          </a:ln>
        </p:spPr>
        <p:txBody>
          <a:bodyPr lIns="91425" tIns="91425" rIns="91425" bIns="91425" anchor="t" anchorCtr="0"/>
          <a:lstStyle>
            <a:lvl1pPr marL="274306" marR="0" lvl="0" indent="-117461" algn="l" rtl="0">
              <a:spcBef>
                <a:spcPts val="520"/>
              </a:spcBef>
              <a:buClr>
                <a:schemeClr val="accent3"/>
              </a:buClr>
              <a:buSzPct val="95000"/>
              <a:buFont typeface="Noto Sans Symbols"/>
              <a:buChar char="●"/>
              <a:defRPr sz="2600" b="0" i="0" u="none" strike="noStrike" cap="none">
                <a:solidFill>
                  <a:schemeClr val="dk1"/>
                </a:solidFill>
                <a:latin typeface="Calibri"/>
                <a:ea typeface="Calibri"/>
                <a:cs typeface="Calibri"/>
                <a:sym typeface="Calibri"/>
              </a:defRPr>
            </a:lvl1pPr>
            <a:lvl2pPr marL="640047" marR="0" lvl="1" indent="-129506" algn="l" rtl="0">
              <a:spcBef>
                <a:spcPts val="480"/>
              </a:spcBef>
              <a:buClr>
                <a:schemeClr val="accent1"/>
              </a:buClr>
              <a:buSzPct val="85000"/>
              <a:buFont typeface="Noto Sans Symbols"/>
              <a:buChar char="●"/>
              <a:defRPr sz="2400" b="0" i="0" u="none" strike="noStrike" cap="none">
                <a:solidFill>
                  <a:schemeClr val="dk1"/>
                </a:solidFill>
                <a:latin typeface="Calibri"/>
                <a:ea typeface="Calibri"/>
                <a:cs typeface="Calibri"/>
                <a:sym typeface="Calibri"/>
              </a:defRPr>
            </a:lvl2pPr>
            <a:lvl3pPr marL="914353" marR="0" lvl="2" indent="-160608" algn="l" rtl="0">
              <a:spcBef>
                <a:spcPts val="420"/>
              </a:spcBef>
              <a:buClr>
                <a:schemeClr val="accent2"/>
              </a:buClr>
              <a:buSzPct val="70000"/>
              <a:buFont typeface="Noto Sans Symbols"/>
              <a:buChar char="●"/>
              <a:defRPr sz="2100" b="0" i="0" u="none" strike="noStrike" cap="none">
                <a:solidFill>
                  <a:schemeClr val="dk1"/>
                </a:solidFill>
                <a:latin typeface="Calibri"/>
                <a:ea typeface="Calibri"/>
                <a:cs typeface="Calibri"/>
                <a:sym typeface="Calibri"/>
              </a:defRPr>
            </a:lvl3pPr>
            <a:lvl4pPr marL="1188659" marR="0" lvl="3" indent="-128209" algn="l" rtl="0">
              <a:spcBef>
                <a:spcPts val="400"/>
              </a:spcBef>
              <a:buClr>
                <a:schemeClr val="accent3"/>
              </a:buClr>
              <a:buSzPct val="64999"/>
              <a:buFont typeface="Noto Sans Symbols"/>
              <a:buChar char="●"/>
              <a:defRPr sz="2000" b="0" i="0" u="none" strike="noStrike" cap="none">
                <a:solidFill>
                  <a:schemeClr val="dk1"/>
                </a:solidFill>
                <a:latin typeface="Calibri"/>
                <a:ea typeface="Calibri"/>
                <a:cs typeface="Calibri"/>
                <a:sym typeface="Calibri"/>
              </a:defRPr>
            </a:lvl4pPr>
            <a:lvl5pPr marL="1462965" marR="0" lvl="4" indent="-135814" algn="l" rtl="0">
              <a:spcBef>
                <a:spcPts val="400"/>
              </a:spcBef>
              <a:buClr>
                <a:schemeClr val="accent4"/>
              </a:buClr>
              <a:buSzPct val="64999"/>
              <a:buFont typeface="Noto Sans Symbols"/>
              <a:buChar char="●"/>
              <a:defRPr sz="20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Merriweather"/>
                <a:ea typeface="Merriweather"/>
                <a:cs typeface="Merriweather"/>
                <a:sym typeface="Merriweather"/>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dk1"/>
                </a:solidFill>
                <a:latin typeface="Merriweather"/>
                <a:ea typeface="Merriweather"/>
                <a:cs typeface="Merriweather"/>
                <a:sym typeface="Merriweather"/>
              </a:defRPr>
            </a:lvl7pPr>
            <a:lvl8pPr marL="2194448" marR="0" lvl="7" indent="-86248" algn="l" rtl="0">
              <a:spcBef>
                <a:spcPts val="320"/>
              </a:spcBef>
              <a:buClr>
                <a:schemeClr val="dk2"/>
              </a:buClr>
              <a:buSzPct val="100000"/>
              <a:buFont typeface="Merriweather"/>
              <a:buChar char="•"/>
              <a:defRPr sz="1600" b="0" i="0" u="none" strike="noStrike" cap="none">
                <a:solidFill>
                  <a:schemeClr val="dk1"/>
                </a:solidFill>
                <a:latin typeface="Merriweather"/>
                <a:ea typeface="Merriweather"/>
                <a:cs typeface="Merriweather"/>
                <a:sym typeface="Merriweather"/>
              </a:defRPr>
            </a:lvl8pPr>
            <a:lvl9pPr marL="2468754" marR="0" lvl="8" indent="-106553" algn="l" rtl="0">
              <a:spcBef>
                <a:spcPts val="280"/>
              </a:spcBef>
              <a:buClr>
                <a:schemeClr val="dk2"/>
              </a:buClr>
              <a:buSzPct val="100000"/>
              <a:buFont typeface="Merriweather"/>
              <a:buChar char="•"/>
              <a:defRPr sz="1400" b="0" i="0" u="none" strike="noStrike" cap="none">
                <a:solidFill>
                  <a:schemeClr val="dk1"/>
                </a:solidFill>
                <a:latin typeface="Merriweather"/>
                <a:ea typeface="Merriweather"/>
                <a:cs typeface="Merriweather"/>
                <a:sym typeface="Merriweathe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lvl="0" indent="0" algn="l" rtl="0">
              <a:spcBef>
                <a:spcPts val="0"/>
              </a:spcBef>
              <a:buClr>
                <a:schemeClr val="accent4"/>
              </a:buClr>
              <a:buFont typeface="Calibri"/>
              <a:buNone/>
              <a:defRPr sz="5000" b="0" i="0" u="none" strike="noStrike" cap="none">
                <a:solidFill>
                  <a:schemeClr val="accent4"/>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457200" y="1935480"/>
            <a:ext cx="8229600" cy="4389119"/>
          </a:xfrm>
          <a:prstGeom prst="rect">
            <a:avLst/>
          </a:prstGeom>
          <a:noFill/>
          <a:ln>
            <a:noFill/>
          </a:ln>
        </p:spPr>
        <p:txBody>
          <a:bodyPr lIns="91425" tIns="91425" rIns="91425" bIns="91425" anchor="t" anchorCtr="0"/>
          <a:lstStyle>
            <a:lvl1pPr marL="274306" marR="0" lvl="0" indent="-117461" algn="l" rtl="0">
              <a:spcBef>
                <a:spcPts val="520"/>
              </a:spcBef>
              <a:buClr>
                <a:schemeClr val="accent3"/>
              </a:buClr>
              <a:buSzPct val="95000"/>
              <a:buFont typeface="Noto Sans Symbols"/>
              <a:buChar char="●"/>
              <a:defRPr sz="2600" b="0" i="0" u="none" strike="noStrike" cap="none">
                <a:solidFill>
                  <a:schemeClr val="lt1"/>
                </a:solidFill>
                <a:latin typeface="Calibri"/>
                <a:ea typeface="Calibri"/>
                <a:cs typeface="Calibri"/>
                <a:sym typeface="Calibri"/>
              </a:defRPr>
            </a:lvl1pPr>
            <a:lvl2pPr marL="640047" marR="0" lvl="1" indent="-129506" algn="l" rtl="0">
              <a:spcBef>
                <a:spcPts val="480"/>
              </a:spcBef>
              <a:buClr>
                <a:schemeClr val="accent1"/>
              </a:buClr>
              <a:buSzPct val="85000"/>
              <a:buFont typeface="Noto Sans Symbols"/>
              <a:buChar char="●"/>
              <a:defRPr sz="2400" b="0" i="0" u="none" strike="noStrike" cap="none">
                <a:solidFill>
                  <a:schemeClr val="lt1"/>
                </a:solidFill>
                <a:latin typeface="Calibri"/>
                <a:ea typeface="Calibri"/>
                <a:cs typeface="Calibri"/>
                <a:sym typeface="Calibri"/>
              </a:defRPr>
            </a:lvl2pPr>
            <a:lvl3pPr marL="914353" marR="0" lvl="2" indent="-160608" algn="l" rtl="0">
              <a:spcBef>
                <a:spcPts val="420"/>
              </a:spcBef>
              <a:buClr>
                <a:schemeClr val="accent2"/>
              </a:buClr>
              <a:buSzPct val="70000"/>
              <a:buFont typeface="Noto Sans Symbols"/>
              <a:buChar char="●"/>
              <a:defRPr sz="2100" b="0" i="0" u="none" strike="noStrike" cap="none">
                <a:solidFill>
                  <a:schemeClr val="lt1"/>
                </a:solidFill>
                <a:latin typeface="Calibri"/>
                <a:ea typeface="Calibri"/>
                <a:cs typeface="Calibri"/>
                <a:sym typeface="Calibri"/>
              </a:defRPr>
            </a:lvl3pPr>
            <a:lvl4pPr marL="1188659" marR="0" lvl="3" indent="-128209" algn="l" rtl="0">
              <a:spcBef>
                <a:spcPts val="400"/>
              </a:spcBef>
              <a:buClr>
                <a:schemeClr val="accent3"/>
              </a:buClr>
              <a:buSzPct val="64999"/>
              <a:buFont typeface="Noto Sans Symbols"/>
              <a:buChar char="●"/>
              <a:defRPr sz="2000" b="0" i="0" u="none" strike="noStrike" cap="none">
                <a:solidFill>
                  <a:schemeClr val="lt1"/>
                </a:solidFill>
                <a:latin typeface="Calibri"/>
                <a:ea typeface="Calibri"/>
                <a:cs typeface="Calibri"/>
                <a:sym typeface="Calibri"/>
              </a:defRPr>
            </a:lvl4pPr>
            <a:lvl5pPr marL="1462965" marR="0" lvl="4" indent="-135814" algn="l" rtl="0">
              <a:spcBef>
                <a:spcPts val="400"/>
              </a:spcBef>
              <a:buClr>
                <a:schemeClr val="accent4"/>
              </a:buClr>
              <a:buSzPct val="64999"/>
              <a:buFont typeface="Noto Sans Symbols"/>
              <a:buChar char="●"/>
              <a:defRPr sz="2000" b="0" i="0" u="none" strike="noStrike" cap="none">
                <a:solidFill>
                  <a:schemeClr val="lt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lt1"/>
                </a:solidFill>
                <a:latin typeface="Merriweather"/>
                <a:ea typeface="Merriweather"/>
                <a:cs typeface="Merriweather"/>
                <a:sym typeface="Merriweather"/>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lt1"/>
                </a:solidFill>
                <a:latin typeface="Merriweather"/>
                <a:ea typeface="Merriweather"/>
                <a:cs typeface="Merriweather"/>
                <a:sym typeface="Merriweather"/>
              </a:defRPr>
            </a:lvl7pPr>
            <a:lvl8pPr marL="2194448" marR="0" lvl="7" indent="-86248" algn="l" rtl="0">
              <a:spcBef>
                <a:spcPts val="320"/>
              </a:spcBef>
              <a:buClr>
                <a:schemeClr val="lt2"/>
              </a:buClr>
              <a:buSzPct val="100000"/>
              <a:buFont typeface="Merriweather"/>
              <a:buChar char="•"/>
              <a:defRPr sz="1600" b="0" i="0" u="none" strike="noStrike" cap="none">
                <a:solidFill>
                  <a:schemeClr val="lt1"/>
                </a:solidFill>
                <a:latin typeface="Merriweather"/>
                <a:ea typeface="Merriweather"/>
                <a:cs typeface="Merriweather"/>
                <a:sym typeface="Merriweather"/>
              </a:defRPr>
            </a:lvl8pPr>
            <a:lvl9pPr marL="2468754" marR="0" lvl="8" indent="-106553" algn="l" rtl="0">
              <a:spcBef>
                <a:spcPts val="280"/>
              </a:spcBef>
              <a:buClr>
                <a:schemeClr val="lt2"/>
              </a:buClr>
              <a:buSzPct val="100000"/>
              <a:buFont typeface="Merriweather"/>
              <a:buChar char="•"/>
              <a:defRPr sz="1400" b="0" i="0" u="none" strike="noStrike" cap="none">
                <a:solidFill>
                  <a:schemeClr val="lt1"/>
                </a:solidFill>
                <a:latin typeface="Merriweather"/>
                <a:ea typeface="Merriweather"/>
                <a:cs typeface="Merriweather"/>
                <a:sym typeface="Merriweather"/>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 id="214748365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accent4"/>
              </a:buClr>
              <a:buSzPct val="25000"/>
              <a:buFont typeface="Calibri"/>
              <a:buNone/>
            </a:pPr>
            <a:r>
              <a:rPr lang="en-US"/>
              <a:t>Counterclaim Example</a:t>
            </a:r>
          </a:p>
        </p:txBody>
      </p:sp>
      <p:sp>
        <p:nvSpPr>
          <p:cNvPr id="106" name="Shape 106"/>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0" marR="0" lvl="0" indent="0" algn="l" rtl="0">
              <a:lnSpc>
                <a:spcPct val="90000"/>
              </a:lnSpc>
              <a:spcBef>
                <a:spcPts val="520"/>
              </a:spcBef>
              <a:spcAft>
                <a:spcPts val="0"/>
              </a:spcAft>
              <a:buNone/>
            </a:pPr>
            <a:r>
              <a:rPr lang="en-US"/>
              <a:t>Claim: Since smoking can cause cancer, people should not smoke. </a:t>
            </a:r>
          </a:p>
          <a:p>
            <a:pPr marL="0" marR="0" lvl="0" indent="0" algn="l" rtl="0">
              <a:lnSpc>
                <a:spcPct val="90000"/>
              </a:lnSpc>
              <a:spcBef>
                <a:spcPts val="520"/>
              </a:spcBef>
              <a:spcAft>
                <a:spcPts val="0"/>
              </a:spcAft>
              <a:buNone/>
            </a:pPr>
            <a:endParaRPr/>
          </a:p>
          <a:p>
            <a:pPr marL="0" lvl="0" indent="-69850" rtl="0">
              <a:lnSpc>
                <a:spcPct val="115000"/>
              </a:lnSpc>
              <a:spcBef>
                <a:spcPts val="0"/>
              </a:spcBef>
              <a:spcAft>
                <a:spcPts val="1600"/>
              </a:spcAft>
              <a:buClr>
                <a:schemeClr val="dk1"/>
              </a:buClr>
              <a:buSzPct val="45833"/>
              <a:buFont typeface="Arial"/>
              <a:buNone/>
            </a:pPr>
            <a:r>
              <a:rPr lang="en-US" sz="2400">
                <a:solidFill>
                  <a:srgbClr val="000000"/>
                </a:solidFill>
              </a:rPr>
              <a:t>&lt;insert evidence and commentary here&gt;</a:t>
            </a:r>
          </a:p>
          <a:p>
            <a:pPr marL="0" lvl="0" indent="-69850" rtl="0">
              <a:lnSpc>
                <a:spcPct val="115000"/>
              </a:lnSpc>
              <a:spcBef>
                <a:spcPts val="0"/>
              </a:spcBef>
              <a:spcAft>
                <a:spcPts val="1600"/>
              </a:spcAft>
              <a:buClr>
                <a:schemeClr val="dk1"/>
              </a:buClr>
              <a:buSzPct val="45833"/>
              <a:buFont typeface="Arial"/>
              <a:buNone/>
            </a:pPr>
            <a:r>
              <a:rPr lang="en-US" sz="2400">
                <a:solidFill>
                  <a:srgbClr val="000000"/>
                </a:solidFill>
              </a:rPr>
              <a:t>Counterclaim: Some may say that just because something has the potential to cause cancer doesn’t mean that it will, so it isn’t necessary to avoid smoking altogether. </a:t>
            </a:r>
          </a:p>
          <a:p>
            <a:pPr marL="0" lvl="0" indent="-69850" rtl="0">
              <a:lnSpc>
                <a:spcPct val="115000"/>
              </a:lnSpc>
              <a:spcBef>
                <a:spcPts val="0"/>
              </a:spcBef>
              <a:spcAft>
                <a:spcPts val="1600"/>
              </a:spcAft>
              <a:buClr>
                <a:schemeClr val="dk1"/>
              </a:buClr>
              <a:buSzPct val="45833"/>
              <a:buFont typeface="Arial"/>
              <a:buNone/>
            </a:pPr>
            <a:r>
              <a:rPr lang="en-US" sz="2400">
                <a:solidFill>
                  <a:srgbClr val="000000"/>
                </a:solidFill>
              </a:rPr>
              <a:t>Refutation: However, when your health is on the line, it’s better to weigh the risks and avoid an activity that has been proven to be so dangerous. </a:t>
            </a: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accent4"/>
              </a:buClr>
              <a:buSzPct val="25000"/>
              <a:buFont typeface="Calibri"/>
              <a:buNone/>
            </a:pPr>
            <a:r>
              <a:rPr lang="en-US"/>
              <a:t>Counterclaim Example</a:t>
            </a:r>
          </a:p>
        </p:txBody>
      </p:sp>
      <p:sp>
        <p:nvSpPr>
          <p:cNvPr id="112" name="Shape 112"/>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0" lvl="0" indent="-69850" rtl="0">
              <a:lnSpc>
                <a:spcPct val="115000"/>
              </a:lnSpc>
              <a:spcBef>
                <a:spcPts val="0"/>
              </a:spcBef>
              <a:spcAft>
                <a:spcPts val="1600"/>
              </a:spcAft>
              <a:buClr>
                <a:schemeClr val="dk1"/>
              </a:buClr>
              <a:buSzPct val="45833"/>
              <a:buFont typeface="Arial"/>
              <a:buNone/>
            </a:pPr>
            <a:r>
              <a:rPr lang="en-US" sz="2400">
                <a:solidFill>
                  <a:srgbClr val="000000"/>
                </a:solidFill>
              </a:rPr>
              <a:t>Claim: Schlotzsky's serves the best sandwiches of any restaurant. </a:t>
            </a:r>
          </a:p>
          <a:p>
            <a:pPr marL="0" lvl="0" indent="-69850" rtl="0">
              <a:lnSpc>
                <a:spcPct val="115000"/>
              </a:lnSpc>
              <a:spcBef>
                <a:spcPts val="0"/>
              </a:spcBef>
              <a:spcAft>
                <a:spcPts val="1600"/>
              </a:spcAft>
              <a:buClr>
                <a:schemeClr val="dk1"/>
              </a:buClr>
              <a:buSzPct val="45833"/>
              <a:buFont typeface="Arial"/>
              <a:buNone/>
            </a:pPr>
            <a:r>
              <a:rPr lang="en-US" sz="2400">
                <a:solidFill>
                  <a:srgbClr val="000000"/>
                </a:solidFill>
              </a:rPr>
              <a:t>&lt;insert evidence and commentary here&gt;</a:t>
            </a:r>
          </a:p>
          <a:p>
            <a:pPr marL="0" lvl="0" indent="-69850" rtl="0">
              <a:lnSpc>
                <a:spcPct val="115000"/>
              </a:lnSpc>
              <a:spcBef>
                <a:spcPts val="0"/>
              </a:spcBef>
              <a:spcAft>
                <a:spcPts val="1600"/>
              </a:spcAft>
              <a:buClr>
                <a:schemeClr val="dk1"/>
              </a:buClr>
              <a:buSzPct val="45833"/>
              <a:buFont typeface="Arial"/>
              <a:buNone/>
            </a:pPr>
            <a:r>
              <a:rPr lang="en-US" sz="2400">
                <a:solidFill>
                  <a:srgbClr val="000000"/>
                </a:solidFill>
              </a:rPr>
              <a:t>Counterclaim: Some people may prefer Subway over </a:t>
            </a:r>
            <a:r>
              <a:rPr lang="en-US" sz="2400"/>
              <a:t>Schlotzsky's</a:t>
            </a:r>
            <a:r>
              <a:rPr lang="en-US" sz="2400">
                <a:solidFill>
                  <a:srgbClr val="000000"/>
                </a:solidFill>
              </a:rPr>
              <a:t>. </a:t>
            </a:r>
          </a:p>
          <a:p>
            <a:pPr marL="0" lvl="0" indent="-69850" rtl="0">
              <a:lnSpc>
                <a:spcPct val="115000"/>
              </a:lnSpc>
              <a:spcBef>
                <a:spcPts val="0"/>
              </a:spcBef>
              <a:spcAft>
                <a:spcPts val="1600"/>
              </a:spcAft>
              <a:buClr>
                <a:schemeClr val="dk1"/>
              </a:buClr>
              <a:buSzPct val="45833"/>
              <a:buFont typeface="Arial"/>
              <a:buNone/>
            </a:pPr>
            <a:r>
              <a:rPr lang="en-US" sz="2400">
                <a:solidFill>
                  <a:srgbClr val="000000"/>
                </a:solidFill>
              </a:rPr>
              <a:t>Refutation: However, </a:t>
            </a:r>
            <a:r>
              <a:rPr lang="en-US" sz="2400"/>
              <a:t>Schlotzsky's</a:t>
            </a:r>
            <a:r>
              <a:rPr lang="en-US" sz="2400">
                <a:solidFill>
                  <a:srgbClr val="000000"/>
                </a:solidFill>
              </a:rPr>
              <a:t> offers so much more variety and has a better atmosphere, so it is a more preferable lunch location. </a:t>
            </a:r>
          </a:p>
          <a:p>
            <a:pPr marL="0" marR="0" lvl="0" indent="0" algn="l" rtl="0">
              <a:lnSpc>
                <a:spcPct val="80000"/>
              </a:lnSpc>
              <a:spcBef>
                <a:spcPts val="325"/>
              </a:spcBef>
              <a:buNone/>
            </a:pPr>
            <a:endParaRPr sz="3000"/>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accent4"/>
              </a:buClr>
              <a:buSzPct val="25000"/>
              <a:buFont typeface="Calibri"/>
              <a:buNone/>
            </a:pPr>
            <a:r>
              <a:rPr lang="en-US"/>
              <a:t>Structuring an Argument</a:t>
            </a:r>
          </a:p>
        </p:txBody>
      </p:sp>
      <p:sp>
        <p:nvSpPr>
          <p:cNvPr id="118" name="Shape 118"/>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0" lvl="0" indent="0" rtl="0">
              <a:lnSpc>
                <a:spcPct val="115000"/>
              </a:lnSpc>
              <a:spcBef>
                <a:spcPts val="0"/>
              </a:spcBef>
              <a:spcAft>
                <a:spcPts val="1600"/>
              </a:spcAft>
              <a:buNone/>
            </a:pPr>
            <a:r>
              <a:rPr lang="en-US" sz="2400" dirty="0">
                <a:solidFill>
                  <a:srgbClr val="000000"/>
                </a:solidFill>
              </a:rPr>
              <a:t>Including the counterclaim, an outline of an argumentative paragraph looks like this: </a:t>
            </a:r>
            <a:endParaRPr lang="en-US" sz="2400" dirty="0" smtClean="0">
              <a:solidFill>
                <a:srgbClr val="000000"/>
              </a:solidFill>
            </a:endParaRPr>
          </a:p>
          <a:p>
            <a:pPr marL="0" lvl="0" indent="-365760" rtl="0">
              <a:lnSpc>
                <a:spcPct val="115000"/>
              </a:lnSpc>
              <a:spcBef>
                <a:spcPts val="0"/>
              </a:spcBef>
              <a:buClr>
                <a:srgbClr val="659299"/>
              </a:buClr>
              <a:buSzPct val="150000"/>
              <a:buFont typeface="Arial" panose="020B0604020202020204" pitchFamily="34" charset="0"/>
              <a:buChar char="•"/>
            </a:pPr>
            <a:r>
              <a:rPr lang="en-US" sz="2400" dirty="0" smtClean="0"/>
              <a:t>Claim </a:t>
            </a:r>
            <a:r>
              <a:rPr lang="en-US" sz="2400" dirty="0"/>
              <a:t>(introduce work by title and author as </a:t>
            </a:r>
            <a:r>
              <a:rPr lang="en-US" sz="2400" dirty="0" smtClean="0"/>
              <a:t>necessary)</a:t>
            </a:r>
          </a:p>
          <a:p>
            <a:pPr marL="342900" lvl="0" indent="-342900" rtl="0">
              <a:lnSpc>
                <a:spcPct val="115000"/>
              </a:lnSpc>
              <a:spcBef>
                <a:spcPts val="0"/>
              </a:spcBef>
              <a:buClr>
                <a:srgbClr val="659299"/>
              </a:buClr>
              <a:buSzPct val="150000"/>
              <a:buFont typeface="Arial" panose="020B0604020202020204" pitchFamily="34" charset="0"/>
              <a:buChar char="•"/>
            </a:pPr>
            <a:r>
              <a:rPr lang="en-US" sz="2400" dirty="0" smtClean="0"/>
              <a:t>Lead-in/Evidence/Citation</a:t>
            </a:r>
            <a:endParaRPr lang="en-US" sz="2400" dirty="0"/>
          </a:p>
          <a:p>
            <a:pPr marL="342900" lvl="0" indent="-342900" rtl="0">
              <a:lnSpc>
                <a:spcPct val="115000"/>
              </a:lnSpc>
              <a:spcBef>
                <a:spcPts val="0"/>
              </a:spcBef>
              <a:buClr>
                <a:srgbClr val="659299"/>
              </a:buClr>
              <a:buSzPct val="150000"/>
              <a:buFont typeface="Arial" panose="020B0604020202020204" pitchFamily="34" charset="0"/>
              <a:buChar char="•"/>
            </a:pPr>
            <a:r>
              <a:rPr lang="en-US" sz="2400" dirty="0" smtClean="0"/>
              <a:t>Commentary</a:t>
            </a:r>
            <a:endParaRPr lang="en-US" sz="2400" dirty="0"/>
          </a:p>
          <a:p>
            <a:pPr marL="342900" lvl="0" indent="-342900" rtl="0">
              <a:lnSpc>
                <a:spcPct val="115000"/>
              </a:lnSpc>
              <a:spcBef>
                <a:spcPts val="0"/>
              </a:spcBef>
              <a:buClr>
                <a:srgbClr val="659299"/>
              </a:buClr>
              <a:buSzPct val="150000"/>
              <a:buFont typeface="Arial" panose="020B0604020202020204" pitchFamily="34" charset="0"/>
              <a:buChar char="•"/>
            </a:pPr>
            <a:r>
              <a:rPr lang="en-US" sz="2400" dirty="0" smtClean="0"/>
              <a:t>Lead-in/Evidence/Citation</a:t>
            </a:r>
            <a:endParaRPr lang="en-US" sz="2400" dirty="0"/>
          </a:p>
          <a:p>
            <a:pPr marL="342900" lvl="0" indent="-342900" rtl="0">
              <a:lnSpc>
                <a:spcPct val="115000"/>
              </a:lnSpc>
              <a:spcBef>
                <a:spcPts val="0"/>
              </a:spcBef>
              <a:buClr>
                <a:srgbClr val="659299"/>
              </a:buClr>
              <a:buSzPct val="150000"/>
              <a:buFont typeface="Arial" panose="020B0604020202020204" pitchFamily="34" charset="0"/>
              <a:buChar char="•"/>
            </a:pPr>
            <a:r>
              <a:rPr lang="en-US" sz="2400" dirty="0" smtClean="0"/>
              <a:t>Commentary</a:t>
            </a:r>
            <a:endParaRPr lang="en-US" sz="2400" dirty="0"/>
          </a:p>
          <a:p>
            <a:pPr marL="342900" lvl="0" indent="-342900" rtl="0">
              <a:lnSpc>
                <a:spcPct val="115000"/>
              </a:lnSpc>
              <a:spcBef>
                <a:spcPts val="0"/>
              </a:spcBef>
              <a:buClr>
                <a:srgbClr val="659299"/>
              </a:buClr>
              <a:buSzPct val="150000"/>
              <a:buFont typeface="Arial" panose="020B0604020202020204" pitchFamily="34" charset="0"/>
              <a:buChar char="•"/>
            </a:pPr>
            <a:r>
              <a:rPr lang="en-US" sz="2400" dirty="0" smtClean="0"/>
              <a:t>Counterclaim</a:t>
            </a:r>
            <a:endParaRPr lang="en-US" sz="2400" dirty="0"/>
          </a:p>
          <a:p>
            <a:pPr marL="342900" lvl="0" indent="-342900" rtl="0">
              <a:lnSpc>
                <a:spcPct val="115000"/>
              </a:lnSpc>
              <a:spcBef>
                <a:spcPts val="0"/>
              </a:spcBef>
              <a:buClr>
                <a:srgbClr val="659299"/>
              </a:buClr>
              <a:buSzPct val="150000"/>
              <a:buFont typeface="Arial" panose="020B0604020202020204" pitchFamily="34" charset="0"/>
              <a:buChar char="•"/>
            </a:pPr>
            <a:r>
              <a:rPr lang="en-US" sz="2400" dirty="0" smtClean="0"/>
              <a:t>Refutation</a:t>
            </a:r>
            <a:endParaRPr lang="en-US" sz="2400" dirty="0"/>
          </a:p>
          <a:p>
            <a:pPr marL="342900" lvl="0" indent="-342900" rtl="0">
              <a:lnSpc>
                <a:spcPct val="115000"/>
              </a:lnSpc>
              <a:spcBef>
                <a:spcPts val="0"/>
              </a:spcBef>
              <a:buClr>
                <a:srgbClr val="659299"/>
              </a:buClr>
              <a:buSzPct val="150000"/>
              <a:buFont typeface="Arial" panose="020B0604020202020204" pitchFamily="34" charset="0"/>
              <a:buChar char="•"/>
            </a:pPr>
            <a:r>
              <a:rPr lang="en-US" sz="2400" dirty="0" smtClean="0"/>
              <a:t>Conclusion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704087"/>
            <a:ext cx="8229600" cy="1143000"/>
          </a:xfrm>
          <a:prstGeom prst="rect">
            <a:avLst/>
          </a:prstGeom>
        </p:spPr>
        <p:txBody>
          <a:bodyPr lIns="91425" tIns="91425" rIns="91425" bIns="91425" anchor="b" anchorCtr="0">
            <a:noAutofit/>
          </a:bodyPr>
          <a:lstStyle/>
          <a:p>
            <a:pPr lvl="0">
              <a:spcBef>
                <a:spcPts val="0"/>
              </a:spcBef>
              <a:buNone/>
            </a:pPr>
            <a:r>
              <a:rPr lang="en-US"/>
              <a:t>Example Paragraph</a:t>
            </a:r>
          </a:p>
        </p:txBody>
      </p:sp>
      <p:sp>
        <p:nvSpPr>
          <p:cNvPr id="124" name="Shape 124"/>
          <p:cNvSpPr txBox="1">
            <a:spLocks noGrp="1"/>
          </p:cNvSpPr>
          <p:nvPr>
            <p:ph type="body" idx="1"/>
          </p:nvPr>
        </p:nvSpPr>
        <p:spPr>
          <a:xfrm>
            <a:off x="457200" y="1935480"/>
            <a:ext cx="8229600" cy="4389000"/>
          </a:xfrm>
          <a:prstGeom prst="rect">
            <a:avLst/>
          </a:prstGeom>
        </p:spPr>
        <p:txBody>
          <a:bodyPr lIns="91425" tIns="91425" rIns="91425" bIns="91425" anchor="t" anchorCtr="0">
            <a:noAutofit/>
          </a:bodyPr>
          <a:lstStyle/>
          <a:p>
            <a:pPr marL="0" lvl="0" indent="387350" rtl="0">
              <a:lnSpc>
                <a:spcPct val="115000"/>
              </a:lnSpc>
              <a:spcBef>
                <a:spcPts val="0"/>
              </a:spcBef>
              <a:spcAft>
                <a:spcPts val="1600"/>
              </a:spcAft>
              <a:buClr>
                <a:schemeClr val="dk1"/>
              </a:buClr>
              <a:buSzPct val="55000"/>
              <a:buFont typeface="Arial"/>
              <a:buNone/>
            </a:pPr>
            <a:r>
              <a:rPr lang="en-US" sz="2000">
                <a:solidFill>
                  <a:srgbClr val="616161"/>
                </a:solidFill>
              </a:rPr>
              <a:t>The author’s purpose of </a:t>
            </a:r>
            <a:r>
              <a:rPr lang="en-US" sz="2000" i="1">
                <a:solidFill>
                  <a:srgbClr val="616161"/>
                </a:solidFill>
              </a:rPr>
              <a:t>Watch This. No, Read It! </a:t>
            </a:r>
            <a:r>
              <a:rPr lang="en-US" sz="2000">
                <a:solidFill>
                  <a:srgbClr val="616161"/>
                </a:solidFill>
              </a:rPr>
              <a:t>is to persuade the reader to read books, rather than listening or watching.  According to the article, “Just like muscles, the brain benefits from a good workout, and reading is more neurobiologically demanding than processing images or speech.” By telling readers that reading is better for your brain, the author hopes to convince them to read more. The author also says all the reading helps people to remember things better. Since no one wants to be forgetful, they are more likely to read rather than watch. Some may say that this article is not to persuade, but to inform because it gives a lot of facts. However, it’s clear that the author’s intent in providing those facts is to convince readers to read more.  All this evidence demonstrates that the purpose of this article was to persuade. </a:t>
            </a:r>
          </a:p>
          <a:p>
            <a:pPr lvl="0">
              <a:spcBef>
                <a:spcPts val="0"/>
              </a:spcBef>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704087"/>
            <a:ext cx="8229600" cy="1143000"/>
          </a:xfrm>
          <a:prstGeom prst="rect">
            <a:avLst/>
          </a:prstGeom>
        </p:spPr>
        <p:txBody>
          <a:bodyPr lIns="91425" tIns="91425" rIns="91425" bIns="91425" anchor="b" anchorCtr="0">
            <a:noAutofit/>
          </a:bodyPr>
          <a:lstStyle/>
          <a:p>
            <a:pPr lvl="0">
              <a:spcBef>
                <a:spcPts val="0"/>
              </a:spcBef>
              <a:buNone/>
            </a:pPr>
            <a:r>
              <a:rPr lang="en-US" i="1" dirty="0" smtClean="0"/>
              <a:t>The Tell-Tale </a:t>
            </a:r>
            <a:r>
              <a:rPr lang="en-US" i="1" dirty="0"/>
              <a:t>Heart </a:t>
            </a:r>
            <a:r>
              <a:rPr lang="en-US" dirty="0"/>
              <a:t>Prompt</a:t>
            </a:r>
          </a:p>
        </p:txBody>
      </p:sp>
      <p:sp>
        <p:nvSpPr>
          <p:cNvPr id="130" name="Shape 130"/>
          <p:cNvSpPr txBox="1">
            <a:spLocks noGrp="1"/>
          </p:cNvSpPr>
          <p:nvPr>
            <p:ph type="body" idx="1"/>
          </p:nvPr>
        </p:nvSpPr>
        <p:spPr>
          <a:xfrm>
            <a:off x="457200" y="1935480"/>
            <a:ext cx="8229600" cy="4389000"/>
          </a:xfrm>
          <a:prstGeom prst="rect">
            <a:avLst/>
          </a:prstGeom>
        </p:spPr>
        <p:txBody>
          <a:bodyPr lIns="91425" tIns="91425" rIns="91425" bIns="91425" anchor="t" anchorCtr="0">
            <a:noAutofit/>
          </a:bodyPr>
          <a:lstStyle/>
          <a:p>
            <a:pPr marL="0" lvl="0" indent="0" rtl="0">
              <a:lnSpc>
                <a:spcPct val="115000"/>
              </a:lnSpc>
              <a:spcBef>
                <a:spcPts val="0"/>
              </a:spcBef>
              <a:spcAft>
                <a:spcPts val="1600"/>
              </a:spcAft>
              <a:buNone/>
            </a:pPr>
            <a:r>
              <a:rPr lang="en-US" sz="2400" dirty="0">
                <a:solidFill>
                  <a:srgbClr val="000000"/>
                </a:solidFill>
              </a:rPr>
              <a:t>Is the narrator of </a:t>
            </a:r>
            <a:r>
              <a:rPr lang="en-US" sz="2400" i="1" dirty="0">
                <a:solidFill>
                  <a:srgbClr val="000000"/>
                </a:solidFill>
              </a:rPr>
              <a:t>The Tell Tale Heart</a:t>
            </a:r>
            <a:r>
              <a:rPr lang="en-US" sz="2400" dirty="0">
                <a:solidFill>
                  <a:srgbClr val="000000"/>
                </a:solidFill>
              </a:rPr>
              <a:t>, by Edgar Allan Poe, actually insane? Use evidence from the story to support your answer.</a:t>
            </a:r>
          </a:p>
          <a:p>
            <a:pPr marL="0" lvl="0" indent="-69850" rtl="0">
              <a:lnSpc>
                <a:spcPct val="115000"/>
              </a:lnSpc>
              <a:spcBef>
                <a:spcPts val="0"/>
              </a:spcBef>
              <a:spcAft>
                <a:spcPts val="1600"/>
              </a:spcAft>
              <a:buClr>
                <a:schemeClr val="dk1"/>
              </a:buClr>
              <a:buSzPct val="45833"/>
              <a:buFont typeface="Arial"/>
              <a:buNone/>
            </a:pPr>
            <a:r>
              <a:rPr lang="en-US" sz="2400" dirty="0">
                <a:solidFill>
                  <a:srgbClr val="000000"/>
                </a:solidFill>
              </a:rPr>
              <a:t>Use the outline provided to organize your argument. </a:t>
            </a:r>
          </a:p>
          <a:p>
            <a:pPr lvl="0">
              <a:spcBef>
                <a:spcPts val="0"/>
              </a:spcBef>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530352" y="1316736"/>
            <a:ext cx="7772400" cy="1362600"/>
          </a:xfrm>
          <a:prstGeom prst="rect">
            <a:avLst/>
          </a:prstGeom>
        </p:spPr>
        <p:txBody>
          <a:bodyPr lIns="91425" tIns="91425" rIns="91425" bIns="91425" anchor="b" anchorCtr="0">
            <a:noAutofit/>
          </a:bodyPr>
          <a:lstStyle/>
          <a:p>
            <a:pPr lvl="0">
              <a:spcBef>
                <a:spcPts val="0"/>
              </a:spcBef>
              <a:buNone/>
            </a:pPr>
            <a:r>
              <a:rPr lang="en-US"/>
              <a:t>Essential Question: </a:t>
            </a:r>
          </a:p>
        </p:txBody>
      </p:sp>
      <p:sp>
        <p:nvSpPr>
          <p:cNvPr id="64" name="Shape 64"/>
          <p:cNvSpPr txBox="1">
            <a:spLocks noGrp="1"/>
          </p:cNvSpPr>
          <p:nvPr>
            <p:ph type="body" idx="1"/>
          </p:nvPr>
        </p:nvSpPr>
        <p:spPr>
          <a:xfrm>
            <a:off x="530352" y="2704664"/>
            <a:ext cx="7772400" cy="1509600"/>
          </a:xfrm>
          <a:prstGeom prst="rect">
            <a:avLst/>
          </a:prstGeom>
        </p:spPr>
        <p:txBody>
          <a:bodyPr lIns="91425" tIns="91425" rIns="91425" bIns="91425" anchor="t" anchorCtr="0">
            <a:noAutofit/>
          </a:bodyPr>
          <a:lstStyle/>
          <a:p>
            <a:pPr lvl="0">
              <a:spcBef>
                <a:spcPts val="0"/>
              </a:spcBef>
              <a:buNone/>
            </a:pPr>
            <a:r>
              <a:rPr lang="en-US" sz="2800" dirty="0"/>
              <a:t>Why is it important to be able to construct an effective argument?</a:t>
            </a:r>
          </a:p>
        </p:txBody>
      </p:sp>
    </p:spTree>
    <p:extLst>
      <p:ext uri="{BB962C8B-B14F-4D97-AF65-F5344CB8AC3E}">
        <p14:creationId xmlns:p14="http://schemas.microsoft.com/office/powerpoint/2010/main" val="3856400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533400" y="1074149"/>
            <a:ext cx="7851600" cy="2812200"/>
          </a:xfrm>
          <a:prstGeom prst="rect">
            <a:avLst/>
          </a:prstGeom>
          <a:noFill/>
          <a:ln>
            <a:noFill/>
          </a:ln>
        </p:spPr>
        <p:txBody>
          <a:bodyPr lIns="0" tIns="0" rIns="18275" bIns="0" anchor="b" anchorCtr="0">
            <a:noAutofit/>
          </a:bodyPr>
          <a:lstStyle/>
          <a:p>
            <a:pPr marL="0" marR="0" lvl="0" indent="0" algn="l" rtl="0">
              <a:spcBef>
                <a:spcPts val="0"/>
              </a:spcBef>
              <a:buClr>
                <a:schemeClr val="lt1"/>
              </a:buClr>
              <a:buSzPct val="25000"/>
              <a:buFont typeface="Calibri"/>
              <a:buNone/>
            </a:pPr>
            <a:r>
              <a:rPr lang="en-US" sz="6000"/>
              <a:t>Writing an Argumentative Paragraph</a:t>
            </a:r>
          </a:p>
        </p:txBody>
      </p:sp>
      <p:sp>
        <p:nvSpPr>
          <p:cNvPr id="58" name="Shape 58"/>
          <p:cNvSpPr txBox="1">
            <a:spLocks noGrp="1"/>
          </p:cNvSpPr>
          <p:nvPr>
            <p:ph type="subTitle" idx="1"/>
          </p:nvPr>
        </p:nvSpPr>
        <p:spPr>
          <a:xfrm>
            <a:off x="533400" y="3914335"/>
            <a:ext cx="7854696" cy="1752600"/>
          </a:xfrm>
          <a:prstGeom prst="rect">
            <a:avLst/>
          </a:prstGeom>
          <a:noFill/>
          <a:ln>
            <a:noFill/>
          </a:ln>
        </p:spPr>
        <p:txBody>
          <a:bodyPr lIns="0" tIns="45700" rIns="18275" bIns="45700" anchor="t" anchorCtr="0">
            <a:noAutofit/>
          </a:bodyPr>
          <a:lstStyle/>
          <a:p>
            <a:pPr marL="0" marR="45718" lvl="0" indent="0" algn="l" rtl="0">
              <a:spcBef>
                <a:spcPts val="0"/>
              </a:spcBef>
              <a:buClr>
                <a:schemeClr val="accent3"/>
              </a:buClr>
              <a:buSzPct val="25000"/>
              <a:buFont typeface="Noto Sans Symbols"/>
              <a:buNone/>
            </a:pPr>
            <a:r>
              <a:rPr lang="en-US"/>
              <a:t>English Language Arts</a:t>
            </a: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530352" y="1316736"/>
            <a:ext cx="7772400" cy="1362600"/>
          </a:xfrm>
          <a:prstGeom prst="rect">
            <a:avLst/>
          </a:prstGeom>
        </p:spPr>
        <p:txBody>
          <a:bodyPr lIns="91425" tIns="91425" rIns="91425" bIns="91425" anchor="b" anchorCtr="0">
            <a:noAutofit/>
          </a:bodyPr>
          <a:lstStyle/>
          <a:p>
            <a:pPr lvl="0">
              <a:spcBef>
                <a:spcPts val="0"/>
              </a:spcBef>
              <a:buNone/>
            </a:pPr>
            <a:r>
              <a:rPr lang="en-US"/>
              <a:t>Essential Question: </a:t>
            </a:r>
          </a:p>
        </p:txBody>
      </p:sp>
      <p:sp>
        <p:nvSpPr>
          <p:cNvPr id="64" name="Shape 64"/>
          <p:cNvSpPr txBox="1">
            <a:spLocks noGrp="1"/>
          </p:cNvSpPr>
          <p:nvPr>
            <p:ph type="body" idx="1"/>
          </p:nvPr>
        </p:nvSpPr>
        <p:spPr>
          <a:xfrm>
            <a:off x="530352" y="2704664"/>
            <a:ext cx="7772400" cy="1509600"/>
          </a:xfrm>
          <a:prstGeom prst="rect">
            <a:avLst/>
          </a:prstGeom>
        </p:spPr>
        <p:txBody>
          <a:bodyPr lIns="91425" tIns="91425" rIns="91425" bIns="91425" anchor="t" anchorCtr="0">
            <a:noAutofit/>
          </a:bodyPr>
          <a:lstStyle/>
          <a:p>
            <a:pPr lvl="0">
              <a:spcBef>
                <a:spcPts val="0"/>
              </a:spcBef>
              <a:buNone/>
            </a:pPr>
            <a:r>
              <a:rPr lang="en-US" sz="2800" dirty="0"/>
              <a:t>Why is it important to be able to construct an effective argument?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accent4"/>
              </a:buClr>
              <a:buSzPct val="25000"/>
              <a:buFont typeface="Calibri"/>
              <a:buNone/>
            </a:pPr>
            <a:r>
              <a:rPr lang="en-US" dirty="0" smtClean="0"/>
              <a:t>Bell Work</a:t>
            </a:r>
            <a:endParaRPr lang="en-US" dirty="0"/>
          </a:p>
        </p:txBody>
      </p:sp>
      <p:sp>
        <p:nvSpPr>
          <p:cNvPr id="70" name="Shape 70"/>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06" marR="0" lvl="0" indent="-274306" algn="l" rtl="0">
              <a:spcBef>
                <a:spcPts val="520"/>
              </a:spcBef>
              <a:buClr>
                <a:schemeClr val="accent4"/>
              </a:buClr>
              <a:buSzPct val="95000"/>
              <a:buFont typeface="Noto Sans Symbols"/>
              <a:buChar char="●"/>
            </a:pPr>
            <a:r>
              <a:rPr lang="en-US" dirty="0"/>
              <a:t>Write for </a:t>
            </a:r>
            <a:r>
              <a:rPr lang="en-US" dirty="0" smtClean="0"/>
              <a:t>5 </a:t>
            </a:r>
            <a:r>
              <a:rPr lang="en-US" dirty="0"/>
              <a:t>minutes in your </a:t>
            </a:r>
            <a:r>
              <a:rPr lang="en-US" dirty="0" smtClean="0"/>
              <a:t>“I Think” </a:t>
            </a:r>
            <a:r>
              <a:rPr lang="en-US" dirty="0"/>
              <a:t>column to answer any or all of the questions: </a:t>
            </a:r>
          </a:p>
          <a:p>
            <a:pPr marR="0" lvl="1" algn="l" rtl="0">
              <a:spcBef>
                <a:spcPts val="520"/>
              </a:spcBef>
              <a:buClr>
                <a:srgbClr val="659298"/>
              </a:buClr>
            </a:pPr>
            <a:r>
              <a:rPr lang="en-US" dirty="0"/>
              <a:t>What does it mean to have an argument?</a:t>
            </a:r>
          </a:p>
          <a:p>
            <a:pPr marR="0" lvl="1" algn="l" rtl="0">
              <a:spcBef>
                <a:spcPts val="520"/>
              </a:spcBef>
              <a:buClr>
                <a:srgbClr val="659298"/>
              </a:buClr>
            </a:pPr>
            <a:r>
              <a:rPr lang="en-US" dirty="0"/>
              <a:t>What generally causes an argument?</a:t>
            </a:r>
          </a:p>
          <a:p>
            <a:pPr marR="0" lvl="1" algn="l" rtl="0">
              <a:spcBef>
                <a:spcPts val="520"/>
              </a:spcBef>
              <a:buClr>
                <a:srgbClr val="659298"/>
              </a:buClr>
            </a:pPr>
            <a:r>
              <a:rPr lang="en-US" dirty="0"/>
              <a:t>When you’re having an argument, how can you convince someone to agree with you?</a:t>
            </a:r>
          </a:p>
          <a:p>
            <a:pPr marR="0" lvl="1" algn="l" rtl="0">
              <a:spcBef>
                <a:spcPts val="520"/>
              </a:spcBef>
              <a:buClr>
                <a:srgbClr val="659298"/>
              </a:buClr>
            </a:pPr>
            <a:r>
              <a:rPr lang="en-US" dirty="0"/>
              <a:t>Why is it important to be able to have a good argument?</a:t>
            </a: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accent4"/>
              </a:buClr>
              <a:buSzPct val="25000"/>
              <a:buFont typeface="Calibri"/>
              <a:buNone/>
            </a:pPr>
            <a:r>
              <a:rPr lang="en-US"/>
              <a:t>Share</a:t>
            </a:r>
          </a:p>
        </p:txBody>
      </p:sp>
      <p:sp>
        <p:nvSpPr>
          <p:cNvPr id="76" name="Shape 76"/>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274306" marR="0" lvl="0" indent="-274306" algn="l" rtl="0">
              <a:spcBef>
                <a:spcPts val="520"/>
              </a:spcBef>
              <a:buClr>
                <a:schemeClr val="accent4"/>
              </a:buClr>
              <a:buSzPct val="95000"/>
              <a:buFont typeface="Noto Sans Symbols"/>
              <a:buChar char="●"/>
            </a:pPr>
            <a:r>
              <a:rPr lang="en-US" dirty="0"/>
              <a:t>With someone nearby, share your responses to the </a:t>
            </a:r>
            <a:r>
              <a:rPr lang="en-US" dirty="0" smtClean="0"/>
              <a:t>bell work</a:t>
            </a:r>
            <a:r>
              <a:rPr lang="en-US" dirty="0"/>
              <a:t>.  </a:t>
            </a:r>
          </a:p>
          <a:p>
            <a:pPr marL="274306" marR="0" lvl="0" indent="-274306" algn="l" rtl="0">
              <a:spcBef>
                <a:spcPts val="520"/>
              </a:spcBef>
              <a:buClr>
                <a:schemeClr val="accent4"/>
              </a:buClr>
              <a:buSzPct val="95000"/>
              <a:buFont typeface="Noto Sans Symbols"/>
              <a:buChar char="●"/>
            </a:pPr>
            <a:r>
              <a:rPr lang="en-US" dirty="0"/>
              <a:t>Add your </a:t>
            </a:r>
            <a:r>
              <a:rPr lang="en-US" dirty="0" smtClean="0"/>
              <a:t>partner’s </a:t>
            </a:r>
            <a:r>
              <a:rPr lang="en-US" dirty="0"/>
              <a:t>thoughts to your </a:t>
            </a:r>
            <a:r>
              <a:rPr lang="en-US" dirty="0" smtClean="0"/>
              <a:t>“We Think” </a:t>
            </a:r>
            <a:r>
              <a:rPr lang="en-US" dirty="0"/>
              <a:t>column. </a:t>
            </a:r>
          </a:p>
          <a:p>
            <a:pPr marL="274306" marR="0" lvl="0" indent="-274306" algn="l" rtl="0">
              <a:spcBef>
                <a:spcPts val="520"/>
              </a:spcBef>
              <a:buClr>
                <a:schemeClr val="accent4"/>
              </a:buClr>
              <a:buSzPct val="95000"/>
              <a:buFont typeface="Noto Sans Symbols"/>
              <a:buChar char="●"/>
            </a:pPr>
            <a:r>
              <a:rPr lang="en-US" dirty="0"/>
              <a:t>As the whole class shares, add anything else insightful you hear to your </a:t>
            </a:r>
            <a:r>
              <a:rPr lang="en-US" dirty="0" smtClean="0"/>
              <a:t>“We Think” </a:t>
            </a:r>
            <a:r>
              <a:rPr lang="en-US" dirty="0"/>
              <a:t>column. </a:t>
            </a: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530352" y="1316736"/>
            <a:ext cx="7772400" cy="1362600"/>
          </a:xfrm>
          <a:prstGeom prst="rect">
            <a:avLst/>
          </a:prstGeom>
        </p:spPr>
        <p:txBody>
          <a:bodyPr lIns="91425" tIns="91425" rIns="91425" bIns="91425" anchor="b" anchorCtr="0">
            <a:noAutofit/>
          </a:bodyPr>
          <a:lstStyle/>
          <a:p>
            <a:pPr lvl="0">
              <a:spcBef>
                <a:spcPts val="0"/>
              </a:spcBef>
              <a:buNone/>
            </a:pPr>
            <a:r>
              <a:rPr lang="en-US" dirty="0"/>
              <a:t>Group Activity	</a:t>
            </a:r>
          </a:p>
        </p:txBody>
      </p:sp>
      <p:sp>
        <p:nvSpPr>
          <p:cNvPr id="82" name="Shape 82"/>
          <p:cNvSpPr txBox="1">
            <a:spLocks noGrp="1"/>
          </p:cNvSpPr>
          <p:nvPr>
            <p:ph type="body" idx="1"/>
          </p:nvPr>
        </p:nvSpPr>
        <p:spPr>
          <a:xfrm>
            <a:off x="530352" y="2679336"/>
            <a:ext cx="7772400" cy="1509600"/>
          </a:xfrm>
          <a:prstGeom prst="rect">
            <a:avLst/>
          </a:prstGeom>
        </p:spPr>
        <p:txBody>
          <a:bodyPr lIns="91425" tIns="91425" rIns="91425" bIns="91425" anchor="t" anchorCtr="0">
            <a:noAutofit/>
          </a:bodyPr>
          <a:lstStyle/>
          <a:p>
            <a:pPr lvl="0">
              <a:spcBef>
                <a:spcPts val="0"/>
              </a:spcBef>
              <a:buNone/>
            </a:pPr>
            <a:r>
              <a:rPr lang="en-US" dirty="0"/>
              <a:t>Rearrange the </a:t>
            </a:r>
            <a:r>
              <a:rPr lang="en-US" dirty="0" smtClean="0"/>
              <a:t>Argument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accent4"/>
              </a:buClr>
              <a:buSzPct val="25000"/>
              <a:buFont typeface="Calibri"/>
              <a:buNone/>
            </a:pPr>
            <a:r>
              <a:rPr lang="en-US"/>
              <a:t>What is argumentative writing?</a:t>
            </a:r>
          </a:p>
        </p:txBody>
      </p:sp>
      <p:sp>
        <p:nvSpPr>
          <p:cNvPr id="88" name="Shape 88"/>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None/>
            </a:pPr>
            <a:r>
              <a:rPr lang="en-US" sz="2400" dirty="0">
                <a:solidFill>
                  <a:srgbClr val="000000"/>
                </a:solidFill>
              </a:rPr>
              <a:t>Argumentative writing is when you ARGUE one side of discussion. </a:t>
            </a:r>
            <a:r>
              <a:rPr lang="en-US" sz="2400" i="0" u="none" strike="noStrike" cap="none" dirty="0">
                <a:solidFill>
                  <a:srgbClr val="000000"/>
                </a:solidFill>
              </a:rPr>
              <a:t> </a:t>
            </a:r>
          </a:p>
          <a:p>
            <a:pPr marL="0" lvl="0" indent="0" rtl="0">
              <a:lnSpc>
                <a:spcPct val="115000"/>
              </a:lnSpc>
              <a:spcBef>
                <a:spcPts val="0"/>
              </a:spcBef>
              <a:spcAft>
                <a:spcPts val="1600"/>
              </a:spcAft>
              <a:buNone/>
            </a:pPr>
            <a:endParaRPr sz="1800" dirty="0">
              <a:solidFill>
                <a:srgbClr val="666666"/>
              </a:solidFill>
              <a:latin typeface="Source Code Pro"/>
              <a:ea typeface="Source Code Pro"/>
              <a:cs typeface="Source Code Pro"/>
              <a:sym typeface="Source Code Pro"/>
            </a:endParaRPr>
          </a:p>
          <a:p>
            <a:pPr marL="274306" marR="0" lvl="0" indent="-269861" algn="l" rtl="0">
              <a:lnSpc>
                <a:spcPct val="90000"/>
              </a:lnSpc>
              <a:spcBef>
                <a:spcPts val="480"/>
              </a:spcBef>
              <a:buClr>
                <a:schemeClr val="accent4"/>
              </a:buClr>
              <a:buSzPct val="100000"/>
              <a:buFont typeface="Noto Sans Symbols"/>
              <a:buChar char="●"/>
            </a:pPr>
            <a:r>
              <a:rPr lang="en-US" sz="2400" dirty="0" smtClean="0"/>
              <a:t>Argue = </a:t>
            </a:r>
            <a:r>
              <a:rPr lang="en-US" sz="2400" dirty="0"/>
              <a:t>to prove or defend a point by using valid evidence</a:t>
            </a:r>
          </a:p>
          <a:p>
            <a:pPr marL="274306" marR="0" lvl="0" indent="-269861" algn="l" rtl="0">
              <a:lnSpc>
                <a:spcPct val="90000"/>
              </a:lnSpc>
              <a:spcBef>
                <a:spcPts val="480"/>
              </a:spcBef>
              <a:buClr>
                <a:schemeClr val="accent4"/>
              </a:buClr>
              <a:buSzPct val="100000"/>
              <a:buFont typeface="Noto Sans Symbols"/>
              <a:buChar char="●"/>
            </a:pPr>
            <a:r>
              <a:rPr lang="en-US" sz="2400" dirty="0"/>
              <a:t>Argumentative writing relies on FACTS, not emotion.</a:t>
            </a:r>
          </a:p>
          <a:p>
            <a:pPr marR="0" lvl="1" algn="l" rtl="0">
              <a:lnSpc>
                <a:spcPct val="90000"/>
              </a:lnSpc>
              <a:spcBef>
                <a:spcPts val="480"/>
              </a:spcBef>
              <a:buClr>
                <a:srgbClr val="659298"/>
              </a:buClr>
              <a:buSzPct val="100000"/>
            </a:pPr>
            <a:r>
              <a:rPr lang="en-US" dirty="0"/>
              <a:t>Any claim you make MUST be supported by evidence.</a:t>
            </a:r>
          </a:p>
          <a:p>
            <a:pPr marR="0" lvl="1" algn="l" rtl="0">
              <a:lnSpc>
                <a:spcPct val="90000"/>
              </a:lnSpc>
              <a:spcBef>
                <a:spcPts val="480"/>
              </a:spcBef>
              <a:buClr>
                <a:srgbClr val="659298"/>
              </a:buClr>
            </a:pPr>
            <a:r>
              <a:rPr lang="en-US" dirty="0"/>
              <a:t>This is different that persuasive writing, which may use an emotional appeal. </a:t>
            </a:r>
          </a:p>
          <a:p>
            <a:pPr marL="274306" marR="0" lvl="0" indent="-269861" algn="l" rtl="0">
              <a:lnSpc>
                <a:spcPct val="90000"/>
              </a:lnSpc>
              <a:spcBef>
                <a:spcPts val="480"/>
              </a:spcBef>
              <a:buClr>
                <a:schemeClr val="accent4"/>
              </a:buClr>
              <a:buSzPct val="100000"/>
              <a:buFont typeface="Noto Sans Symbols"/>
              <a:buChar char="●"/>
            </a:pPr>
            <a:r>
              <a:rPr lang="en-US" sz="2400" dirty="0"/>
              <a:t>You CANNOT argue both sides! Argue one point of view only. </a:t>
            </a: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accent4"/>
              </a:buClr>
              <a:buSzPct val="25000"/>
              <a:buFont typeface="Calibri"/>
              <a:buNone/>
            </a:pPr>
            <a:r>
              <a:rPr lang="en-US" dirty="0"/>
              <a:t>Structuring an </a:t>
            </a:r>
            <a:r>
              <a:rPr lang="en-US" dirty="0" smtClean="0"/>
              <a:t>Argument</a:t>
            </a:r>
            <a:endParaRPr lang="en-US" dirty="0"/>
          </a:p>
        </p:txBody>
      </p:sp>
      <p:sp>
        <p:nvSpPr>
          <p:cNvPr id="94" name="Shape 94"/>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0" lvl="0" indent="-69850" rtl="0">
              <a:lnSpc>
                <a:spcPct val="115000"/>
              </a:lnSpc>
              <a:spcBef>
                <a:spcPts val="0"/>
              </a:spcBef>
              <a:spcAft>
                <a:spcPts val="1600"/>
              </a:spcAft>
              <a:buClr>
                <a:srgbClr val="000000"/>
              </a:buClr>
              <a:buSzPct val="45833"/>
              <a:buFont typeface="Arial"/>
              <a:buNone/>
            </a:pPr>
            <a:r>
              <a:rPr lang="en-US" dirty="0">
                <a:solidFill>
                  <a:srgbClr val="000000"/>
                </a:solidFill>
              </a:rPr>
              <a:t>An argumentative paragraph is set up MUCH like an expository paragraph: </a:t>
            </a:r>
          </a:p>
          <a:p>
            <a:pPr marL="274306" marR="0" lvl="0" indent="-269861" algn="l" rtl="0">
              <a:lnSpc>
                <a:spcPct val="100000"/>
              </a:lnSpc>
              <a:spcBef>
                <a:spcPts val="520"/>
              </a:spcBef>
              <a:spcAft>
                <a:spcPts val="0"/>
              </a:spcAft>
              <a:buClr>
                <a:schemeClr val="accent4"/>
              </a:buClr>
              <a:buSzPct val="100000"/>
              <a:buFont typeface="Noto Sans Symbols"/>
              <a:buChar char="●"/>
            </a:pPr>
            <a:r>
              <a:rPr lang="en-US" dirty="0"/>
              <a:t>Claim (introduce work by title and author as necessary)</a:t>
            </a:r>
          </a:p>
          <a:p>
            <a:pPr marL="274306" marR="0" lvl="0" indent="-269861" algn="l" rtl="0">
              <a:lnSpc>
                <a:spcPct val="100000"/>
              </a:lnSpc>
              <a:spcBef>
                <a:spcPts val="520"/>
              </a:spcBef>
              <a:spcAft>
                <a:spcPts val="0"/>
              </a:spcAft>
              <a:buClr>
                <a:schemeClr val="accent4"/>
              </a:buClr>
              <a:buSzPct val="100000"/>
              <a:buFont typeface="Noto Sans Symbols"/>
              <a:buChar char="●"/>
            </a:pPr>
            <a:r>
              <a:rPr lang="en-US" dirty="0"/>
              <a:t>Lead-in/Evidence/Citation</a:t>
            </a:r>
          </a:p>
          <a:p>
            <a:pPr marL="274306" marR="0" lvl="0" indent="-269861" algn="l" rtl="0">
              <a:lnSpc>
                <a:spcPct val="100000"/>
              </a:lnSpc>
              <a:spcBef>
                <a:spcPts val="520"/>
              </a:spcBef>
              <a:spcAft>
                <a:spcPts val="0"/>
              </a:spcAft>
              <a:buClr>
                <a:schemeClr val="accent4"/>
              </a:buClr>
              <a:buSzPct val="92307"/>
              <a:buFont typeface="Noto Sans Symbols"/>
              <a:buChar char="●"/>
            </a:pPr>
            <a:r>
              <a:rPr lang="en-US" dirty="0"/>
              <a:t>Commentary</a:t>
            </a:r>
          </a:p>
          <a:p>
            <a:pPr marL="274306" marR="0" lvl="0" indent="-274306" algn="l" rtl="0">
              <a:lnSpc>
                <a:spcPct val="100000"/>
              </a:lnSpc>
              <a:spcBef>
                <a:spcPts val="520"/>
              </a:spcBef>
              <a:spcAft>
                <a:spcPts val="0"/>
              </a:spcAft>
              <a:buClr>
                <a:schemeClr val="accent4"/>
              </a:buClr>
              <a:buSzPct val="95000"/>
              <a:buFont typeface="Noto Sans Symbols"/>
              <a:buChar char="●"/>
            </a:pPr>
            <a:r>
              <a:rPr lang="en-US" dirty="0"/>
              <a:t>Lead-in/Evidence/Citation</a:t>
            </a:r>
          </a:p>
          <a:p>
            <a:pPr marL="274306" marR="0" lvl="0" indent="-274306" algn="l" rtl="0">
              <a:lnSpc>
                <a:spcPct val="100000"/>
              </a:lnSpc>
              <a:spcBef>
                <a:spcPts val="520"/>
              </a:spcBef>
              <a:spcAft>
                <a:spcPts val="0"/>
              </a:spcAft>
              <a:buClr>
                <a:schemeClr val="accent4"/>
              </a:buClr>
              <a:buSzPct val="95000"/>
              <a:buFont typeface="Noto Sans Symbols"/>
              <a:buChar char="●"/>
            </a:pPr>
            <a:r>
              <a:rPr lang="en-US" dirty="0"/>
              <a:t>Commentary</a:t>
            </a:r>
          </a:p>
          <a:p>
            <a:pPr marL="274306" marR="0" lvl="0" indent="-274306" algn="l" rtl="0">
              <a:lnSpc>
                <a:spcPct val="100000"/>
              </a:lnSpc>
              <a:spcBef>
                <a:spcPts val="520"/>
              </a:spcBef>
              <a:spcAft>
                <a:spcPts val="0"/>
              </a:spcAft>
              <a:buClr>
                <a:schemeClr val="accent4"/>
              </a:buClr>
              <a:buSzPct val="95000"/>
              <a:buFont typeface="Noto Sans Symbols"/>
              <a:buChar char="●"/>
            </a:pPr>
            <a:r>
              <a:rPr lang="en-US" dirty="0">
                <a:solidFill>
                  <a:schemeClr val="accent4"/>
                </a:solidFill>
              </a:rPr>
              <a:t>STOP! Here we have to add something new! </a:t>
            </a: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accent4"/>
              </a:buClr>
              <a:buSzPct val="25000"/>
              <a:buFont typeface="Calibri"/>
              <a:buNone/>
            </a:pPr>
            <a:r>
              <a:rPr lang="en-US"/>
              <a:t>Counterclaim</a:t>
            </a:r>
          </a:p>
        </p:txBody>
      </p:sp>
      <p:sp>
        <p:nvSpPr>
          <p:cNvPr id="100" name="Shape 100"/>
          <p:cNvSpPr txBox="1">
            <a:spLocks noGrp="1"/>
          </p:cNvSpPr>
          <p:nvPr>
            <p:ph type="body" idx="1"/>
          </p:nvPr>
        </p:nvSpPr>
        <p:spPr>
          <a:xfrm>
            <a:off x="457200" y="1935480"/>
            <a:ext cx="8229600" cy="4389119"/>
          </a:xfrm>
          <a:prstGeom prst="rect">
            <a:avLst/>
          </a:prstGeom>
          <a:noFill/>
          <a:ln>
            <a:noFill/>
          </a:ln>
        </p:spPr>
        <p:txBody>
          <a:bodyPr lIns="91425" tIns="45700" rIns="91425" bIns="45700" anchor="t" anchorCtr="0">
            <a:noAutofit/>
          </a:bodyPr>
          <a:lstStyle/>
          <a:p>
            <a:pPr marL="0" lvl="0" indent="0" rtl="0">
              <a:lnSpc>
                <a:spcPct val="115000"/>
              </a:lnSpc>
              <a:spcBef>
                <a:spcPts val="0"/>
              </a:spcBef>
              <a:spcAft>
                <a:spcPts val="1600"/>
              </a:spcAft>
              <a:buNone/>
            </a:pPr>
            <a:r>
              <a:rPr lang="en-US" sz="2400" dirty="0">
                <a:solidFill>
                  <a:srgbClr val="000000"/>
                </a:solidFill>
              </a:rPr>
              <a:t>An argumentative paragraph has something that an expository one </a:t>
            </a:r>
            <a:r>
              <a:rPr lang="en-US" sz="2400" dirty="0" smtClean="0">
                <a:solidFill>
                  <a:srgbClr val="000000"/>
                </a:solidFill>
              </a:rPr>
              <a:t>doesn’t—a </a:t>
            </a:r>
            <a:r>
              <a:rPr lang="en-US" sz="2400" b="1" dirty="0" smtClean="0">
                <a:solidFill>
                  <a:srgbClr val="000000"/>
                </a:solidFill>
              </a:rPr>
              <a:t>counterclaim</a:t>
            </a:r>
            <a:r>
              <a:rPr lang="en-US" sz="2400" dirty="0" smtClean="0">
                <a:solidFill>
                  <a:srgbClr val="000000"/>
                </a:solidFill>
              </a:rPr>
              <a:t>. </a:t>
            </a:r>
            <a:endParaRPr lang="en-US" sz="2400" dirty="0">
              <a:solidFill>
                <a:srgbClr val="000000"/>
              </a:solidFill>
            </a:endParaRPr>
          </a:p>
          <a:p>
            <a:pPr marL="274306" marR="0" lvl="0" indent="-269861" algn="l" rtl="0">
              <a:spcBef>
                <a:spcPts val="0"/>
              </a:spcBef>
              <a:spcAft>
                <a:spcPts val="0"/>
              </a:spcAft>
              <a:buClr>
                <a:schemeClr val="accent4"/>
              </a:buClr>
              <a:buSzPct val="100000"/>
              <a:buFont typeface="Noto Sans Symbols"/>
              <a:buChar char="●"/>
            </a:pPr>
            <a:r>
              <a:rPr lang="en-US" sz="2400" dirty="0" smtClean="0"/>
              <a:t>A counterclaim </a:t>
            </a:r>
            <a:r>
              <a:rPr lang="en-US" sz="2400" dirty="0"/>
              <a:t>addresses the OTHER side of the </a:t>
            </a:r>
            <a:r>
              <a:rPr lang="en-US" sz="2400" dirty="0" smtClean="0"/>
              <a:t>argument</a:t>
            </a:r>
            <a:endParaRPr sz="2400" dirty="0">
              <a:solidFill>
                <a:srgbClr val="000000"/>
              </a:solidFill>
            </a:endParaRPr>
          </a:p>
          <a:p>
            <a:pPr marL="0" lvl="0" indent="0" rtl="0">
              <a:lnSpc>
                <a:spcPct val="115000"/>
              </a:lnSpc>
              <a:spcBef>
                <a:spcPts val="0"/>
              </a:spcBef>
              <a:spcAft>
                <a:spcPts val="1600"/>
              </a:spcAft>
              <a:buNone/>
            </a:pPr>
            <a:r>
              <a:rPr lang="en-US" sz="2400" dirty="0">
                <a:solidFill>
                  <a:srgbClr val="000000"/>
                </a:solidFill>
              </a:rPr>
              <a:t>If you are writing an argument and neglect to acknowledge the other side, your argument is completely invalidated.</a:t>
            </a:r>
            <a:r>
              <a:rPr lang="en-US" sz="1400" dirty="0">
                <a:solidFill>
                  <a:srgbClr val="666666"/>
                </a:solidFill>
                <a:latin typeface="Source Code Pro"/>
                <a:ea typeface="Source Code Pro"/>
                <a:cs typeface="Source Code Pro"/>
                <a:sym typeface="Source Code Pro"/>
              </a:rPr>
              <a:t> </a:t>
            </a:r>
          </a:p>
          <a:p>
            <a:pPr marL="274306" marR="0" lvl="0" indent="-269861" algn="l" rtl="0">
              <a:spcBef>
                <a:spcPts val="520"/>
              </a:spcBef>
              <a:buClr>
                <a:schemeClr val="accent4"/>
              </a:buClr>
              <a:buSzPct val="100000"/>
              <a:buFont typeface="Noto Sans Symbols"/>
              <a:buChar char="●"/>
            </a:pPr>
            <a:r>
              <a:rPr lang="en-US" sz="2400" dirty="0"/>
              <a:t>The trick is to acknowledge it BRIEFLY, then REFUTE it by explaining why your side of the argument is actually better. </a:t>
            </a:r>
          </a:p>
          <a:p>
            <a:pPr marR="0" lvl="1" algn="l" rtl="0">
              <a:spcBef>
                <a:spcPts val="520"/>
              </a:spcBef>
              <a:buClr>
                <a:srgbClr val="659298"/>
              </a:buClr>
              <a:buSzPct val="100000"/>
            </a:pPr>
            <a:r>
              <a:rPr lang="en-US" dirty="0" smtClean="0"/>
              <a:t>Refute - </a:t>
            </a:r>
            <a:r>
              <a:rPr lang="en-US" dirty="0"/>
              <a:t>to prove wrong using evidence</a:t>
            </a:r>
          </a:p>
          <a:p>
            <a:pPr marL="0" marR="0" lvl="0" indent="0" algn="l" rtl="0">
              <a:spcBef>
                <a:spcPts val="520"/>
              </a:spcBef>
              <a:buNone/>
            </a:pPr>
            <a:endParaRPr sz="2400" dirty="0"/>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LEARN">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722</Words>
  <Application>Microsoft Office PowerPoint</Application>
  <PresentationFormat>On-screen Show (4:3)</PresentationFormat>
  <Paragraphs>66</Paragraphs>
  <Slides>16</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Merriweather</vt:lpstr>
      <vt:lpstr>Georgia</vt:lpstr>
      <vt:lpstr>Calibri</vt:lpstr>
      <vt:lpstr>Source Code Pro</vt:lpstr>
      <vt:lpstr>Noto Sans Symbols</vt:lpstr>
      <vt:lpstr>Arial</vt:lpstr>
      <vt:lpstr>LEARN</vt:lpstr>
      <vt:lpstr>LEARN</vt:lpstr>
      <vt:lpstr>PowerPoint Presentation</vt:lpstr>
      <vt:lpstr>Writing an Argumentative Paragraph</vt:lpstr>
      <vt:lpstr>Essential Question: </vt:lpstr>
      <vt:lpstr>Bell Work</vt:lpstr>
      <vt:lpstr>Share</vt:lpstr>
      <vt:lpstr>Group Activity </vt:lpstr>
      <vt:lpstr>What is argumentative writing?</vt:lpstr>
      <vt:lpstr>Structuring an Argument</vt:lpstr>
      <vt:lpstr>Counterclaim</vt:lpstr>
      <vt:lpstr>Counterclaim Example</vt:lpstr>
      <vt:lpstr>Counterclaim Example</vt:lpstr>
      <vt:lpstr>Structuring an Argument</vt:lpstr>
      <vt:lpstr>Example Paragraph</vt:lpstr>
      <vt:lpstr>The Tell-Tale Heart Prompt</vt:lpstr>
      <vt:lpstr>Essential Question: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Schlasner, Jacqueline</cp:lastModifiedBy>
  <cp:revision>1</cp:revision>
  <dcterms:modified xsi:type="dcterms:W3CDTF">2017-09-20T16:12:32Z</dcterms:modified>
</cp:coreProperties>
</file>