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j+ip507tbnj4t8/WsCUzSg3gEM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customschemas.google.com/relationships/presentationmetadata" Target="metadata"/><Relationship Id="rId2" Type="http://schemas.openxmlformats.org/officeDocument/2006/relationships/slideMaster" Target="slideMasters/slideMaster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YzrRtJXwJv0?si=ljXxzfnO8PnJPuKu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i="1"/>
              <a:t>K20 ICAP - Psychiatrist - Budding Brains</a:t>
            </a:r>
            <a:r>
              <a:rPr lang="en-US" sz="1200"/>
              <a:t>. YouTube. (2023, October 31). </a:t>
            </a:r>
            <a:r>
              <a:rPr lang="en-US" sz="1200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https://youtu.be/YzrRtJXwJv0?si=ljXxzfnO8PnJPuKu</a:t>
            </a:r>
            <a:r>
              <a:rPr lang="en-US" sz="1200"/>
              <a:t> </a:t>
            </a:r>
            <a:endParaRPr/>
          </a:p>
        </p:txBody>
      </p:sp>
      <p:sp>
        <p:nvSpPr>
          <p:cNvPr id="143" name="Google Shape;14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62648b5406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9" name="Google Shape;149;g262648b540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6" name="Google Shape;11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9" name="Google Shape;12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62648b5406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6" name="Google Shape;136;g262648b540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30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2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25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26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7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7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27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27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zrRtJXwJv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YzrRtJXwJv0?si=MPqRDoZrBSP9cZq4" TargetMode="External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9" descr="In this video, psychiatrist Matt McNaughton discusses common misconceptions about psychiatry and how psychology theories on brain development help him understand his patients." title="K20 ICAP - Psychiatrist - Budding Brain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77150" y="551925"/>
            <a:ext cx="5576725" cy="31369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9"/>
          <p:cNvSpPr txBox="1"/>
          <p:nvPr/>
        </p:nvSpPr>
        <p:spPr>
          <a:xfrm>
            <a:off x="2389650" y="3995325"/>
            <a:ext cx="3610800" cy="4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https://youtu.be/YzrRtJXwJv0?si=MPqRDoZrBSP9cZq4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62648b5406_0_11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3700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Choose an emoji for each of Erikson’s eight stages.</a:t>
            </a:r>
            <a:endParaRPr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Add a sentence that summarizes each stage. 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52" name="Google Shape;152;g262648b5406_0_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Emoji Reflection</a:t>
            </a:r>
            <a:endParaRPr dirty="0"/>
          </a:p>
        </p:txBody>
      </p:sp>
      <p:pic>
        <p:nvPicPr>
          <p:cNvPr id="153" name="Google Shape;153;g262648b5406_0_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52869" y="1712800"/>
            <a:ext cx="3574549" cy="114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We Live in a Society</a:t>
            </a:r>
            <a:endParaRPr dirty="0"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Human Development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1950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How do humans develop socially?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</a:t>
            </a:r>
            <a:endParaRPr dirty="0"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</a:pPr>
            <a:r>
              <a:rPr lang="en-US" dirty="0"/>
              <a:t>Explain Erik Erikson’s theory of psychosocial development.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Think how people develop socially over time.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Add important events or developments that happen to people in each age range.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Add how parents play a role in each age range. </a:t>
            </a:r>
            <a:endParaRPr dirty="0"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Share what you have written down with another student.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Ages and Stages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615425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7012" lvl="0" indent="-20939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•"/>
            </a:pPr>
            <a:r>
              <a:rPr lang="en-US" sz="2200" dirty="0"/>
              <a:t>Born in Denmark in 1902.</a:t>
            </a:r>
            <a:endParaRPr sz="2200" dirty="0"/>
          </a:p>
          <a:p>
            <a:pPr marL="227012" lvl="0" indent="-209390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200" dirty="0"/>
              <a:t>Dropped out of art school and then studied psychoanalysis.</a:t>
            </a:r>
            <a:endParaRPr sz="2200" dirty="0"/>
          </a:p>
          <a:p>
            <a:pPr marL="227012" lvl="0" indent="-209390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200" dirty="0"/>
              <a:t>Emigrated to the US in 1930 and became a child psychoanalyst and professor.</a:t>
            </a:r>
            <a:endParaRPr sz="2200" dirty="0"/>
          </a:p>
          <a:p>
            <a:pPr marL="227012" lvl="0" indent="-209390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200" dirty="0"/>
              <a:t>Changed his last name to Erikson in 1936 because he wanted to develop his identity.</a:t>
            </a:r>
            <a:endParaRPr sz="2200" dirty="0"/>
          </a:p>
          <a:p>
            <a:pPr marL="227013" lvl="0" indent="-209391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200" dirty="0"/>
              <a:t>His psychosocial theory suggests that a person’s personality is not fixed in early life but develops over their lifetime. </a:t>
            </a:r>
            <a:endParaRPr sz="22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sz="2200" dirty="0"/>
          </a:p>
          <a:p>
            <a:pPr marL="1645836" lvl="7" indent="-60951" algn="l" rtl="0">
              <a:spcBef>
                <a:spcPts val="240"/>
              </a:spcBef>
              <a:spcAft>
                <a:spcPts val="0"/>
              </a:spcAft>
              <a:buSzPct val="100000"/>
              <a:buFont typeface="Calibri"/>
              <a:buNone/>
            </a:pPr>
            <a:endParaRPr sz="2200" dirty="0"/>
          </a:p>
        </p:txBody>
      </p:sp>
      <p:sp>
        <p:nvSpPr>
          <p:cNvPr id="119" name="Google Shape;119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Psychoanalyst Erik Erikson </a:t>
            </a:r>
            <a:endParaRPr dirty="0"/>
          </a:p>
        </p:txBody>
      </p:sp>
      <p:pic>
        <p:nvPicPr>
          <p:cNvPr id="120" name="Google Shape;120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11450" y="271675"/>
            <a:ext cx="2075350" cy="207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Read about the given stage of development.</a:t>
            </a:r>
            <a:endParaRPr dirty="0"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Create a poster that includes the following:</a:t>
            </a:r>
            <a:endParaRPr dirty="0"/>
          </a:p>
          <a:p>
            <a:pPr marL="480034" lvl="1" indent="-18515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A title for the poster that summarizes the stage.</a:t>
            </a:r>
            <a:endParaRPr dirty="0"/>
          </a:p>
          <a:p>
            <a:pPr marL="480034" lvl="1" indent="-18515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Age range of the stage.</a:t>
            </a:r>
            <a:endParaRPr dirty="0"/>
          </a:p>
          <a:p>
            <a:pPr marL="480034" lvl="1" indent="-18515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A description of the stage.</a:t>
            </a:r>
            <a:endParaRPr dirty="0"/>
          </a:p>
          <a:p>
            <a:pPr marL="480035" lvl="1" indent="-18515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A real-world example of what occurs during the stage.</a:t>
            </a:r>
            <a:endParaRPr dirty="0"/>
          </a:p>
          <a:p>
            <a:pPr marL="1371600" lvl="0" indent="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None/>
            </a:pP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26" name="Google Shape;126;p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Erik Erikson’s Stages of Development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3700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View each of the posters about Erikson’s eight stages of development.</a:t>
            </a:r>
            <a:endParaRPr dirty="0"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Use the note catcher to write down details from the poster about each stage. </a:t>
            </a: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32" name="Google Shape;132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Erik Erikson’s Stages of Development</a:t>
            </a:r>
            <a:endParaRPr dirty="0"/>
          </a:p>
        </p:txBody>
      </p:sp>
      <p:pic>
        <p:nvPicPr>
          <p:cNvPr id="133" name="Google Shape;133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61300" y="1309353"/>
            <a:ext cx="3317875" cy="167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62648b5406_0_1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3700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As you watch the video about the career of psychiatry, think of one thing that stood out to you. 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39" name="Google Shape;139;g262648b5406_0_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Career Connection: Psychiatrist</a:t>
            </a:r>
            <a:endParaRPr dirty="0"/>
          </a:p>
        </p:txBody>
      </p:sp>
      <p:pic>
        <p:nvPicPr>
          <p:cNvPr id="140" name="Google Shape;140;g262648b5406_0_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9600" y="1317047"/>
            <a:ext cx="3012000" cy="26387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308</Words>
  <Application>Microsoft Macintosh PowerPoint</Application>
  <PresentationFormat>On-screen Show (16:9)</PresentationFormat>
  <Paragraphs>34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Noto Sans Symbols</vt:lpstr>
      <vt:lpstr>LEARN theme</vt:lpstr>
      <vt:lpstr>LEARN theme</vt:lpstr>
      <vt:lpstr>PowerPoint Presentation</vt:lpstr>
      <vt:lpstr>We Live in a Society</vt:lpstr>
      <vt:lpstr>Essential Question</vt:lpstr>
      <vt:lpstr>Lesson Objective</vt:lpstr>
      <vt:lpstr>Ages and Stages</vt:lpstr>
      <vt:lpstr>Psychoanalyst Erik Erikson </vt:lpstr>
      <vt:lpstr>Erik Erikson’s Stages of Development</vt:lpstr>
      <vt:lpstr>Erik Erikson’s Stages of Development</vt:lpstr>
      <vt:lpstr>Career Connection: Psychiatrist</vt:lpstr>
      <vt:lpstr>PowerPoint Presentation</vt:lpstr>
      <vt:lpstr>Emoji 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Eike, Michell L.</dc:creator>
  <cp:lastModifiedBy>Gracia, Ann M.</cp:lastModifiedBy>
  <cp:revision>2</cp:revision>
  <dcterms:created xsi:type="dcterms:W3CDTF">2021-08-30T12:17:31Z</dcterms:created>
  <dcterms:modified xsi:type="dcterms:W3CDTF">2023-12-11T21:52:09Z</dcterms:modified>
</cp:coreProperties>
</file>