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 id="2147483660" r:id="rId2"/>
  </p:sldMasterIdLst>
  <p:notesMasterIdLst>
    <p:notesMasterId r:id="rId21"/>
  </p:notesMasterIdLst>
  <p:sldIdLst>
    <p:sldId id="256" r:id="rId3"/>
    <p:sldId id="257" r:id="rId4"/>
    <p:sldId id="258" r:id="rId5"/>
    <p:sldId id="261" r:id="rId6"/>
    <p:sldId id="259" r:id="rId7"/>
    <p:sldId id="262" r:id="rId8"/>
    <p:sldId id="266" r:id="rId9"/>
    <p:sldId id="267" r:id="rId10"/>
    <p:sldId id="270" r:id="rId11"/>
    <p:sldId id="271" r:id="rId12"/>
    <p:sldId id="272" r:id="rId13"/>
    <p:sldId id="273" r:id="rId14"/>
    <p:sldId id="274" r:id="rId15"/>
    <p:sldId id="275" r:id="rId16"/>
    <p:sldId id="277" r:id="rId17"/>
    <p:sldId id="278" r:id="rId18"/>
    <p:sldId id="276" r:id="rId19"/>
    <p:sldId id="260" r:id="rId20"/>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5929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73" autoAdjust="0"/>
    <p:restoredTop sz="77751" autoAdjust="0"/>
  </p:normalViewPr>
  <p:slideViewPr>
    <p:cSldViewPr snapToGrid="0">
      <p:cViewPr varScale="1">
        <p:scale>
          <a:sx n="77" d="100"/>
          <a:sy n="77" d="100"/>
        </p:scale>
        <p:origin x="-1488" y="-11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20" Type="http://schemas.openxmlformats.org/officeDocument/2006/relationships/slide" Target="slides/slide18.xml"/><Relationship Id="rId21" Type="http://schemas.openxmlformats.org/officeDocument/2006/relationships/notesMaster" Target="notesMasters/notesMaster1.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lvl="0">
              <a:spcBef>
                <a:spcPts val="0"/>
              </a:spcBef>
              <a:buSzPct val="100000"/>
              <a:buChar char="●"/>
              <a:defRPr sz="1100"/>
            </a:lvl1pPr>
            <a:lvl2pPr lvl="1">
              <a:spcBef>
                <a:spcPts val="0"/>
              </a:spcBef>
              <a:buSzPct val="100000"/>
              <a:buChar char="○"/>
              <a:defRPr sz="1100"/>
            </a:lvl2pPr>
            <a:lvl3pPr lvl="2">
              <a:spcBef>
                <a:spcPts val="0"/>
              </a:spcBef>
              <a:buSzPct val="100000"/>
              <a:buChar char="■"/>
              <a:defRPr sz="1100"/>
            </a:lvl3pPr>
            <a:lvl4pPr lvl="3">
              <a:spcBef>
                <a:spcPts val="0"/>
              </a:spcBef>
              <a:buSzPct val="100000"/>
              <a:buChar char="●"/>
              <a:defRPr sz="1100"/>
            </a:lvl4pPr>
            <a:lvl5pPr lvl="4">
              <a:spcBef>
                <a:spcPts val="0"/>
              </a:spcBef>
              <a:buSzPct val="100000"/>
              <a:buChar char="○"/>
              <a:defRPr sz="1100"/>
            </a:lvl5pPr>
            <a:lvl6pPr lvl="5">
              <a:spcBef>
                <a:spcPts val="0"/>
              </a:spcBef>
              <a:buSzPct val="100000"/>
              <a:buChar char="■"/>
              <a:defRPr sz="1100"/>
            </a:lvl6pPr>
            <a:lvl7pPr lvl="6">
              <a:spcBef>
                <a:spcPts val="0"/>
              </a:spcBef>
              <a:buSzPct val="100000"/>
              <a:buChar char="●"/>
              <a:defRPr sz="1100"/>
            </a:lvl7pPr>
            <a:lvl8pPr lvl="7">
              <a:spcBef>
                <a:spcPts val="0"/>
              </a:spcBef>
              <a:buSzPct val="100000"/>
              <a:buChar char="○"/>
              <a:defRPr sz="1100"/>
            </a:lvl8pPr>
            <a:lvl9pPr lvl="8">
              <a:spcBef>
                <a:spcPts val="0"/>
              </a:spcBef>
              <a:buSzPct val="100000"/>
              <a:buChar char="■"/>
              <a:defRPr sz="1100"/>
            </a:lvl9pPr>
          </a:lstStyle>
          <a:p>
            <a:endParaRPr/>
          </a:p>
        </p:txBody>
      </p:sp>
    </p:spTree>
    <p:extLst>
      <p:ext uri="{BB962C8B-B14F-4D97-AF65-F5344CB8AC3E}">
        <p14:creationId xmlns:p14="http://schemas.microsoft.com/office/powerpoint/2010/main" val="3734245223"/>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 Id="rId3" Type="http://schemas.openxmlformats.org/officeDocument/2006/relationships/hyperlink" Target="http://flavorwire.com/520346/teaching-trigger-warnings-what-pundits-dont-understand-about-the-years-most-controversial-higher-ed-debate" TargetMode="Externa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 Id="rId3" Type="http://schemas.openxmlformats.org/officeDocument/2006/relationships/hyperlink" Target="https://learn.k20center.ou.edu/strategy/b30762a7557ba0b391f207f4c6010158" TargetMode="Externa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
        <p:cNvGrpSpPr/>
        <p:nvPr/>
      </p:nvGrpSpPr>
      <p:grpSpPr>
        <a:xfrm>
          <a:off x="0" y="0"/>
          <a:ext cx="0" cy="0"/>
          <a:chOff x="0" y="0"/>
          <a:chExt cx="0" cy="0"/>
        </a:xfrm>
      </p:grpSpPr>
      <p:sp>
        <p:nvSpPr>
          <p:cNvPr id="47" name="Shape 47"/>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48" name="Shape 4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5819037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Pct val="100000"/>
              <a:buFontTx/>
              <a:buChar char="●"/>
              <a:tabLst/>
              <a:defRPr/>
            </a:pPr>
            <a:r>
              <a:rPr lang="en-US" dirty="0" smtClean="0"/>
              <a:t>Transitional</a:t>
            </a:r>
            <a:r>
              <a:rPr lang="en-US" baseline="0" dirty="0" smtClean="0"/>
              <a:t> words and phrases list at https://depts.washington.edu/owrc/Handouts/Using%20Transitions%20Effectively.pdf</a:t>
            </a:r>
            <a:endParaRPr lang="en-US" dirty="0" smtClean="0"/>
          </a:p>
          <a:p>
            <a:endParaRPr lang="en-US" dirty="0"/>
          </a:p>
        </p:txBody>
      </p:sp>
    </p:spTree>
    <p:extLst>
      <p:ext uri="{BB962C8B-B14F-4D97-AF65-F5344CB8AC3E}">
        <p14:creationId xmlns:p14="http://schemas.microsoft.com/office/powerpoint/2010/main" val="18165554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Pct val="100000"/>
              <a:buFontTx/>
              <a:buChar char="●"/>
              <a:tabLst/>
              <a:defRPr/>
            </a:pPr>
            <a:r>
              <a:rPr lang="en-US" dirty="0" smtClean="0"/>
              <a:t>Transitional</a:t>
            </a:r>
            <a:r>
              <a:rPr lang="en-US" baseline="0" dirty="0" smtClean="0"/>
              <a:t> words and phrases list at https://depts.washington.edu/owrc/Handouts/Using%20Transitions%20Effectively.pdf</a:t>
            </a:r>
            <a:endParaRPr lang="en-US" dirty="0" smtClean="0"/>
          </a:p>
          <a:p>
            <a:endParaRPr lang="en-US" dirty="0"/>
          </a:p>
        </p:txBody>
      </p:sp>
    </p:spTree>
    <p:extLst>
      <p:ext uri="{BB962C8B-B14F-4D97-AF65-F5344CB8AC3E}">
        <p14:creationId xmlns:p14="http://schemas.microsoft.com/office/powerpoint/2010/main" val="34757317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Pct val="100000"/>
              <a:buFontTx/>
              <a:buChar char="●"/>
              <a:tabLst/>
              <a:defRPr/>
            </a:pPr>
            <a:r>
              <a:rPr lang="en-US" dirty="0" smtClean="0"/>
              <a:t>Transitional</a:t>
            </a:r>
            <a:r>
              <a:rPr lang="en-US" baseline="0" dirty="0" smtClean="0"/>
              <a:t> words and phrases list at https://depts.washington.edu/owrc/Handouts/Using%20Transitions%20Effectively.pdf</a:t>
            </a:r>
            <a:endParaRPr lang="en-US" dirty="0" smtClean="0"/>
          </a:p>
          <a:p>
            <a:endParaRPr lang="en-US" dirty="0"/>
          </a:p>
        </p:txBody>
      </p:sp>
    </p:spTree>
    <p:extLst>
      <p:ext uri="{BB962C8B-B14F-4D97-AF65-F5344CB8AC3E}">
        <p14:creationId xmlns:p14="http://schemas.microsoft.com/office/powerpoint/2010/main" val="33067710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Transitional</a:t>
            </a:r>
            <a:r>
              <a:rPr lang="en-US" baseline="0" dirty="0" smtClean="0"/>
              <a:t> words and phrases list at https://depts.washington.edu/owrc/Handouts/Using%20Transitions%20Effectively.pdf</a:t>
            </a:r>
            <a:endParaRPr lang="en-US" dirty="0"/>
          </a:p>
        </p:txBody>
      </p:sp>
    </p:spTree>
    <p:extLst>
      <p:ext uri="{BB962C8B-B14F-4D97-AF65-F5344CB8AC3E}">
        <p14:creationId xmlns:p14="http://schemas.microsoft.com/office/powerpoint/2010/main" val="20931890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a:buNone/>
            </a:pPr>
            <a:endParaRPr lang="en-US" dirty="0"/>
          </a:p>
        </p:txBody>
      </p:sp>
    </p:spTree>
    <p:extLst>
      <p:ext uri="{BB962C8B-B14F-4D97-AF65-F5344CB8AC3E}">
        <p14:creationId xmlns:p14="http://schemas.microsoft.com/office/powerpoint/2010/main" val="245120253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sz="1100" b="0" kern="1200" dirty="0" smtClean="0">
                <a:solidFill>
                  <a:schemeClr val="tx1"/>
                </a:solidFill>
                <a:effectLst/>
                <a:latin typeface="+mn-lt"/>
                <a:ea typeface="+mn-ea"/>
                <a:cs typeface="+mn-cs"/>
              </a:rPr>
              <a:t>SOURCE (adapted from): </a:t>
            </a:r>
            <a:r>
              <a:rPr lang="en-US" sz="1100" i="1" kern="1200" dirty="0" smtClean="0">
                <a:solidFill>
                  <a:schemeClr val="tx1"/>
                </a:solidFill>
                <a:effectLst/>
                <a:latin typeface="+mn-lt"/>
                <a:ea typeface="+mn-ea"/>
                <a:cs typeface="+mn-cs"/>
              </a:rPr>
              <a:t>The College Board. (2006). AP language and composition sample scoring guidelines for the synthesis essay. Retrieved from https://secure-media.collegeboard.org/apc/samplescoringguidelin_51461.pdf</a:t>
            </a:r>
            <a:endParaRPr lang="en-US" sz="1100" kern="1200" dirty="0" smtClean="0">
              <a:solidFill>
                <a:schemeClr val="tx1"/>
              </a:solidFill>
              <a:effectLst/>
              <a:latin typeface="+mn-lt"/>
              <a:ea typeface="+mn-ea"/>
              <a:cs typeface="+mn-cs"/>
            </a:endParaRPr>
          </a:p>
          <a:p>
            <a:endParaRPr lang="en-US" dirty="0"/>
          </a:p>
        </p:txBody>
      </p:sp>
    </p:spTree>
    <p:extLst>
      <p:ext uri="{BB962C8B-B14F-4D97-AF65-F5344CB8AC3E}">
        <p14:creationId xmlns:p14="http://schemas.microsoft.com/office/powerpoint/2010/main" val="341176143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Shape 57"/>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58" name="Shape 5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1738852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Shape 70"/>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71" name="Shape 7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76794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Shape 51"/>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52" name="Shape 5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409999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Shape 57"/>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58" name="Shape 5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268199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lvl="0">
              <a:spcBef>
                <a:spcPts val="0"/>
              </a:spcBef>
              <a:buNone/>
            </a:pPr>
            <a:r>
              <a:rPr lang="en" dirty="0" smtClean="0"/>
              <a:t>Quote source: </a:t>
            </a:r>
            <a:r>
              <a:rPr lang="en" u="sng" dirty="0" smtClean="0">
                <a:solidFill>
                  <a:schemeClr val="hlink"/>
                </a:solidFill>
                <a:hlinkClick r:id="rId3"/>
              </a:rPr>
              <a:t>http://flavorwire.com/520346/teaching-trigger-warnings-what-pundits-dont-understand-about-the-years-most-controversial-higher-ed-debate</a:t>
            </a:r>
          </a:p>
          <a:p>
            <a:pPr lvl="0">
              <a:spcBef>
                <a:spcPts val="0"/>
              </a:spcBef>
              <a:buNone/>
            </a:pPr>
            <a:r>
              <a:rPr lang="en" dirty="0" smtClean="0"/>
              <a:t>*Note: Do not share this link with students. Flavorwire occasionally features posts that are NSFS.</a:t>
            </a:r>
          </a:p>
          <a:p>
            <a:pPr>
              <a:buNone/>
            </a:pPr>
            <a:endParaRPr lang="en-US" dirty="0"/>
          </a:p>
        </p:txBody>
      </p:sp>
    </p:spTree>
    <p:extLst>
      <p:ext uri="{BB962C8B-B14F-4D97-AF65-F5344CB8AC3E}">
        <p14:creationId xmlns:p14="http://schemas.microsoft.com/office/powerpoint/2010/main" val="32059946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Shape 63"/>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Pct val="100000"/>
              <a:buFontTx/>
              <a:buNone/>
              <a:tabLst/>
              <a:defRPr/>
            </a:pPr>
            <a:r>
              <a:rPr lang="en-US" dirty="0" smtClean="0"/>
              <a:t>CUS and Discuss strategy information: </a:t>
            </a:r>
            <a:r>
              <a:rPr lang="en" u="sng" dirty="0" smtClean="0">
                <a:solidFill>
                  <a:schemeClr val="hlink"/>
                </a:solidFill>
                <a:hlinkClick r:id="rId3"/>
              </a:rPr>
              <a:t>https://learn.k20center.ou.edu/strategy/b30762a7557ba0b391f207f4c6010158</a:t>
            </a:r>
          </a:p>
          <a:p>
            <a:pPr lvl="0">
              <a:spcBef>
                <a:spcPts val="0"/>
              </a:spcBef>
              <a:buNone/>
            </a:pPr>
            <a:endParaRPr dirty="0"/>
          </a:p>
        </p:txBody>
      </p:sp>
      <p:sp>
        <p:nvSpPr>
          <p:cNvPr id="64" name="Shape 6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529233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a:buNone/>
            </a:pPr>
            <a:r>
              <a:rPr lang="en-US" dirty="0" smtClean="0"/>
              <a:t>Seltzer, S. (2015, May 27) Teaching trigger warnings: What pundits don’t understand about the year’s most controversial higher-</a:t>
            </a:r>
            <a:r>
              <a:rPr lang="en-US" dirty="0" err="1" smtClean="0"/>
              <a:t>ed</a:t>
            </a:r>
            <a:r>
              <a:rPr lang="en-US" dirty="0" smtClean="0"/>
              <a:t> debate. </a:t>
            </a:r>
            <a:r>
              <a:rPr lang="en-US" dirty="0" err="1" smtClean="0"/>
              <a:t>Flavorwire</a:t>
            </a:r>
            <a:r>
              <a:rPr lang="en-US" dirty="0" smtClean="0"/>
              <a:t>. Retrieved from http://flavorwire.com/520346/teaching-trigger-warnings-what-pundits-dont-understand-about-the-years-most-controversial-higher-ed-debate</a:t>
            </a:r>
          </a:p>
        </p:txBody>
      </p:sp>
    </p:spTree>
    <p:extLst>
      <p:ext uri="{BB962C8B-B14F-4D97-AF65-F5344CB8AC3E}">
        <p14:creationId xmlns:p14="http://schemas.microsoft.com/office/powerpoint/2010/main" val="32255549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Pct val="100000"/>
              <a:buFontTx/>
              <a:buChar char="●"/>
              <a:tabLst/>
              <a:defRPr/>
            </a:pPr>
            <a:r>
              <a:rPr lang="en-US" dirty="0" smtClean="0"/>
              <a:t>Transitional</a:t>
            </a:r>
            <a:r>
              <a:rPr lang="en-US" baseline="0" dirty="0" smtClean="0"/>
              <a:t> words and phrases list at https://depts.washington.edu/owrc/Handouts/Using%20Transitions%20Effectively.pdf</a:t>
            </a:r>
            <a:endParaRPr lang="en-US" dirty="0" smtClean="0"/>
          </a:p>
          <a:p>
            <a:endParaRPr lang="en-US" dirty="0"/>
          </a:p>
        </p:txBody>
      </p:sp>
    </p:spTree>
    <p:extLst>
      <p:ext uri="{BB962C8B-B14F-4D97-AF65-F5344CB8AC3E}">
        <p14:creationId xmlns:p14="http://schemas.microsoft.com/office/powerpoint/2010/main" val="10518763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Pct val="100000"/>
              <a:buFontTx/>
              <a:buChar char="●"/>
              <a:tabLst/>
              <a:defRPr/>
            </a:pPr>
            <a:r>
              <a:rPr lang="en-US" dirty="0" smtClean="0"/>
              <a:t>Transitional</a:t>
            </a:r>
            <a:r>
              <a:rPr lang="en-US" baseline="0" dirty="0" smtClean="0"/>
              <a:t> words and phrases list at https://depts.washington.edu/owrc/Handouts/Using%20Transitions%20Effectively.pdf</a:t>
            </a:r>
            <a:endParaRPr lang="en-US" dirty="0" smtClean="0"/>
          </a:p>
          <a:p>
            <a:endParaRPr lang="en-US" dirty="0"/>
          </a:p>
        </p:txBody>
      </p:sp>
    </p:spTree>
    <p:extLst>
      <p:ext uri="{BB962C8B-B14F-4D97-AF65-F5344CB8AC3E}">
        <p14:creationId xmlns:p14="http://schemas.microsoft.com/office/powerpoint/2010/main" val="1154353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Pct val="100000"/>
              <a:buFontTx/>
              <a:buChar char="●"/>
              <a:tabLst/>
              <a:defRPr/>
            </a:pPr>
            <a:r>
              <a:rPr lang="en-US" dirty="0" smtClean="0"/>
              <a:t>Transitional</a:t>
            </a:r>
            <a:r>
              <a:rPr lang="en-US" baseline="0" dirty="0" smtClean="0"/>
              <a:t> words and phrases list at https://depts.washington.edu/owrc/Handouts/Using%20Transitions%20Effectively.pdf</a:t>
            </a:r>
            <a:endParaRPr lang="en-US" dirty="0" smtClean="0"/>
          </a:p>
          <a:p>
            <a:endParaRPr lang="en-US" dirty="0"/>
          </a:p>
        </p:txBody>
      </p:sp>
    </p:spTree>
    <p:extLst>
      <p:ext uri="{BB962C8B-B14F-4D97-AF65-F5344CB8AC3E}">
        <p14:creationId xmlns:p14="http://schemas.microsoft.com/office/powerpoint/2010/main" val="9086910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8"/>
        <p:cNvGrpSpPr/>
        <p:nvPr/>
      </p:nvGrpSpPr>
      <p:grpSpPr>
        <a:xfrm>
          <a:off x="0" y="0"/>
          <a:ext cx="0" cy="0"/>
          <a:chOff x="0" y="0"/>
          <a:chExt cx="0" cy="0"/>
        </a:xfrm>
      </p:grpSpPr>
      <p:pic>
        <p:nvPicPr>
          <p:cNvPr id="9" name="Shape 9"/>
          <p:cNvPicPr preferRelativeResize="0"/>
          <p:nvPr/>
        </p:nvPicPr>
        <p:blipFill rotWithShape="1">
          <a:blip r:embed="rId2">
            <a:alphaModFix/>
          </a:blip>
          <a:srcRect/>
          <a:stretch/>
        </p:blipFill>
        <p:spPr>
          <a:xfrm>
            <a:off x="3291332" y="1335962"/>
            <a:ext cx="2548128" cy="4163722"/>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Shape 10"/>
        <p:cNvGrpSpPr/>
        <p:nvPr/>
      </p:nvGrpSpPr>
      <p:grpSpPr>
        <a:xfrm>
          <a:off x="0" y="0"/>
          <a:ext cx="0" cy="0"/>
          <a:chOff x="0" y="0"/>
          <a:chExt cx="0" cy="0"/>
        </a:xfrm>
      </p:grpSpPr>
      <p:sp>
        <p:nvSpPr>
          <p:cNvPr id="11" name="Shape 11"/>
          <p:cNvSpPr txBox="1">
            <a:spLocks noGrp="1"/>
          </p:cNvSpPr>
          <p:nvPr>
            <p:ph type="title"/>
          </p:nvPr>
        </p:nvSpPr>
        <p:spPr>
          <a:xfrm>
            <a:off x="457200" y="704087"/>
            <a:ext cx="8229600" cy="1143000"/>
          </a:xfrm>
          <a:prstGeom prst="rect">
            <a:avLst/>
          </a:prstGeom>
          <a:noFill/>
          <a:ln>
            <a:noFill/>
          </a:ln>
        </p:spPr>
        <p:txBody>
          <a:bodyPr lIns="91425" tIns="91425" rIns="91425" bIns="91425" anchor="b" anchorCtr="0"/>
          <a:lstStyle>
            <a:lvl1pPr marL="0" marR="0" lvl="0" indent="0" algn="l" rtl="0">
              <a:spcBef>
                <a:spcPts val="0"/>
              </a:spcBef>
              <a:buClr>
                <a:schemeClr val="accent4"/>
              </a:buClr>
              <a:buFont typeface="Calibri"/>
              <a:buNone/>
              <a:defRPr sz="5000" b="0" i="0" u="none" strike="noStrike" cap="none">
                <a:solidFill>
                  <a:schemeClr val="accent4"/>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12" name="Shape 12"/>
          <p:cNvSpPr txBox="1">
            <a:spLocks noGrp="1"/>
          </p:cNvSpPr>
          <p:nvPr>
            <p:ph type="body" idx="1"/>
          </p:nvPr>
        </p:nvSpPr>
        <p:spPr>
          <a:xfrm>
            <a:off x="457200" y="1935480"/>
            <a:ext cx="8229600" cy="4389119"/>
          </a:xfrm>
          <a:prstGeom prst="rect">
            <a:avLst/>
          </a:prstGeom>
          <a:noFill/>
          <a:ln>
            <a:noFill/>
          </a:ln>
        </p:spPr>
        <p:txBody>
          <a:bodyPr lIns="91425" tIns="91425" rIns="91425" bIns="91425" anchor="t" anchorCtr="0"/>
          <a:lstStyle>
            <a:lvl1pPr marL="274306" marR="0" lvl="0" indent="-117461" algn="l" rtl="0">
              <a:spcBef>
                <a:spcPts val="520"/>
              </a:spcBef>
              <a:buClr>
                <a:schemeClr val="accent3"/>
              </a:buClr>
              <a:buSzPct val="95000"/>
              <a:buFont typeface="Noto Sans Symbols"/>
              <a:buChar char="●"/>
              <a:defRPr sz="2600" b="0" i="0" u="none" strike="noStrike" cap="none">
                <a:solidFill>
                  <a:schemeClr val="dk1"/>
                </a:solidFill>
                <a:latin typeface="Calibri"/>
                <a:ea typeface="Calibri"/>
                <a:cs typeface="Calibri"/>
                <a:sym typeface="Calibri"/>
              </a:defRPr>
            </a:lvl1pPr>
            <a:lvl2pPr marL="640047" marR="0" lvl="1" indent="-129506" algn="l" rtl="0">
              <a:spcBef>
                <a:spcPts val="480"/>
              </a:spcBef>
              <a:buClr>
                <a:schemeClr val="accent1"/>
              </a:buClr>
              <a:buSzPct val="85000"/>
              <a:buFont typeface="Noto Sans Symbols"/>
              <a:buChar char="●"/>
              <a:defRPr sz="2400" b="0" i="0" u="none" strike="noStrike" cap="none">
                <a:solidFill>
                  <a:schemeClr val="dk1"/>
                </a:solidFill>
                <a:latin typeface="Calibri"/>
                <a:ea typeface="Calibri"/>
                <a:cs typeface="Calibri"/>
                <a:sym typeface="Calibri"/>
              </a:defRPr>
            </a:lvl2pPr>
            <a:lvl3pPr marL="914353" marR="0" lvl="2" indent="-160608" algn="l" rtl="0">
              <a:spcBef>
                <a:spcPts val="420"/>
              </a:spcBef>
              <a:buClr>
                <a:schemeClr val="accent2"/>
              </a:buClr>
              <a:buSzPct val="70000"/>
              <a:buFont typeface="Noto Sans Symbols"/>
              <a:buChar char="●"/>
              <a:defRPr sz="2100" b="0" i="0" u="none" strike="noStrike" cap="none">
                <a:solidFill>
                  <a:schemeClr val="dk1"/>
                </a:solidFill>
                <a:latin typeface="Calibri"/>
                <a:ea typeface="Calibri"/>
                <a:cs typeface="Calibri"/>
                <a:sym typeface="Calibri"/>
              </a:defRPr>
            </a:lvl3pPr>
            <a:lvl4pPr marL="1188659" marR="0" lvl="3" indent="-128209" algn="l" rtl="0">
              <a:spcBef>
                <a:spcPts val="400"/>
              </a:spcBef>
              <a:buClr>
                <a:schemeClr val="accent3"/>
              </a:buClr>
              <a:buSzPct val="64999"/>
              <a:buFont typeface="Noto Sans Symbols"/>
              <a:buChar char="●"/>
              <a:defRPr sz="2000" b="0" i="0" u="none" strike="noStrike" cap="none">
                <a:solidFill>
                  <a:schemeClr val="dk1"/>
                </a:solidFill>
                <a:latin typeface="Calibri"/>
                <a:ea typeface="Calibri"/>
                <a:cs typeface="Calibri"/>
                <a:sym typeface="Calibri"/>
              </a:defRPr>
            </a:lvl4pPr>
            <a:lvl5pPr marL="1462965" marR="0" lvl="4" indent="-135814" algn="l" rtl="0">
              <a:spcBef>
                <a:spcPts val="400"/>
              </a:spcBef>
              <a:buClr>
                <a:schemeClr val="accent4"/>
              </a:buClr>
              <a:buSzPct val="64999"/>
              <a:buFont typeface="Noto Sans Symbols"/>
              <a:buChar char="●"/>
              <a:defRPr sz="2000" b="0" i="0" u="none" strike="noStrike" cap="none">
                <a:solidFill>
                  <a:schemeClr val="dk1"/>
                </a:solidFill>
                <a:latin typeface="Calibri"/>
                <a:ea typeface="Calibri"/>
                <a:cs typeface="Calibri"/>
                <a:sym typeface="Calibri"/>
              </a:defRPr>
            </a:lvl5pPr>
            <a:lvl6pPr marL="1737271" marR="0" lvl="5" indent="-121831" algn="l" rtl="0">
              <a:spcBef>
                <a:spcPts val="360"/>
              </a:spcBef>
              <a:buClr>
                <a:schemeClr val="accent5"/>
              </a:buClr>
              <a:buSzPct val="79999"/>
              <a:buFont typeface="Noto Sans Symbols"/>
              <a:buChar char="●"/>
              <a:defRPr sz="1800" b="0" i="0" u="none" strike="noStrike" cap="none">
                <a:solidFill>
                  <a:schemeClr val="dk1"/>
                </a:solidFill>
                <a:latin typeface="Constantia"/>
                <a:ea typeface="Constantia"/>
                <a:cs typeface="Constantia"/>
                <a:sym typeface="Constantia"/>
              </a:defRPr>
            </a:lvl6pPr>
            <a:lvl7pPr marL="1920140" marR="0" lvl="6" indent="-111661" algn="l" rtl="0">
              <a:spcBef>
                <a:spcPts val="320"/>
              </a:spcBef>
              <a:buClr>
                <a:schemeClr val="accent6"/>
              </a:buClr>
              <a:buSzPct val="80000"/>
              <a:buFont typeface="Noto Sans Symbols"/>
              <a:buChar char="●"/>
              <a:defRPr sz="1600" b="0" i="0" u="none" strike="noStrike" cap="none">
                <a:solidFill>
                  <a:schemeClr val="dk1"/>
                </a:solidFill>
                <a:latin typeface="Constantia"/>
                <a:ea typeface="Constantia"/>
                <a:cs typeface="Constantia"/>
                <a:sym typeface="Constantia"/>
              </a:defRPr>
            </a:lvl7pPr>
            <a:lvl8pPr marL="2194448" marR="0" lvl="7" indent="-86248" algn="l" rtl="0">
              <a:spcBef>
                <a:spcPts val="320"/>
              </a:spcBef>
              <a:buClr>
                <a:schemeClr val="dk2"/>
              </a:buClr>
              <a:buSzPct val="100000"/>
              <a:buFont typeface="Constantia"/>
              <a:buChar char="•"/>
              <a:defRPr sz="1600" b="0" i="0" u="none" strike="noStrike" cap="none">
                <a:solidFill>
                  <a:schemeClr val="dk1"/>
                </a:solidFill>
                <a:latin typeface="Constantia"/>
                <a:ea typeface="Constantia"/>
                <a:cs typeface="Constantia"/>
                <a:sym typeface="Constantia"/>
              </a:defRPr>
            </a:lvl8pPr>
            <a:lvl9pPr marL="2468754" marR="0" lvl="8" indent="-106553" algn="l" rtl="0">
              <a:spcBef>
                <a:spcPts val="280"/>
              </a:spcBef>
              <a:buClr>
                <a:schemeClr val="dk2"/>
              </a:buClr>
              <a:buSzPct val="100000"/>
              <a:buFont typeface="Constantia"/>
              <a:buChar char="•"/>
              <a:defRPr sz="1400" b="0" i="0" u="none" strike="noStrike" cap="none">
                <a:solidFill>
                  <a:schemeClr val="dk1"/>
                </a:solidFill>
                <a:latin typeface="Constantia"/>
                <a:ea typeface="Constantia"/>
                <a:cs typeface="Constantia"/>
                <a:sym typeface="Constantia"/>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cSld name="Title Slide">
    <p:bg>
      <p:bgPr>
        <a:gradFill>
          <a:gsLst>
            <a:gs pos="0">
              <a:schemeClr val="accent4"/>
            </a:gs>
            <a:gs pos="85000">
              <a:schemeClr val="accent6"/>
            </a:gs>
            <a:gs pos="100000">
              <a:schemeClr val="accent6"/>
            </a:gs>
          </a:gsLst>
          <a:lin ang="16200000" scaled="0"/>
        </a:gradFill>
        <a:effectLst/>
      </p:bgPr>
    </p:bg>
    <p:spTree>
      <p:nvGrpSpPr>
        <p:cNvPr id="1" name="Shape 13"/>
        <p:cNvGrpSpPr/>
        <p:nvPr/>
      </p:nvGrpSpPr>
      <p:grpSpPr>
        <a:xfrm>
          <a:off x="0" y="0"/>
          <a:ext cx="0" cy="0"/>
          <a:chOff x="0" y="0"/>
          <a:chExt cx="0" cy="0"/>
        </a:xfrm>
      </p:grpSpPr>
      <p:sp>
        <p:nvSpPr>
          <p:cNvPr id="14" name="Shape 14"/>
          <p:cNvSpPr txBox="1">
            <a:spLocks noGrp="1"/>
          </p:cNvSpPr>
          <p:nvPr>
            <p:ph type="ctrTitle"/>
          </p:nvPr>
        </p:nvSpPr>
        <p:spPr>
          <a:xfrm>
            <a:off x="533400" y="1371600"/>
            <a:ext cx="7851648" cy="1828800"/>
          </a:xfrm>
          <a:prstGeom prst="rect">
            <a:avLst/>
          </a:prstGeom>
          <a:noFill/>
          <a:ln>
            <a:noFill/>
          </a:ln>
        </p:spPr>
        <p:txBody>
          <a:bodyPr lIns="91425" tIns="91425" rIns="91425" bIns="91425" anchor="b" anchorCtr="0"/>
          <a:lstStyle>
            <a:lvl1pPr marL="0" marR="0" lvl="0" indent="0" algn="l" rtl="0">
              <a:spcBef>
                <a:spcPts val="0"/>
              </a:spcBef>
              <a:buClr>
                <a:schemeClr val="lt1"/>
              </a:buClr>
              <a:buFont typeface="Calibri"/>
              <a:buNone/>
              <a:defRPr sz="5600" b="0" i="0" u="none" strike="noStrike" cap="none">
                <a:solidFill>
                  <a:schemeClr val="lt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15" name="Shape 15"/>
          <p:cNvSpPr txBox="1">
            <a:spLocks noGrp="1"/>
          </p:cNvSpPr>
          <p:nvPr>
            <p:ph type="subTitle" idx="1"/>
          </p:nvPr>
        </p:nvSpPr>
        <p:spPr>
          <a:xfrm>
            <a:off x="533400" y="3228535"/>
            <a:ext cx="7854696" cy="1752600"/>
          </a:xfrm>
          <a:prstGeom prst="rect">
            <a:avLst/>
          </a:prstGeom>
          <a:noFill/>
          <a:ln>
            <a:noFill/>
          </a:ln>
        </p:spPr>
        <p:txBody>
          <a:bodyPr lIns="91425" tIns="91425" rIns="91425" bIns="91425" anchor="t" anchorCtr="0"/>
          <a:lstStyle>
            <a:lvl1pPr marL="0" marR="45718" lvl="0" indent="0" algn="l" rtl="0">
              <a:spcBef>
                <a:spcPts val="520"/>
              </a:spcBef>
              <a:buClr>
                <a:schemeClr val="accent3"/>
              </a:buClr>
              <a:buFont typeface="Noto Sans Symbols"/>
              <a:buNone/>
              <a:defRPr sz="2600" b="0" i="0" u="none" strike="noStrike" cap="none">
                <a:solidFill>
                  <a:schemeClr val="lt1"/>
                </a:solidFill>
                <a:latin typeface="Calibri"/>
                <a:ea typeface="Calibri"/>
                <a:cs typeface="Calibri"/>
                <a:sym typeface="Calibri"/>
              </a:defRPr>
            </a:lvl1pPr>
            <a:lvl2pPr marL="457177" marR="0" lvl="1" indent="-12676" algn="ctr" rtl="0">
              <a:spcBef>
                <a:spcPts val="480"/>
              </a:spcBef>
              <a:buClr>
                <a:schemeClr val="accent1"/>
              </a:buClr>
              <a:buFont typeface="Noto Sans Symbols"/>
              <a:buNone/>
              <a:defRPr sz="2400" b="0" i="0" u="none" strike="noStrike" cap="none">
                <a:solidFill>
                  <a:schemeClr val="lt1"/>
                </a:solidFill>
                <a:latin typeface="Calibri"/>
                <a:ea typeface="Calibri"/>
                <a:cs typeface="Calibri"/>
                <a:sym typeface="Calibri"/>
              </a:defRPr>
            </a:lvl2pPr>
            <a:lvl3pPr marL="914353" marR="0" lvl="2" indent="-12653" algn="ctr" rtl="0">
              <a:spcBef>
                <a:spcPts val="420"/>
              </a:spcBef>
              <a:buClr>
                <a:schemeClr val="accent2"/>
              </a:buClr>
              <a:buFont typeface="Noto Sans Symbols"/>
              <a:buNone/>
              <a:defRPr sz="2100" b="0" i="0" u="none" strike="noStrike" cap="none">
                <a:solidFill>
                  <a:schemeClr val="lt1"/>
                </a:solidFill>
                <a:latin typeface="Calibri"/>
                <a:ea typeface="Calibri"/>
                <a:cs typeface="Calibri"/>
                <a:sym typeface="Calibri"/>
              </a:defRPr>
            </a:lvl3pPr>
            <a:lvl4pPr marL="1371530" marR="0" lvl="3" indent="-12630" algn="ctr" rtl="0">
              <a:spcBef>
                <a:spcPts val="400"/>
              </a:spcBef>
              <a:buClr>
                <a:schemeClr val="accent3"/>
              </a:buClr>
              <a:buFont typeface="Noto Sans Symbols"/>
              <a:buNone/>
              <a:defRPr sz="2000" b="0" i="0" u="none" strike="noStrike" cap="none">
                <a:solidFill>
                  <a:schemeClr val="lt1"/>
                </a:solidFill>
                <a:latin typeface="Calibri"/>
                <a:ea typeface="Calibri"/>
                <a:cs typeface="Calibri"/>
                <a:sym typeface="Calibri"/>
              </a:defRPr>
            </a:lvl4pPr>
            <a:lvl5pPr marL="1828706" marR="0" lvl="4" indent="-12606" algn="ctr" rtl="0">
              <a:spcBef>
                <a:spcPts val="400"/>
              </a:spcBef>
              <a:buClr>
                <a:schemeClr val="accent4"/>
              </a:buClr>
              <a:buFont typeface="Noto Sans Symbols"/>
              <a:buNone/>
              <a:defRPr sz="2000" b="0" i="0" u="none" strike="noStrike" cap="none">
                <a:solidFill>
                  <a:schemeClr val="lt1"/>
                </a:solidFill>
                <a:latin typeface="Calibri"/>
                <a:ea typeface="Calibri"/>
                <a:cs typeface="Calibri"/>
                <a:sym typeface="Calibri"/>
              </a:defRPr>
            </a:lvl5pPr>
            <a:lvl6pPr marL="2285883" marR="0" lvl="5" indent="-12582" algn="ctr" rtl="0">
              <a:spcBef>
                <a:spcPts val="360"/>
              </a:spcBef>
              <a:buClr>
                <a:schemeClr val="accent5"/>
              </a:buClr>
              <a:buFont typeface="Noto Sans Symbols"/>
              <a:buNone/>
              <a:defRPr sz="1800" b="0" i="0" u="none" strike="noStrike" cap="none">
                <a:solidFill>
                  <a:schemeClr val="lt1"/>
                </a:solidFill>
                <a:latin typeface="Constantia"/>
                <a:ea typeface="Constantia"/>
                <a:cs typeface="Constantia"/>
                <a:sym typeface="Constantia"/>
              </a:defRPr>
            </a:lvl6pPr>
            <a:lvl7pPr marL="2743060" marR="0" lvl="6" indent="-12560" algn="ctr" rtl="0">
              <a:spcBef>
                <a:spcPts val="320"/>
              </a:spcBef>
              <a:buClr>
                <a:schemeClr val="accent6"/>
              </a:buClr>
              <a:buFont typeface="Noto Sans Symbols"/>
              <a:buNone/>
              <a:defRPr sz="1600" b="0" i="0" u="none" strike="noStrike" cap="none">
                <a:solidFill>
                  <a:schemeClr val="lt1"/>
                </a:solidFill>
                <a:latin typeface="Constantia"/>
                <a:ea typeface="Constantia"/>
                <a:cs typeface="Constantia"/>
                <a:sym typeface="Constantia"/>
              </a:defRPr>
            </a:lvl7pPr>
            <a:lvl8pPr marL="3200236" marR="0" lvl="7" indent="-12536" algn="ctr" rtl="0">
              <a:spcBef>
                <a:spcPts val="320"/>
              </a:spcBef>
              <a:buClr>
                <a:schemeClr val="lt2"/>
              </a:buClr>
              <a:buFont typeface="Constantia"/>
              <a:buNone/>
              <a:defRPr sz="1600" b="0" i="0" u="none" strike="noStrike" cap="none">
                <a:solidFill>
                  <a:schemeClr val="lt1"/>
                </a:solidFill>
                <a:latin typeface="Constantia"/>
                <a:ea typeface="Constantia"/>
                <a:cs typeface="Constantia"/>
                <a:sym typeface="Constantia"/>
              </a:defRPr>
            </a:lvl8pPr>
            <a:lvl9pPr marL="3657413" marR="0" lvl="8" indent="-12513" algn="ctr" rtl="0">
              <a:spcBef>
                <a:spcPts val="280"/>
              </a:spcBef>
              <a:buClr>
                <a:schemeClr val="lt2"/>
              </a:buClr>
              <a:buFont typeface="Constantia"/>
              <a:buNone/>
              <a:defRPr sz="1400" b="0" i="0" u="none" strike="noStrike" cap="none">
                <a:solidFill>
                  <a:schemeClr val="lt1"/>
                </a:solidFill>
                <a:latin typeface="Constantia"/>
                <a:ea typeface="Constantia"/>
                <a:cs typeface="Constantia"/>
                <a:sym typeface="Constantia"/>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Shape 19"/>
        <p:cNvGrpSpPr/>
        <p:nvPr/>
      </p:nvGrpSpPr>
      <p:grpSpPr>
        <a:xfrm>
          <a:off x="0" y="0"/>
          <a:ext cx="0" cy="0"/>
          <a:chOff x="0" y="0"/>
          <a:chExt cx="0" cy="0"/>
        </a:xfrm>
      </p:grpSpPr>
      <p:sp>
        <p:nvSpPr>
          <p:cNvPr id="20" name="Shape 20"/>
          <p:cNvSpPr txBox="1">
            <a:spLocks noGrp="1"/>
          </p:cNvSpPr>
          <p:nvPr>
            <p:ph type="title"/>
          </p:nvPr>
        </p:nvSpPr>
        <p:spPr>
          <a:xfrm>
            <a:off x="457200" y="704087"/>
            <a:ext cx="8229600" cy="1143000"/>
          </a:xfrm>
          <a:prstGeom prst="rect">
            <a:avLst/>
          </a:prstGeom>
          <a:noFill/>
          <a:ln>
            <a:noFill/>
          </a:ln>
        </p:spPr>
        <p:txBody>
          <a:bodyPr lIns="91425" tIns="91425" rIns="91425" bIns="91425" anchor="b" anchorCtr="0"/>
          <a:lstStyle>
            <a:lvl1pPr marL="0" marR="0" lvl="0" indent="0" algn="l" rtl="0">
              <a:spcBef>
                <a:spcPts val="0"/>
              </a:spcBef>
              <a:buClr>
                <a:schemeClr val="accent4"/>
              </a:buClr>
              <a:buFont typeface="Calibri"/>
              <a:buNone/>
              <a:defRPr sz="5000" b="0" i="0" u="none" strike="noStrike" cap="none">
                <a:solidFill>
                  <a:schemeClr val="accent4"/>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21" name="Shape 21"/>
          <p:cNvSpPr txBox="1">
            <a:spLocks noGrp="1"/>
          </p:cNvSpPr>
          <p:nvPr>
            <p:ph type="body" idx="1"/>
          </p:nvPr>
        </p:nvSpPr>
        <p:spPr>
          <a:xfrm>
            <a:off x="457200" y="1920084"/>
            <a:ext cx="4038599" cy="4434839"/>
          </a:xfrm>
          <a:prstGeom prst="rect">
            <a:avLst/>
          </a:prstGeom>
          <a:noFill/>
          <a:ln>
            <a:noFill/>
          </a:ln>
        </p:spPr>
        <p:txBody>
          <a:bodyPr lIns="91425" tIns="91425" rIns="91425" bIns="91425" anchor="t" anchorCtr="0"/>
          <a:lstStyle>
            <a:lvl1pPr marL="274306" marR="0" lvl="0" indent="-117461" algn="l" rtl="0">
              <a:spcBef>
                <a:spcPts val="520"/>
              </a:spcBef>
              <a:buClr>
                <a:schemeClr val="accent3"/>
              </a:buClr>
              <a:buSzPct val="95000"/>
              <a:buFont typeface="Noto Sans Symbols"/>
              <a:buChar char="●"/>
              <a:defRPr sz="2600" b="0" i="0" u="none" strike="noStrike" cap="none">
                <a:solidFill>
                  <a:schemeClr val="dk1"/>
                </a:solidFill>
                <a:latin typeface="Calibri"/>
                <a:ea typeface="Calibri"/>
                <a:cs typeface="Calibri"/>
                <a:sym typeface="Calibri"/>
              </a:defRPr>
            </a:lvl1pPr>
            <a:lvl2pPr marL="640047" marR="0" lvl="1" indent="-129506" algn="l" rtl="0">
              <a:spcBef>
                <a:spcPts val="480"/>
              </a:spcBef>
              <a:buClr>
                <a:schemeClr val="accent1"/>
              </a:buClr>
              <a:buSzPct val="85000"/>
              <a:buFont typeface="Noto Sans Symbols"/>
              <a:buChar char="●"/>
              <a:defRPr sz="2400" b="0" i="0" u="none" strike="noStrike" cap="none">
                <a:solidFill>
                  <a:schemeClr val="dk1"/>
                </a:solidFill>
                <a:latin typeface="Calibri"/>
                <a:ea typeface="Calibri"/>
                <a:cs typeface="Calibri"/>
                <a:sym typeface="Calibri"/>
              </a:defRPr>
            </a:lvl2pPr>
            <a:lvl3pPr marL="914353" marR="0" lvl="2" indent="-165053" algn="l" rtl="0">
              <a:spcBef>
                <a:spcPts val="400"/>
              </a:spcBef>
              <a:buClr>
                <a:schemeClr val="accent2"/>
              </a:buClr>
              <a:buSzPct val="70000"/>
              <a:buFont typeface="Noto Sans Symbols"/>
              <a:buChar char="●"/>
              <a:defRPr sz="2000" b="0" i="0" u="none" strike="noStrike" cap="none">
                <a:solidFill>
                  <a:schemeClr val="dk1"/>
                </a:solidFill>
                <a:latin typeface="Calibri"/>
                <a:ea typeface="Calibri"/>
                <a:cs typeface="Calibri"/>
                <a:sym typeface="Calibri"/>
              </a:defRPr>
            </a:lvl3pPr>
            <a:lvl4pPr marL="1188659" marR="0" lvl="3" indent="-136464" algn="l" rtl="0">
              <a:spcBef>
                <a:spcPts val="360"/>
              </a:spcBef>
              <a:buClr>
                <a:schemeClr val="accent3"/>
              </a:buClr>
              <a:buSzPct val="64999"/>
              <a:buFont typeface="Noto Sans Symbols"/>
              <a:buChar char="●"/>
              <a:defRPr sz="1800" b="0" i="0" u="none" strike="noStrike" cap="none">
                <a:solidFill>
                  <a:schemeClr val="dk1"/>
                </a:solidFill>
                <a:latin typeface="Calibri"/>
                <a:ea typeface="Calibri"/>
                <a:cs typeface="Calibri"/>
                <a:sym typeface="Calibri"/>
              </a:defRPr>
            </a:lvl4pPr>
            <a:lvl5pPr marL="1462965" marR="0" lvl="4" indent="-144069" algn="l" rtl="0">
              <a:spcBef>
                <a:spcPts val="360"/>
              </a:spcBef>
              <a:buClr>
                <a:schemeClr val="accent4"/>
              </a:buClr>
              <a:buSzPct val="64999"/>
              <a:buFont typeface="Noto Sans Symbols"/>
              <a:buChar char="●"/>
              <a:defRPr sz="1800" b="0" i="0" u="none" strike="noStrike" cap="none">
                <a:solidFill>
                  <a:schemeClr val="dk1"/>
                </a:solidFill>
                <a:latin typeface="Calibri"/>
                <a:ea typeface="Calibri"/>
                <a:cs typeface="Calibri"/>
                <a:sym typeface="Calibri"/>
              </a:defRPr>
            </a:lvl5pPr>
            <a:lvl6pPr marL="1737271" marR="0" lvl="5" indent="-121831" algn="l" rtl="0">
              <a:spcBef>
                <a:spcPts val="360"/>
              </a:spcBef>
              <a:buClr>
                <a:schemeClr val="accent5"/>
              </a:buClr>
              <a:buSzPct val="79999"/>
              <a:buFont typeface="Noto Sans Symbols"/>
              <a:buChar char="●"/>
              <a:defRPr sz="1800" b="0" i="0" u="none" strike="noStrike" cap="none">
                <a:solidFill>
                  <a:schemeClr val="dk1"/>
                </a:solidFill>
                <a:latin typeface="Constantia"/>
                <a:ea typeface="Constantia"/>
                <a:cs typeface="Constantia"/>
                <a:sym typeface="Constantia"/>
              </a:defRPr>
            </a:lvl6pPr>
            <a:lvl7pPr marL="1920140" marR="0" lvl="6" indent="-111661" algn="l" rtl="0">
              <a:spcBef>
                <a:spcPts val="320"/>
              </a:spcBef>
              <a:buClr>
                <a:schemeClr val="accent6"/>
              </a:buClr>
              <a:buSzPct val="80000"/>
              <a:buFont typeface="Noto Sans Symbols"/>
              <a:buChar char="●"/>
              <a:defRPr sz="1600" b="0" i="0" u="none" strike="noStrike" cap="none">
                <a:solidFill>
                  <a:schemeClr val="dk1"/>
                </a:solidFill>
                <a:latin typeface="Constantia"/>
                <a:ea typeface="Constantia"/>
                <a:cs typeface="Constantia"/>
                <a:sym typeface="Constantia"/>
              </a:defRPr>
            </a:lvl7pPr>
            <a:lvl8pPr marL="2194448" marR="0" lvl="7" indent="-86248" algn="l" rtl="0">
              <a:spcBef>
                <a:spcPts val="320"/>
              </a:spcBef>
              <a:buClr>
                <a:schemeClr val="dk2"/>
              </a:buClr>
              <a:buSzPct val="100000"/>
              <a:buFont typeface="Constantia"/>
              <a:buChar char="•"/>
              <a:defRPr sz="1600" b="0" i="0" u="none" strike="noStrike" cap="none">
                <a:solidFill>
                  <a:schemeClr val="dk1"/>
                </a:solidFill>
                <a:latin typeface="Constantia"/>
                <a:ea typeface="Constantia"/>
                <a:cs typeface="Constantia"/>
                <a:sym typeface="Constantia"/>
              </a:defRPr>
            </a:lvl8pPr>
            <a:lvl9pPr marL="2468754" marR="0" lvl="8" indent="-106553" algn="l" rtl="0">
              <a:spcBef>
                <a:spcPts val="280"/>
              </a:spcBef>
              <a:buClr>
                <a:schemeClr val="dk2"/>
              </a:buClr>
              <a:buSzPct val="100000"/>
              <a:buFont typeface="Constantia"/>
              <a:buChar char="•"/>
              <a:defRPr sz="1400" b="0" i="0" u="none" strike="noStrike" cap="none">
                <a:solidFill>
                  <a:schemeClr val="dk1"/>
                </a:solidFill>
                <a:latin typeface="Constantia"/>
                <a:ea typeface="Constantia"/>
                <a:cs typeface="Constantia"/>
                <a:sym typeface="Constantia"/>
              </a:defRPr>
            </a:lvl9pPr>
          </a:lstStyle>
          <a:p>
            <a:endParaRPr/>
          </a:p>
        </p:txBody>
      </p:sp>
      <p:sp>
        <p:nvSpPr>
          <p:cNvPr id="22" name="Shape 22"/>
          <p:cNvSpPr txBox="1">
            <a:spLocks noGrp="1"/>
          </p:cNvSpPr>
          <p:nvPr>
            <p:ph type="body" idx="2"/>
          </p:nvPr>
        </p:nvSpPr>
        <p:spPr>
          <a:xfrm>
            <a:off x="4648200" y="1920084"/>
            <a:ext cx="4038599" cy="4434839"/>
          </a:xfrm>
          <a:prstGeom prst="rect">
            <a:avLst/>
          </a:prstGeom>
          <a:noFill/>
          <a:ln>
            <a:noFill/>
          </a:ln>
        </p:spPr>
        <p:txBody>
          <a:bodyPr lIns="91425" tIns="91425" rIns="91425" bIns="91425" anchor="t" anchorCtr="0"/>
          <a:lstStyle>
            <a:lvl1pPr marL="274306" marR="0" lvl="0" indent="-117461" algn="l" rtl="0">
              <a:spcBef>
                <a:spcPts val="520"/>
              </a:spcBef>
              <a:buClr>
                <a:schemeClr val="accent3"/>
              </a:buClr>
              <a:buSzPct val="95000"/>
              <a:buFont typeface="Noto Sans Symbols"/>
              <a:buChar char="●"/>
              <a:defRPr sz="2600" b="0" i="0" u="none" strike="noStrike" cap="none">
                <a:solidFill>
                  <a:schemeClr val="dk1"/>
                </a:solidFill>
                <a:latin typeface="Calibri"/>
                <a:ea typeface="Calibri"/>
                <a:cs typeface="Calibri"/>
                <a:sym typeface="Calibri"/>
              </a:defRPr>
            </a:lvl1pPr>
            <a:lvl2pPr marL="640047" marR="0" lvl="1" indent="-129506" algn="l" rtl="0">
              <a:spcBef>
                <a:spcPts val="480"/>
              </a:spcBef>
              <a:buClr>
                <a:schemeClr val="accent1"/>
              </a:buClr>
              <a:buSzPct val="85000"/>
              <a:buFont typeface="Noto Sans Symbols"/>
              <a:buChar char="●"/>
              <a:defRPr sz="2400" b="0" i="0" u="none" strike="noStrike" cap="none">
                <a:solidFill>
                  <a:schemeClr val="dk1"/>
                </a:solidFill>
                <a:latin typeface="Calibri"/>
                <a:ea typeface="Calibri"/>
                <a:cs typeface="Calibri"/>
                <a:sym typeface="Calibri"/>
              </a:defRPr>
            </a:lvl2pPr>
            <a:lvl3pPr marL="914353" marR="0" lvl="2" indent="-165053" algn="l" rtl="0">
              <a:spcBef>
                <a:spcPts val="400"/>
              </a:spcBef>
              <a:buClr>
                <a:schemeClr val="accent2"/>
              </a:buClr>
              <a:buSzPct val="70000"/>
              <a:buFont typeface="Noto Sans Symbols"/>
              <a:buChar char="●"/>
              <a:defRPr sz="2000" b="0" i="0" u="none" strike="noStrike" cap="none">
                <a:solidFill>
                  <a:schemeClr val="dk1"/>
                </a:solidFill>
                <a:latin typeface="Calibri"/>
                <a:ea typeface="Calibri"/>
                <a:cs typeface="Calibri"/>
                <a:sym typeface="Calibri"/>
              </a:defRPr>
            </a:lvl3pPr>
            <a:lvl4pPr marL="1188659" marR="0" lvl="3" indent="-136464" algn="l" rtl="0">
              <a:spcBef>
                <a:spcPts val="360"/>
              </a:spcBef>
              <a:buClr>
                <a:schemeClr val="accent3"/>
              </a:buClr>
              <a:buSzPct val="64999"/>
              <a:buFont typeface="Noto Sans Symbols"/>
              <a:buChar char="●"/>
              <a:defRPr sz="1800" b="0" i="0" u="none" strike="noStrike" cap="none">
                <a:solidFill>
                  <a:schemeClr val="dk1"/>
                </a:solidFill>
                <a:latin typeface="Calibri"/>
                <a:ea typeface="Calibri"/>
                <a:cs typeface="Calibri"/>
                <a:sym typeface="Calibri"/>
              </a:defRPr>
            </a:lvl4pPr>
            <a:lvl5pPr marL="1462965" marR="0" lvl="4" indent="-144069" algn="l" rtl="0">
              <a:spcBef>
                <a:spcPts val="360"/>
              </a:spcBef>
              <a:buClr>
                <a:schemeClr val="accent4"/>
              </a:buClr>
              <a:buSzPct val="64999"/>
              <a:buFont typeface="Noto Sans Symbols"/>
              <a:buChar char="●"/>
              <a:defRPr sz="1800" b="0" i="0" u="none" strike="noStrike" cap="none">
                <a:solidFill>
                  <a:schemeClr val="dk1"/>
                </a:solidFill>
                <a:latin typeface="Calibri"/>
                <a:ea typeface="Calibri"/>
                <a:cs typeface="Calibri"/>
                <a:sym typeface="Calibri"/>
              </a:defRPr>
            </a:lvl5pPr>
            <a:lvl6pPr marL="1737271" marR="0" lvl="5" indent="-121831" algn="l" rtl="0">
              <a:spcBef>
                <a:spcPts val="360"/>
              </a:spcBef>
              <a:buClr>
                <a:schemeClr val="accent5"/>
              </a:buClr>
              <a:buSzPct val="79999"/>
              <a:buFont typeface="Noto Sans Symbols"/>
              <a:buChar char="●"/>
              <a:defRPr sz="1800" b="0" i="0" u="none" strike="noStrike" cap="none">
                <a:solidFill>
                  <a:schemeClr val="dk1"/>
                </a:solidFill>
                <a:latin typeface="Constantia"/>
                <a:ea typeface="Constantia"/>
                <a:cs typeface="Constantia"/>
                <a:sym typeface="Constantia"/>
              </a:defRPr>
            </a:lvl6pPr>
            <a:lvl7pPr marL="1920140" marR="0" lvl="6" indent="-111661" algn="l" rtl="0">
              <a:spcBef>
                <a:spcPts val="320"/>
              </a:spcBef>
              <a:buClr>
                <a:schemeClr val="accent6"/>
              </a:buClr>
              <a:buSzPct val="80000"/>
              <a:buFont typeface="Noto Sans Symbols"/>
              <a:buChar char="●"/>
              <a:defRPr sz="1600" b="0" i="0" u="none" strike="noStrike" cap="none">
                <a:solidFill>
                  <a:schemeClr val="dk1"/>
                </a:solidFill>
                <a:latin typeface="Constantia"/>
                <a:ea typeface="Constantia"/>
                <a:cs typeface="Constantia"/>
                <a:sym typeface="Constantia"/>
              </a:defRPr>
            </a:lvl7pPr>
            <a:lvl8pPr marL="2194448" marR="0" lvl="7" indent="-86248" algn="l" rtl="0">
              <a:spcBef>
                <a:spcPts val="320"/>
              </a:spcBef>
              <a:buClr>
                <a:schemeClr val="dk2"/>
              </a:buClr>
              <a:buSzPct val="100000"/>
              <a:buFont typeface="Constantia"/>
              <a:buChar char="•"/>
              <a:defRPr sz="1600" b="0" i="0" u="none" strike="noStrike" cap="none">
                <a:solidFill>
                  <a:schemeClr val="dk1"/>
                </a:solidFill>
                <a:latin typeface="Constantia"/>
                <a:ea typeface="Constantia"/>
                <a:cs typeface="Constantia"/>
                <a:sym typeface="Constantia"/>
              </a:defRPr>
            </a:lvl8pPr>
            <a:lvl9pPr marL="2468754" marR="0" lvl="8" indent="-106553" algn="l" rtl="0">
              <a:spcBef>
                <a:spcPts val="280"/>
              </a:spcBef>
              <a:buClr>
                <a:schemeClr val="dk2"/>
              </a:buClr>
              <a:buSzPct val="100000"/>
              <a:buFont typeface="Constantia"/>
              <a:buChar char="•"/>
              <a:defRPr sz="1400" b="0" i="0" u="none" strike="noStrike" cap="none">
                <a:solidFill>
                  <a:schemeClr val="dk1"/>
                </a:solidFill>
                <a:latin typeface="Constantia"/>
                <a:ea typeface="Constantia"/>
                <a:cs typeface="Constantia"/>
                <a:sym typeface="Constantia"/>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29"/>
        <p:cNvGrpSpPr/>
        <p:nvPr/>
      </p:nvGrpSpPr>
      <p:grpSpPr>
        <a:xfrm>
          <a:off x="0" y="0"/>
          <a:ext cx="0" cy="0"/>
          <a:chOff x="0" y="0"/>
          <a:chExt cx="0" cy="0"/>
        </a:xfrm>
      </p:grpSpPr>
      <p:sp>
        <p:nvSpPr>
          <p:cNvPr id="30" name="Shape 30"/>
          <p:cNvSpPr txBox="1">
            <a:spLocks noGrp="1"/>
          </p:cNvSpPr>
          <p:nvPr>
            <p:ph type="title"/>
          </p:nvPr>
        </p:nvSpPr>
        <p:spPr>
          <a:xfrm>
            <a:off x="457200" y="704087"/>
            <a:ext cx="8305799" cy="1143000"/>
          </a:xfrm>
          <a:prstGeom prst="rect">
            <a:avLst/>
          </a:prstGeom>
          <a:noFill/>
          <a:ln>
            <a:noFill/>
          </a:ln>
        </p:spPr>
        <p:txBody>
          <a:bodyPr lIns="91425" tIns="91425" rIns="91425" bIns="91425" anchor="b" anchorCtr="0"/>
          <a:lstStyle>
            <a:lvl1pPr marL="0" marR="0" lvl="0" indent="0" algn="l" rtl="0">
              <a:spcBef>
                <a:spcPts val="0"/>
              </a:spcBef>
              <a:buClr>
                <a:schemeClr val="dk2"/>
              </a:buClr>
              <a:buFont typeface="Calibri"/>
              <a:buNone/>
              <a:defRPr sz="5000" b="0" i="0" u="none" strike="noStrike" cap="none">
                <a:solidFill>
                  <a:schemeClr val="dk2"/>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cSld name="1_Blank">
    <p:spTree>
      <p:nvGrpSpPr>
        <p:cNvPr id="1" name="Shape 31"/>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cSld name="Content with Caption">
    <p:spTree>
      <p:nvGrpSpPr>
        <p:cNvPr id="1" name="Shape 32"/>
        <p:cNvGrpSpPr/>
        <p:nvPr/>
      </p:nvGrpSpPr>
      <p:grpSpPr>
        <a:xfrm>
          <a:off x="0" y="0"/>
          <a:ext cx="0" cy="0"/>
          <a:chOff x="0" y="0"/>
          <a:chExt cx="0" cy="0"/>
        </a:xfrm>
      </p:grpSpPr>
      <p:sp>
        <p:nvSpPr>
          <p:cNvPr id="33" name="Shape 33"/>
          <p:cNvSpPr txBox="1">
            <a:spLocks noGrp="1"/>
          </p:cNvSpPr>
          <p:nvPr>
            <p:ph type="body" idx="1"/>
          </p:nvPr>
        </p:nvSpPr>
        <p:spPr>
          <a:xfrm>
            <a:off x="3575050" y="1905000"/>
            <a:ext cx="5111750" cy="4343400"/>
          </a:xfrm>
          <a:prstGeom prst="rect">
            <a:avLst/>
          </a:prstGeom>
          <a:noFill/>
          <a:ln>
            <a:noFill/>
          </a:ln>
        </p:spPr>
        <p:txBody>
          <a:bodyPr lIns="91425" tIns="91425" rIns="91425" bIns="91425" anchor="t" anchorCtr="0"/>
          <a:lstStyle>
            <a:lvl1pPr marL="0" marR="0" lvl="0" indent="0" algn="l" rtl="0">
              <a:spcBef>
                <a:spcPts val="560"/>
              </a:spcBef>
              <a:buClr>
                <a:schemeClr val="accent3"/>
              </a:buClr>
              <a:buFont typeface="Noto Sans Symbols"/>
              <a:buNone/>
              <a:defRPr sz="2800" b="0" i="0" u="none" strike="noStrike" cap="none">
                <a:solidFill>
                  <a:schemeClr val="dk1"/>
                </a:solidFill>
                <a:latin typeface="Calibri"/>
                <a:ea typeface="Calibri"/>
                <a:cs typeface="Calibri"/>
                <a:sym typeface="Calibri"/>
              </a:defRPr>
            </a:lvl1pPr>
            <a:lvl2pPr marL="640047" marR="0" lvl="1" indent="-118711" algn="l" rtl="0">
              <a:spcBef>
                <a:spcPts val="520"/>
              </a:spcBef>
              <a:buClr>
                <a:schemeClr val="accent1"/>
              </a:buClr>
              <a:buSzPct val="85000"/>
              <a:buFont typeface="Noto Sans Symbols"/>
              <a:buChar char="●"/>
              <a:defRPr sz="2600" b="0" i="0" u="none" strike="noStrike" cap="none">
                <a:solidFill>
                  <a:schemeClr val="dk1"/>
                </a:solidFill>
                <a:latin typeface="Calibri"/>
                <a:ea typeface="Calibri"/>
                <a:cs typeface="Calibri"/>
                <a:sym typeface="Calibri"/>
              </a:defRPr>
            </a:lvl2pPr>
            <a:lvl3pPr marL="914353" marR="0" lvl="2" indent="-147272" algn="l" rtl="0">
              <a:spcBef>
                <a:spcPts val="480"/>
              </a:spcBef>
              <a:buClr>
                <a:schemeClr val="accent2"/>
              </a:buClr>
              <a:buSzPct val="70000"/>
              <a:buFont typeface="Noto Sans Symbols"/>
              <a:buChar char="●"/>
              <a:defRPr sz="2400" b="0" i="0" u="none" strike="noStrike" cap="none">
                <a:solidFill>
                  <a:schemeClr val="dk1"/>
                </a:solidFill>
                <a:latin typeface="Calibri"/>
                <a:ea typeface="Calibri"/>
                <a:cs typeface="Calibri"/>
                <a:sym typeface="Calibri"/>
              </a:defRPr>
            </a:lvl3pPr>
            <a:lvl4pPr marL="1188659" marR="0" lvl="3" indent="-128209" algn="l" rtl="0">
              <a:spcBef>
                <a:spcPts val="400"/>
              </a:spcBef>
              <a:buClr>
                <a:schemeClr val="accent3"/>
              </a:buClr>
              <a:buSzPct val="64999"/>
              <a:buFont typeface="Noto Sans Symbols"/>
              <a:buChar char="●"/>
              <a:defRPr sz="2000" b="0" i="0" u="none" strike="noStrike" cap="none">
                <a:solidFill>
                  <a:schemeClr val="dk1"/>
                </a:solidFill>
                <a:latin typeface="Calibri"/>
                <a:ea typeface="Calibri"/>
                <a:cs typeface="Calibri"/>
                <a:sym typeface="Calibri"/>
              </a:defRPr>
            </a:lvl4pPr>
            <a:lvl5pPr marL="1462965" marR="0" lvl="4" indent="-144069" algn="l" rtl="0">
              <a:spcBef>
                <a:spcPts val="360"/>
              </a:spcBef>
              <a:buClr>
                <a:schemeClr val="accent4"/>
              </a:buClr>
              <a:buSzPct val="64999"/>
              <a:buFont typeface="Noto Sans Symbols"/>
              <a:buChar char="●"/>
              <a:defRPr sz="1800" b="0" i="0" u="none" strike="noStrike" cap="none">
                <a:solidFill>
                  <a:schemeClr val="dk1"/>
                </a:solidFill>
                <a:latin typeface="Calibri"/>
                <a:ea typeface="Calibri"/>
                <a:cs typeface="Calibri"/>
                <a:sym typeface="Calibri"/>
              </a:defRPr>
            </a:lvl5pPr>
            <a:lvl6pPr marL="1737271" marR="0" lvl="5" indent="-121831" algn="l" rtl="0">
              <a:spcBef>
                <a:spcPts val="360"/>
              </a:spcBef>
              <a:buClr>
                <a:schemeClr val="accent5"/>
              </a:buClr>
              <a:buSzPct val="79999"/>
              <a:buFont typeface="Noto Sans Symbols"/>
              <a:buChar char="●"/>
              <a:defRPr sz="1800" b="0" i="0" u="none" strike="noStrike" cap="none">
                <a:solidFill>
                  <a:schemeClr val="dk1"/>
                </a:solidFill>
                <a:latin typeface="Constantia"/>
                <a:ea typeface="Constantia"/>
                <a:cs typeface="Constantia"/>
                <a:sym typeface="Constantia"/>
              </a:defRPr>
            </a:lvl6pPr>
            <a:lvl7pPr marL="1920140" marR="0" lvl="6" indent="-111661" algn="l" rtl="0">
              <a:spcBef>
                <a:spcPts val="320"/>
              </a:spcBef>
              <a:buClr>
                <a:schemeClr val="accent6"/>
              </a:buClr>
              <a:buSzPct val="80000"/>
              <a:buFont typeface="Noto Sans Symbols"/>
              <a:buChar char="●"/>
              <a:defRPr sz="1600" b="0" i="0" u="none" strike="noStrike" cap="none">
                <a:solidFill>
                  <a:schemeClr val="dk1"/>
                </a:solidFill>
                <a:latin typeface="Constantia"/>
                <a:ea typeface="Constantia"/>
                <a:cs typeface="Constantia"/>
                <a:sym typeface="Constantia"/>
              </a:defRPr>
            </a:lvl7pPr>
            <a:lvl8pPr marL="2194448" marR="0" lvl="7" indent="-86248" algn="l" rtl="0">
              <a:spcBef>
                <a:spcPts val="320"/>
              </a:spcBef>
              <a:buClr>
                <a:schemeClr val="dk2"/>
              </a:buClr>
              <a:buSzPct val="100000"/>
              <a:buFont typeface="Constantia"/>
              <a:buChar char="•"/>
              <a:defRPr sz="1600" b="0" i="0" u="none" strike="noStrike" cap="none">
                <a:solidFill>
                  <a:schemeClr val="dk1"/>
                </a:solidFill>
                <a:latin typeface="Constantia"/>
                <a:ea typeface="Constantia"/>
                <a:cs typeface="Constantia"/>
                <a:sym typeface="Constantia"/>
              </a:defRPr>
            </a:lvl8pPr>
            <a:lvl9pPr marL="2468754" marR="0" lvl="8" indent="-106553" algn="l" rtl="0">
              <a:spcBef>
                <a:spcPts val="280"/>
              </a:spcBef>
              <a:buClr>
                <a:schemeClr val="dk2"/>
              </a:buClr>
              <a:buSzPct val="100000"/>
              <a:buFont typeface="Constantia"/>
              <a:buChar char="•"/>
              <a:defRPr sz="1400" b="0" i="0" u="none" strike="noStrike" cap="none">
                <a:solidFill>
                  <a:schemeClr val="dk1"/>
                </a:solidFill>
                <a:latin typeface="Constantia"/>
                <a:ea typeface="Constantia"/>
                <a:cs typeface="Constantia"/>
                <a:sym typeface="Constantia"/>
              </a:defRPr>
            </a:lvl9pPr>
          </a:lstStyle>
          <a:p>
            <a:endParaRPr/>
          </a:p>
        </p:txBody>
      </p:sp>
      <p:sp>
        <p:nvSpPr>
          <p:cNvPr id="34" name="Shape 34"/>
          <p:cNvSpPr txBox="1">
            <a:spLocks noGrp="1"/>
          </p:cNvSpPr>
          <p:nvPr>
            <p:ph type="title"/>
          </p:nvPr>
        </p:nvSpPr>
        <p:spPr>
          <a:xfrm>
            <a:off x="457200" y="704087"/>
            <a:ext cx="8229600" cy="1143000"/>
          </a:xfrm>
          <a:prstGeom prst="rect">
            <a:avLst/>
          </a:prstGeom>
          <a:noFill/>
          <a:ln>
            <a:noFill/>
          </a:ln>
        </p:spPr>
        <p:txBody>
          <a:bodyPr lIns="91425" tIns="91425" rIns="91425" bIns="91425" anchor="b" anchorCtr="0"/>
          <a:lstStyle>
            <a:lvl1pPr marL="0" marR="0" lvl="0" indent="0" algn="l" rtl="0">
              <a:spcBef>
                <a:spcPts val="0"/>
              </a:spcBef>
              <a:buClr>
                <a:schemeClr val="accent4"/>
              </a:buClr>
              <a:buFont typeface="Calibri"/>
              <a:buNone/>
              <a:defRPr sz="5000" b="0" i="0" u="none" strike="noStrike" cap="none">
                <a:solidFill>
                  <a:schemeClr val="accent4"/>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35" name="Shape 35"/>
          <p:cNvSpPr txBox="1">
            <a:spLocks noGrp="1"/>
          </p:cNvSpPr>
          <p:nvPr>
            <p:ph type="body" idx="2"/>
          </p:nvPr>
        </p:nvSpPr>
        <p:spPr>
          <a:xfrm>
            <a:off x="457200" y="1905000"/>
            <a:ext cx="3124199" cy="4343400"/>
          </a:xfrm>
          <a:prstGeom prst="rect">
            <a:avLst/>
          </a:prstGeom>
          <a:noFill/>
          <a:ln>
            <a:noFill/>
          </a:ln>
        </p:spPr>
        <p:txBody>
          <a:bodyPr lIns="91425" tIns="91425" rIns="91425" bIns="91425" anchor="t" anchorCtr="0"/>
          <a:lstStyle>
            <a:lvl1pPr marL="274306" marR="0" lvl="0" indent="-141591" algn="l" rtl="0">
              <a:spcBef>
                <a:spcPts val="440"/>
              </a:spcBef>
              <a:buClr>
                <a:schemeClr val="accent3"/>
              </a:buClr>
              <a:buSzPct val="95000"/>
              <a:buFont typeface="Noto Sans Symbols"/>
              <a:buChar char="●"/>
              <a:defRPr sz="2200" b="0" i="0" u="none" strike="noStrike" cap="none">
                <a:solidFill>
                  <a:schemeClr val="dk1"/>
                </a:solidFill>
                <a:latin typeface="Calibri"/>
                <a:ea typeface="Calibri"/>
                <a:cs typeface="Calibri"/>
                <a:sym typeface="Calibri"/>
              </a:defRPr>
            </a:lvl1pPr>
            <a:lvl2pPr marL="640047" marR="0" lvl="1" indent="-151096" algn="l" rtl="0">
              <a:spcBef>
                <a:spcPts val="400"/>
              </a:spcBef>
              <a:buClr>
                <a:schemeClr val="accent1"/>
              </a:buClr>
              <a:buSzPct val="85000"/>
              <a:buFont typeface="Noto Sans Symbols"/>
              <a:buChar char="●"/>
              <a:defRPr sz="2000" b="0" i="0" u="none" strike="noStrike" cap="none">
                <a:solidFill>
                  <a:schemeClr val="dk1"/>
                </a:solidFill>
                <a:latin typeface="Calibri"/>
                <a:ea typeface="Calibri"/>
                <a:cs typeface="Calibri"/>
                <a:sym typeface="Calibri"/>
              </a:defRPr>
            </a:lvl2pPr>
            <a:lvl3pPr marL="914353" marR="0" lvl="2" indent="-173943" algn="l" rtl="0">
              <a:spcBef>
                <a:spcPts val="360"/>
              </a:spcBef>
              <a:buClr>
                <a:schemeClr val="accent2"/>
              </a:buClr>
              <a:buSzPct val="70000"/>
              <a:buFont typeface="Noto Sans Symbols"/>
              <a:buChar char="●"/>
              <a:defRPr sz="1800" b="0" i="0" u="none" strike="noStrike" cap="none">
                <a:solidFill>
                  <a:schemeClr val="dk1"/>
                </a:solidFill>
                <a:latin typeface="Calibri"/>
                <a:ea typeface="Calibri"/>
                <a:cs typeface="Calibri"/>
                <a:sym typeface="Calibri"/>
              </a:defRPr>
            </a:lvl3pPr>
            <a:lvl4pPr marL="1188659" marR="0" lvl="3" indent="-144719" algn="l" rtl="0">
              <a:spcBef>
                <a:spcPts val="320"/>
              </a:spcBef>
              <a:buClr>
                <a:schemeClr val="accent3"/>
              </a:buClr>
              <a:buSzPct val="64999"/>
              <a:buFont typeface="Noto Sans Symbols"/>
              <a:buChar char="●"/>
              <a:defRPr sz="1600" b="0" i="0" u="none" strike="noStrike" cap="none">
                <a:solidFill>
                  <a:schemeClr val="dk1"/>
                </a:solidFill>
                <a:latin typeface="Calibri"/>
                <a:ea typeface="Calibri"/>
                <a:cs typeface="Calibri"/>
                <a:sym typeface="Calibri"/>
              </a:defRPr>
            </a:lvl4pPr>
            <a:lvl5pPr marL="1462965" marR="0" lvl="4" indent="-152325" algn="l" rtl="0">
              <a:spcBef>
                <a:spcPts val="320"/>
              </a:spcBef>
              <a:buClr>
                <a:schemeClr val="accent4"/>
              </a:buClr>
              <a:buSzPct val="64999"/>
              <a:buFont typeface="Noto Sans Symbols"/>
              <a:buChar char="●"/>
              <a:defRPr sz="1600" b="0" i="0" u="none" strike="noStrike" cap="none">
                <a:solidFill>
                  <a:schemeClr val="dk1"/>
                </a:solidFill>
                <a:latin typeface="Calibri"/>
                <a:ea typeface="Calibri"/>
                <a:cs typeface="Calibri"/>
                <a:sym typeface="Calibri"/>
              </a:defRPr>
            </a:lvl5pPr>
            <a:lvl6pPr marL="1737271" marR="0" lvl="5" indent="-121831" algn="l" rtl="0">
              <a:spcBef>
                <a:spcPts val="360"/>
              </a:spcBef>
              <a:buClr>
                <a:schemeClr val="accent5"/>
              </a:buClr>
              <a:buSzPct val="79999"/>
              <a:buFont typeface="Noto Sans Symbols"/>
              <a:buChar char="●"/>
              <a:defRPr sz="1800" b="0" i="0" u="none" strike="noStrike" cap="none">
                <a:solidFill>
                  <a:schemeClr val="dk1"/>
                </a:solidFill>
                <a:latin typeface="Constantia"/>
                <a:ea typeface="Constantia"/>
                <a:cs typeface="Constantia"/>
                <a:sym typeface="Constantia"/>
              </a:defRPr>
            </a:lvl6pPr>
            <a:lvl7pPr marL="1920140" marR="0" lvl="6" indent="-111661" algn="l" rtl="0">
              <a:spcBef>
                <a:spcPts val="320"/>
              </a:spcBef>
              <a:buClr>
                <a:schemeClr val="accent6"/>
              </a:buClr>
              <a:buSzPct val="80000"/>
              <a:buFont typeface="Noto Sans Symbols"/>
              <a:buChar char="●"/>
              <a:defRPr sz="1600" b="0" i="0" u="none" strike="noStrike" cap="none">
                <a:solidFill>
                  <a:schemeClr val="dk1"/>
                </a:solidFill>
                <a:latin typeface="Constantia"/>
                <a:ea typeface="Constantia"/>
                <a:cs typeface="Constantia"/>
                <a:sym typeface="Constantia"/>
              </a:defRPr>
            </a:lvl7pPr>
            <a:lvl8pPr marL="2194448" marR="0" lvl="7" indent="-86248" algn="l" rtl="0">
              <a:spcBef>
                <a:spcPts val="320"/>
              </a:spcBef>
              <a:buClr>
                <a:schemeClr val="dk2"/>
              </a:buClr>
              <a:buSzPct val="100000"/>
              <a:buFont typeface="Constantia"/>
              <a:buChar char="•"/>
              <a:defRPr sz="1600" b="0" i="0" u="none" strike="noStrike" cap="none">
                <a:solidFill>
                  <a:schemeClr val="dk1"/>
                </a:solidFill>
                <a:latin typeface="Constantia"/>
                <a:ea typeface="Constantia"/>
                <a:cs typeface="Constantia"/>
                <a:sym typeface="Constantia"/>
              </a:defRPr>
            </a:lvl8pPr>
            <a:lvl9pPr marL="2468754" marR="0" lvl="8" indent="-106553" algn="l" rtl="0">
              <a:spcBef>
                <a:spcPts val="280"/>
              </a:spcBef>
              <a:buClr>
                <a:schemeClr val="dk2"/>
              </a:buClr>
              <a:buSzPct val="100000"/>
              <a:buFont typeface="Constantia"/>
              <a:buChar char="•"/>
              <a:defRPr sz="1400" b="0" i="0" u="none" strike="noStrike" cap="none">
                <a:solidFill>
                  <a:schemeClr val="dk1"/>
                </a:solidFill>
                <a:latin typeface="Constantia"/>
                <a:ea typeface="Constantia"/>
                <a:cs typeface="Constantia"/>
                <a:sym typeface="Constantia"/>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twoColTx">
  <p:cSld name="twoColTx">
    <p:spTree>
      <p:nvGrpSpPr>
        <p:cNvPr id="1" name="Shape 36"/>
        <p:cNvGrpSpPr/>
        <p:nvPr/>
      </p:nvGrpSpPr>
      <p:grpSpPr>
        <a:xfrm>
          <a:off x="0" y="0"/>
          <a:ext cx="0" cy="0"/>
          <a:chOff x="0" y="0"/>
          <a:chExt cx="0" cy="0"/>
        </a:xfrm>
      </p:grpSpPr>
      <p:sp>
        <p:nvSpPr>
          <p:cNvPr id="37" name="Shape 37"/>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lvl="0" indent="0" algn="l" rtl="0">
              <a:spcBef>
                <a:spcPts val="0"/>
              </a:spcBef>
              <a:buClr>
                <a:srgbClr val="991B1E"/>
              </a:buClr>
              <a:buFont typeface="Georgia"/>
              <a:buNone/>
              <a:defRPr sz="4800" b="0" i="0" u="none" strike="noStrike" cap="none">
                <a:solidFill>
                  <a:srgbClr val="991B1E"/>
                </a:solidFill>
                <a:latin typeface="Calibri"/>
                <a:ea typeface="Calibri"/>
                <a:cs typeface="Calibri"/>
                <a:sym typeface="Calibri"/>
              </a:defRPr>
            </a:lvl1pPr>
            <a:lvl2pPr lvl="1" indent="0" algn="l" rtl="0">
              <a:spcBef>
                <a:spcPts val="0"/>
              </a:spcBef>
              <a:buClr>
                <a:schemeClr val="lt1"/>
              </a:buClr>
              <a:buFont typeface="Georgia"/>
              <a:buNone/>
              <a:defRPr sz="4800" b="0">
                <a:solidFill>
                  <a:schemeClr val="lt1"/>
                </a:solidFill>
                <a:latin typeface="Georgia"/>
                <a:ea typeface="Georgia"/>
                <a:cs typeface="Georgia"/>
                <a:sym typeface="Georgia"/>
              </a:defRPr>
            </a:lvl2pPr>
            <a:lvl3pPr lvl="2" indent="0" algn="l" rtl="0">
              <a:spcBef>
                <a:spcPts val="0"/>
              </a:spcBef>
              <a:buClr>
                <a:schemeClr val="lt1"/>
              </a:buClr>
              <a:buFont typeface="Georgia"/>
              <a:buNone/>
              <a:defRPr sz="4800" b="0">
                <a:solidFill>
                  <a:schemeClr val="lt1"/>
                </a:solidFill>
                <a:latin typeface="Georgia"/>
                <a:ea typeface="Georgia"/>
                <a:cs typeface="Georgia"/>
                <a:sym typeface="Georgia"/>
              </a:defRPr>
            </a:lvl3pPr>
            <a:lvl4pPr lvl="3" indent="0" algn="l" rtl="0">
              <a:spcBef>
                <a:spcPts val="0"/>
              </a:spcBef>
              <a:buClr>
                <a:schemeClr val="lt1"/>
              </a:buClr>
              <a:buFont typeface="Georgia"/>
              <a:buNone/>
              <a:defRPr sz="4800" b="0">
                <a:solidFill>
                  <a:schemeClr val="lt1"/>
                </a:solidFill>
                <a:latin typeface="Georgia"/>
                <a:ea typeface="Georgia"/>
                <a:cs typeface="Georgia"/>
                <a:sym typeface="Georgia"/>
              </a:defRPr>
            </a:lvl4pPr>
            <a:lvl5pPr lvl="4" indent="0" algn="l" rtl="0">
              <a:spcBef>
                <a:spcPts val="0"/>
              </a:spcBef>
              <a:buClr>
                <a:schemeClr val="lt1"/>
              </a:buClr>
              <a:buFont typeface="Georgia"/>
              <a:buNone/>
              <a:defRPr sz="4800" b="0">
                <a:solidFill>
                  <a:schemeClr val="lt1"/>
                </a:solidFill>
                <a:latin typeface="Georgia"/>
                <a:ea typeface="Georgia"/>
                <a:cs typeface="Georgia"/>
                <a:sym typeface="Georgia"/>
              </a:defRPr>
            </a:lvl5pPr>
            <a:lvl6pPr lvl="5" indent="0" algn="l" rtl="0">
              <a:spcBef>
                <a:spcPts val="0"/>
              </a:spcBef>
              <a:buClr>
                <a:schemeClr val="lt1"/>
              </a:buClr>
              <a:buFont typeface="Georgia"/>
              <a:buNone/>
              <a:defRPr sz="4800" b="0">
                <a:solidFill>
                  <a:schemeClr val="lt1"/>
                </a:solidFill>
                <a:latin typeface="Georgia"/>
                <a:ea typeface="Georgia"/>
                <a:cs typeface="Georgia"/>
                <a:sym typeface="Georgia"/>
              </a:defRPr>
            </a:lvl6pPr>
            <a:lvl7pPr lvl="6" indent="0" algn="l" rtl="0">
              <a:spcBef>
                <a:spcPts val="0"/>
              </a:spcBef>
              <a:buClr>
                <a:schemeClr val="lt1"/>
              </a:buClr>
              <a:buFont typeface="Georgia"/>
              <a:buNone/>
              <a:defRPr sz="4800" b="0">
                <a:solidFill>
                  <a:schemeClr val="lt1"/>
                </a:solidFill>
                <a:latin typeface="Georgia"/>
                <a:ea typeface="Georgia"/>
                <a:cs typeface="Georgia"/>
                <a:sym typeface="Georgia"/>
              </a:defRPr>
            </a:lvl7pPr>
            <a:lvl8pPr lvl="7" indent="0" algn="l" rtl="0">
              <a:spcBef>
                <a:spcPts val="0"/>
              </a:spcBef>
              <a:buClr>
                <a:schemeClr val="lt1"/>
              </a:buClr>
              <a:buFont typeface="Georgia"/>
              <a:buNone/>
              <a:defRPr sz="4800" b="0">
                <a:solidFill>
                  <a:schemeClr val="lt1"/>
                </a:solidFill>
                <a:latin typeface="Georgia"/>
                <a:ea typeface="Georgia"/>
                <a:cs typeface="Georgia"/>
                <a:sym typeface="Georgia"/>
              </a:defRPr>
            </a:lvl8pPr>
            <a:lvl9pPr lvl="8" indent="0" algn="l" rtl="0">
              <a:spcBef>
                <a:spcPts val="0"/>
              </a:spcBef>
              <a:buClr>
                <a:schemeClr val="lt1"/>
              </a:buClr>
              <a:buFont typeface="Georgia"/>
              <a:buNone/>
              <a:defRPr sz="4800" b="0">
                <a:solidFill>
                  <a:schemeClr val="lt1"/>
                </a:solidFill>
                <a:latin typeface="Georgia"/>
                <a:ea typeface="Georgia"/>
                <a:cs typeface="Georgia"/>
                <a:sym typeface="Georgia"/>
              </a:defRPr>
            </a:lvl9pPr>
          </a:lstStyle>
          <a:p>
            <a:endParaRPr/>
          </a:p>
        </p:txBody>
      </p:sp>
      <p:sp>
        <p:nvSpPr>
          <p:cNvPr id="38" name="Shape 38"/>
          <p:cNvSpPr txBox="1">
            <a:spLocks noGrp="1"/>
          </p:cNvSpPr>
          <p:nvPr>
            <p:ph type="body" idx="1"/>
          </p:nvPr>
        </p:nvSpPr>
        <p:spPr>
          <a:xfrm>
            <a:off x="457200" y="1600200"/>
            <a:ext cx="3994500" cy="4967700"/>
          </a:xfrm>
          <a:prstGeom prst="rect">
            <a:avLst/>
          </a:prstGeom>
          <a:noFill/>
          <a:ln>
            <a:noFill/>
          </a:ln>
        </p:spPr>
        <p:txBody>
          <a:bodyPr lIns="91425" tIns="91425" rIns="91425" bIns="91425" anchor="t" anchorCtr="0"/>
          <a:lstStyle>
            <a:lvl1pPr marL="274306" marR="0" lvl="0" indent="-117461" algn="l" rtl="0">
              <a:spcBef>
                <a:spcPts val="520"/>
              </a:spcBef>
              <a:buClr>
                <a:schemeClr val="accent3"/>
              </a:buClr>
              <a:buSzPct val="95000"/>
              <a:buFont typeface="Noto Sans Symbols"/>
              <a:buChar char="●"/>
              <a:defRPr sz="2600" b="0" i="0" u="none" strike="noStrike" cap="none">
                <a:solidFill>
                  <a:schemeClr val="dk1"/>
                </a:solidFill>
                <a:latin typeface="Calibri"/>
                <a:ea typeface="Calibri"/>
                <a:cs typeface="Calibri"/>
                <a:sym typeface="Calibri"/>
              </a:defRPr>
            </a:lvl1pPr>
            <a:lvl2pPr marL="640047" marR="0" lvl="1" indent="-129506" algn="l" rtl="0">
              <a:spcBef>
                <a:spcPts val="480"/>
              </a:spcBef>
              <a:buClr>
                <a:schemeClr val="accent1"/>
              </a:buClr>
              <a:buSzPct val="85000"/>
              <a:buFont typeface="Noto Sans Symbols"/>
              <a:buChar char="●"/>
              <a:defRPr sz="2400" b="0" i="0" u="none" strike="noStrike" cap="none">
                <a:solidFill>
                  <a:schemeClr val="dk1"/>
                </a:solidFill>
                <a:latin typeface="Calibri"/>
                <a:ea typeface="Calibri"/>
                <a:cs typeface="Calibri"/>
                <a:sym typeface="Calibri"/>
              </a:defRPr>
            </a:lvl2pPr>
            <a:lvl3pPr marL="914353" marR="0" lvl="2" indent="-160608" algn="l" rtl="0">
              <a:spcBef>
                <a:spcPts val="420"/>
              </a:spcBef>
              <a:buClr>
                <a:schemeClr val="accent2"/>
              </a:buClr>
              <a:buSzPct val="70000"/>
              <a:buFont typeface="Noto Sans Symbols"/>
              <a:buChar char="●"/>
              <a:defRPr sz="2100" b="0" i="0" u="none" strike="noStrike" cap="none">
                <a:solidFill>
                  <a:schemeClr val="dk1"/>
                </a:solidFill>
                <a:latin typeface="Calibri"/>
                <a:ea typeface="Calibri"/>
                <a:cs typeface="Calibri"/>
                <a:sym typeface="Calibri"/>
              </a:defRPr>
            </a:lvl3pPr>
            <a:lvl4pPr marL="1188659" marR="0" lvl="3" indent="-128209" algn="l" rtl="0">
              <a:spcBef>
                <a:spcPts val="400"/>
              </a:spcBef>
              <a:buClr>
                <a:schemeClr val="accent3"/>
              </a:buClr>
              <a:buSzPct val="64999"/>
              <a:buFont typeface="Noto Sans Symbols"/>
              <a:buChar char="●"/>
              <a:defRPr sz="2000" b="0" i="0" u="none" strike="noStrike" cap="none">
                <a:solidFill>
                  <a:schemeClr val="dk1"/>
                </a:solidFill>
                <a:latin typeface="Calibri"/>
                <a:ea typeface="Calibri"/>
                <a:cs typeface="Calibri"/>
                <a:sym typeface="Calibri"/>
              </a:defRPr>
            </a:lvl4pPr>
            <a:lvl5pPr marL="1462965" marR="0" lvl="4" indent="-144069" algn="l" rtl="0">
              <a:spcBef>
                <a:spcPts val="360"/>
              </a:spcBef>
              <a:buClr>
                <a:schemeClr val="accent4"/>
              </a:buClr>
              <a:buSzPct val="64999"/>
              <a:buFont typeface="Noto Sans Symbols"/>
              <a:buChar char="●"/>
              <a:defRPr sz="1800" b="0" i="0" u="none" strike="noStrike" cap="none">
                <a:solidFill>
                  <a:schemeClr val="dk1"/>
                </a:solidFill>
                <a:latin typeface="Calibri"/>
                <a:ea typeface="Calibri"/>
                <a:cs typeface="Calibri"/>
                <a:sym typeface="Calibri"/>
              </a:defRPr>
            </a:lvl5pPr>
            <a:lvl6pPr marL="1737271" marR="0" lvl="5" indent="-121831" algn="l" rtl="0">
              <a:spcBef>
                <a:spcPts val="360"/>
              </a:spcBef>
              <a:buClr>
                <a:schemeClr val="accent5"/>
              </a:buClr>
              <a:buSzPct val="79999"/>
              <a:buFont typeface="Noto Sans Symbols"/>
              <a:buChar char="●"/>
              <a:defRPr sz="1800" b="0" i="0" u="none" strike="noStrike" cap="none">
                <a:solidFill>
                  <a:schemeClr val="dk1"/>
                </a:solidFill>
                <a:latin typeface="Constantia"/>
                <a:ea typeface="Constantia"/>
                <a:cs typeface="Constantia"/>
                <a:sym typeface="Constantia"/>
              </a:defRPr>
            </a:lvl6pPr>
            <a:lvl7pPr marL="1920140" marR="0" lvl="6" indent="-101500" algn="l" rtl="0">
              <a:spcBef>
                <a:spcPts val="360"/>
              </a:spcBef>
              <a:buClr>
                <a:schemeClr val="accent6"/>
              </a:buClr>
              <a:buSzPct val="79999"/>
              <a:buFont typeface="Noto Sans Symbols"/>
              <a:buChar char="●"/>
              <a:defRPr sz="1800" b="0" i="0" u="none" strike="noStrike" cap="none">
                <a:solidFill>
                  <a:schemeClr val="dk1"/>
                </a:solidFill>
                <a:latin typeface="Constantia"/>
                <a:ea typeface="Constantia"/>
                <a:cs typeface="Constantia"/>
                <a:sym typeface="Constantia"/>
              </a:defRPr>
            </a:lvl7pPr>
            <a:lvl8pPr marL="2194448" marR="0" lvl="7" indent="-73548" algn="l" rtl="0">
              <a:spcBef>
                <a:spcPts val="360"/>
              </a:spcBef>
              <a:buClr>
                <a:schemeClr val="dk2"/>
              </a:buClr>
              <a:buSzPct val="100000"/>
              <a:buFont typeface="Constantia"/>
              <a:buChar char="•"/>
              <a:defRPr sz="1800" b="0" i="0" u="none" strike="noStrike" cap="none">
                <a:solidFill>
                  <a:schemeClr val="dk1"/>
                </a:solidFill>
                <a:latin typeface="Constantia"/>
                <a:ea typeface="Constantia"/>
                <a:cs typeface="Constantia"/>
                <a:sym typeface="Constantia"/>
              </a:defRPr>
            </a:lvl8pPr>
            <a:lvl9pPr marL="2468754" marR="0" lvl="8" indent="-81153" algn="l" rtl="0">
              <a:spcBef>
                <a:spcPts val="360"/>
              </a:spcBef>
              <a:buClr>
                <a:schemeClr val="dk2"/>
              </a:buClr>
              <a:buSzPct val="100000"/>
              <a:buFont typeface="Constantia"/>
              <a:buChar char="•"/>
              <a:defRPr sz="1800" b="0" i="0" u="none" strike="noStrike" cap="none">
                <a:solidFill>
                  <a:schemeClr val="dk1"/>
                </a:solidFill>
                <a:latin typeface="Constantia"/>
                <a:ea typeface="Constantia"/>
                <a:cs typeface="Constantia"/>
                <a:sym typeface="Constantia"/>
              </a:defRPr>
            </a:lvl9pPr>
          </a:lstStyle>
          <a:p>
            <a:endParaRPr/>
          </a:p>
        </p:txBody>
      </p:sp>
      <p:sp>
        <p:nvSpPr>
          <p:cNvPr id="39" name="Shape 39"/>
          <p:cNvSpPr txBox="1">
            <a:spLocks noGrp="1"/>
          </p:cNvSpPr>
          <p:nvPr>
            <p:ph type="body" idx="2"/>
          </p:nvPr>
        </p:nvSpPr>
        <p:spPr>
          <a:xfrm>
            <a:off x="4692273" y="1600200"/>
            <a:ext cx="3994500" cy="4967700"/>
          </a:xfrm>
          <a:prstGeom prst="rect">
            <a:avLst/>
          </a:prstGeom>
          <a:noFill/>
          <a:ln>
            <a:noFill/>
          </a:ln>
        </p:spPr>
        <p:txBody>
          <a:bodyPr lIns="91425" tIns="91425" rIns="91425" bIns="91425" anchor="t" anchorCtr="0"/>
          <a:lstStyle>
            <a:lvl1pPr marL="274306" marR="0" lvl="0" indent="-117461" algn="l" rtl="0">
              <a:spcBef>
                <a:spcPts val="520"/>
              </a:spcBef>
              <a:buClr>
                <a:schemeClr val="accent3"/>
              </a:buClr>
              <a:buSzPct val="95000"/>
              <a:buFont typeface="Noto Sans Symbols"/>
              <a:buChar char="●"/>
              <a:defRPr sz="2600" b="0" i="0" u="none" strike="noStrike" cap="none">
                <a:solidFill>
                  <a:schemeClr val="dk1"/>
                </a:solidFill>
                <a:latin typeface="Calibri"/>
                <a:ea typeface="Calibri"/>
                <a:cs typeface="Calibri"/>
                <a:sym typeface="Calibri"/>
              </a:defRPr>
            </a:lvl1pPr>
            <a:lvl2pPr marL="640047" marR="0" lvl="1" indent="-129506" algn="l" rtl="0">
              <a:spcBef>
                <a:spcPts val="480"/>
              </a:spcBef>
              <a:buClr>
                <a:schemeClr val="accent1"/>
              </a:buClr>
              <a:buSzPct val="85000"/>
              <a:buFont typeface="Noto Sans Symbols"/>
              <a:buChar char="●"/>
              <a:defRPr sz="2400" b="0" i="0" u="none" strike="noStrike" cap="none">
                <a:solidFill>
                  <a:schemeClr val="dk1"/>
                </a:solidFill>
                <a:latin typeface="Calibri"/>
                <a:ea typeface="Calibri"/>
                <a:cs typeface="Calibri"/>
                <a:sym typeface="Calibri"/>
              </a:defRPr>
            </a:lvl2pPr>
            <a:lvl3pPr marL="914353" marR="0" lvl="2" indent="-160608" algn="l" rtl="0">
              <a:spcBef>
                <a:spcPts val="420"/>
              </a:spcBef>
              <a:buClr>
                <a:schemeClr val="accent2"/>
              </a:buClr>
              <a:buSzPct val="70000"/>
              <a:buFont typeface="Noto Sans Symbols"/>
              <a:buChar char="●"/>
              <a:defRPr sz="2100" b="0" i="0" u="none" strike="noStrike" cap="none">
                <a:solidFill>
                  <a:schemeClr val="dk1"/>
                </a:solidFill>
                <a:latin typeface="Calibri"/>
                <a:ea typeface="Calibri"/>
                <a:cs typeface="Calibri"/>
                <a:sym typeface="Calibri"/>
              </a:defRPr>
            </a:lvl3pPr>
            <a:lvl4pPr marL="1188659" marR="0" lvl="3" indent="-128209" algn="l" rtl="0">
              <a:spcBef>
                <a:spcPts val="400"/>
              </a:spcBef>
              <a:buClr>
                <a:schemeClr val="accent3"/>
              </a:buClr>
              <a:buSzPct val="64999"/>
              <a:buFont typeface="Noto Sans Symbols"/>
              <a:buChar char="●"/>
              <a:defRPr sz="2000" b="0" i="0" u="none" strike="noStrike" cap="none">
                <a:solidFill>
                  <a:schemeClr val="dk1"/>
                </a:solidFill>
                <a:latin typeface="Calibri"/>
                <a:ea typeface="Calibri"/>
                <a:cs typeface="Calibri"/>
                <a:sym typeface="Calibri"/>
              </a:defRPr>
            </a:lvl4pPr>
            <a:lvl5pPr marL="1462965" marR="0" lvl="4" indent="-144069" algn="l" rtl="0">
              <a:spcBef>
                <a:spcPts val="360"/>
              </a:spcBef>
              <a:buClr>
                <a:schemeClr val="accent4"/>
              </a:buClr>
              <a:buSzPct val="64999"/>
              <a:buFont typeface="Noto Sans Symbols"/>
              <a:buChar char="●"/>
              <a:defRPr sz="1800" b="0" i="0" u="none" strike="noStrike" cap="none">
                <a:solidFill>
                  <a:schemeClr val="dk1"/>
                </a:solidFill>
                <a:latin typeface="Calibri"/>
                <a:ea typeface="Calibri"/>
                <a:cs typeface="Calibri"/>
                <a:sym typeface="Calibri"/>
              </a:defRPr>
            </a:lvl5pPr>
            <a:lvl6pPr marL="1737271" marR="0" lvl="5" indent="-121831" algn="l" rtl="0">
              <a:spcBef>
                <a:spcPts val="360"/>
              </a:spcBef>
              <a:buClr>
                <a:schemeClr val="accent5"/>
              </a:buClr>
              <a:buSzPct val="79999"/>
              <a:buFont typeface="Noto Sans Symbols"/>
              <a:buChar char="●"/>
              <a:defRPr sz="1800" b="0" i="0" u="none" strike="noStrike" cap="none">
                <a:solidFill>
                  <a:schemeClr val="dk1"/>
                </a:solidFill>
                <a:latin typeface="Constantia"/>
                <a:ea typeface="Constantia"/>
                <a:cs typeface="Constantia"/>
                <a:sym typeface="Constantia"/>
              </a:defRPr>
            </a:lvl6pPr>
            <a:lvl7pPr marL="1920140" marR="0" lvl="6" indent="-101500" algn="l" rtl="0">
              <a:spcBef>
                <a:spcPts val="360"/>
              </a:spcBef>
              <a:buClr>
                <a:schemeClr val="accent6"/>
              </a:buClr>
              <a:buSzPct val="79999"/>
              <a:buFont typeface="Noto Sans Symbols"/>
              <a:buChar char="●"/>
              <a:defRPr sz="1800" b="0" i="0" u="none" strike="noStrike" cap="none">
                <a:solidFill>
                  <a:schemeClr val="dk1"/>
                </a:solidFill>
                <a:latin typeface="Constantia"/>
                <a:ea typeface="Constantia"/>
                <a:cs typeface="Constantia"/>
                <a:sym typeface="Constantia"/>
              </a:defRPr>
            </a:lvl7pPr>
            <a:lvl8pPr marL="2194448" marR="0" lvl="7" indent="-73548" algn="l" rtl="0">
              <a:spcBef>
                <a:spcPts val="360"/>
              </a:spcBef>
              <a:buClr>
                <a:schemeClr val="dk2"/>
              </a:buClr>
              <a:buSzPct val="100000"/>
              <a:buFont typeface="Constantia"/>
              <a:buChar char="•"/>
              <a:defRPr sz="1800" b="0" i="0" u="none" strike="noStrike" cap="none">
                <a:solidFill>
                  <a:schemeClr val="dk1"/>
                </a:solidFill>
                <a:latin typeface="Constantia"/>
                <a:ea typeface="Constantia"/>
                <a:cs typeface="Constantia"/>
                <a:sym typeface="Constantia"/>
              </a:defRPr>
            </a:lvl8pPr>
            <a:lvl9pPr marL="2468754" marR="0" lvl="8" indent="-81153" algn="l" rtl="0">
              <a:spcBef>
                <a:spcPts val="360"/>
              </a:spcBef>
              <a:buClr>
                <a:schemeClr val="dk2"/>
              </a:buClr>
              <a:buSzPct val="100000"/>
              <a:buFont typeface="Constantia"/>
              <a:buChar char="•"/>
              <a:defRPr sz="1800" b="0" i="0" u="none" strike="noStrike" cap="none">
                <a:solidFill>
                  <a:schemeClr val="dk1"/>
                </a:solidFill>
                <a:latin typeface="Constantia"/>
                <a:ea typeface="Constantia"/>
                <a:cs typeface="Constantia"/>
                <a:sym typeface="Constantia"/>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cSld name="Title Slide">
    <p:bg>
      <p:bgPr>
        <a:gradFill>
          <a:gsLst>
            <a:gs pos="0">
              <a:schemeClr val="accent4"/>
            </a:gs>
            <a:gs pos="85000">
              <a:schemeClr val="accent6"/>
            </a:gs>
            <a:gs pos="100000">
              <a:schemeClr val="accent6"/>
            </a:gs>
          </a:gsLst>
          <a:lin ang="16200000" scaled="0"/>
        </a:gradFill>
        <a:effectLst/>
      </p:bgPr>
    </p:bg>
    <p:spTree>
      <p:nvGrpSpPr>
        <p:cNvPr id="1" name="Shape 43"/>
        <p:cNvGrpSpPr/>
        <p:nvPr/>
      </p:nvGrpSpPr>
      <p:grpSpPr>
        <a:xfrm>
          <a:off x="0" y="0"/>
          <a:ext cx="0" cy="0"/>
          <a:chOff x="0" y="0"/>
          <a:chExt cx="0" cy="0"/>
        </a:xfrm>
      </p:grpSpPr>
      <p:sp>
        <p:nvSpPr>
          <p:cNvPr id="44" name="Shape 44"/>
          <p:cNvSpPr txBox="1">
            <a:spLocks noGrp="1"/>
          </p:cNvSpPr>
          <p:nvPr>
            <p:ph type="ctrTitle"/>
          </p:nvPr>
        </p:nvSpPr>
        <p:spPr>
          <a:xfrm>
            <a:off x="533400" y="1371600"/>
            <a:ext cx="7851648" cy="1828800"/>
          </a:xfrm>
          <a:prstGeom prst="rect">
            <a:avLst/>
          </a:prstGeom>
          <a:noFill/>
          <a:ln>
            <a:noFill/>
          </a:ln>
        </p:spPr>
        <p:txBody>
          <a:bodyPr lIns="91425" tIns="91425" rIns="91425" bIns="91425" anchor="b" anchorCtr="0"/>
          <a:lstStyle>
            <a:lvl1pPr marL="0" marR="0" lvl="0" indent="0" algn="l" rtl="0">
              <a:spcBef>
                <a:spcPts val="0"/>
              </a:spcBef>
              <a:buClr>
                <a:schemeClr val="lt1"/>
              </a:buClr>
              <a:buFont typeface="Calibri"/>
              <a:buNone/>
              <a:defRPr sz="5600" b="0" i="0" u="none" strike="noStrike" cap="none">
                <a:solidFill>
                  <a:schemeClr val="lt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45" name="Shape 45"/>
          <p:cNvSpPr txBox="1">
            <a:spLocks noGrp="1"/>
          </p:cNvSpPr>
          <p:nvPr>
            <p:ph type="subTitle" idx="1"/>
          </p:nvPr>
        </p:nvSpPr>
        <p:spPr>
          <a:xfrm>
            <a:off x="533400" y="3228535"/>
            <a:ext cx="7854696" cy="1752600"/>
          </a:xfrm>
          <a:prstGeom prst="rect">
            <a:avLst/>
          </a:prstGeom>
          <a:noFill/>
          <a:ln>
            <a:noFill/>
          </a:ln>
        </p:spPr>
        <p:txBody>
          <a:bodyPr lIns="91425" tIns="91425" rIns="91425" bIns="91425" anchor="t" anchorCtr="0"/>
          <a:lstStyle>
            <a:lvl1pPr marL="0" marR="45718" lvl="0" indent="0" algn="l" rtl="0">
              <a:spcBef>
                <a:spcPts val="520"/>
              </a:spcBef>
              <a:buClr>
                <a:schemeClr val="accent3"/>
              </a:buClr>
              <a:buFont typeface="Noto Sans Symbols"/>
              <a:buNone/>
              <a:defRPr sz="2600" b="0" i="0" u="none" strike="noStrike" cap="none">
                <a:solidFill>
                  <a:schemeClr val="lt1"/>
                </a:solidFill>
                <a:latin typeface="Calibri"/>
                <a:ea typeface="Calibri"/>
                <a:cs typeface="Calibri"/>
                <a:sym typeface="Calibri"/>
              </a:defRPr>
            </a:lvl1pPr>
            <a:lvl2pPr marL="457177" marR="0" lvl="1" indent="-12676" algn="ctr" rtl="0">
              <a:spcBef>
                <a:spcPts val="480"/>
              </a:spcBef>
              <a:buClr>
                <a:schemeClr val="accent1"/>
              </a:buClr>
              <a:buFont typeface="Noto Sans Symbols"/>
              <a:buNone/>
              <a:defRPr sz="2400" b="0" i="0" u="none" strike="noStrike" cap="none">
                <a:solidFill>
                  <a:schemeClr val="lt1"/>
                </a:solidFill>
                <a:latin typeface="Calibri"/>
                <a:ea typeface="Calibri"/>
                <a:cs typeface="Calibri"/>
                <a:sym typeface="Calibri"/>
              </a:defRPr>
            </a:lvl2pPr>
            <a:lvl3pPr marL="914353" marR="0" lvl="2" indent="-12653" algn="ctr" rtl="0">
              <a:spcBef>
                <a:spcPts val="420"/>
              </a:spcBef>
              <a:buClr>
                <a:schemeClr val="accent2"/>
              </a:buClr>
              <a:buFont typeface="Noto Sans Symbols"/>
              <a:buNone/>
              <a:defRPr sz="2100" b="0" i="0" u="none" strike="noStrike" cap="none">
                <a:solidFill>
                  <a:schemeClr val="lt1"/>
                </a:solidFill>
                <a:latin typeface="Calibri"/>
                <a:ea typeface="Calibri"/>
                <a:cs typeface="Calibri"/>
                <a:sym typeface="Calibri"/>
              </a:defRPr>
            </a:lvl3pPr>
            <a:lvl4pPr marL="1371530" marR="0" lvl="3" indent="-12630" algn="ctr" rtl="0">
              <a:spcBef>
                <a:spcPts val="400"/>
              </a:spcBef>
              <a:buClr>
                <a:schemeClr val="accent3"/>
              </a:buClr>
              <a:buFont typeface="Noto Sans Symbols"/>
              <a:buNone/>
              <a:defRPr sz="2000" b="0" i="0" u="none" strike="noStrike" cap="none">
                <a:solidFill>
                  <a:schemeClr val="lt1"/>
                </a:solidFill>
                <a:latin typeface="Calibri"/>
                <a:ea typeface="Calibri"/>
                <a:cs typeface="Calibri"/>
                <a:sym typeface="Calibri"/>
              </a:defRPr>
            </a:lvl4pPr>
            <a:lvl5pPr marL="1828706" marR="0" lvl="4" indent="-12606" algn="ctr" rtl="0">
              <a:spcBef>
                <a:spcPts val="400"/>
              </a:spcBef>
              <a:buClr>
                <a:schemeClr val="accent4"/>
              </a:buClr>
              <a:buFont typeface="Noto Sans Symbols"/>
              <a:buNone/>
              <a:defRPr sz="2000" b="0" i="0" u="none" strike="noStrike" cap="none">
                <a:solidFill>
                  <a:schemeClr val="lt1"/>
                </a:solidFill>
                <a:latin typeface="Calibri"/>
                <a:ea typeface="Calibri"/>
                <a:cs typeface="Calibri"/>
                <a:sym typeface="Calibri"/>
              </a:defRPr>
            </a:lvl5pPr>
            <a:lvl6pPr marL="2285883" marR="0" lvl="5" indent="-12582" algn="ctr" rtl="0">
              <a:spcBef>
                <a:spcPts val="360"/>
              </a:spcBef>
              <a:buClr>
                <a:schemeClr val="accent5"/>
              </a:buClr>
              <a:buFont typeface="Noto Sans Symbols"/>
              <a:buNone/>
              <a:defRPr sz="1800" b="0" i="0" u="none" strike="noStrike" cap="none">
                <a:solidFill>
                  <a:schemeClr val="lt1"/>
                </a:solidFill>
                <a:latin typeface="Constantia"/>
                <a:ea typeface="Constantia"/>
                <a:cs typeface="Constantia"/>
                <a:sym typeface="Constantia"/>
              </a:defRPr>
            </a:lvl6pPr>
            <a:lvl7pPr marL="2743060" marR="0" lvl="6" indent="-12560" algn="ctr" rtl="0">
              <a:spcBef>
                <a:spcPts val="320"/>
              </a:spcBef>
              <a:buClr>
                <a:schemeClr val="accent6"/>
              </a:buClr>
              <a:buFont typeface="Noto Sans Symbols"/>
              <a:buNone/>
              <a:defRPr sz="1600" b="0" i="0" u="none" strike="noStrike" cap="none">
                <a:solidFill>
                  <a:schemeClr val="lt1"/>
                </a:solidFill>
                <a:latin typeface="Constantia"/>
                <a:ea typeface="Constantia"/>
                <a:cs typeface="Constantia"/>
                <a:sym typeface="Constantia"/>
              </a:defRPr>
            </a:lvl7pPr>
            <a:lvl8pPr marL="3200236" marR="0" lvl="7" indent="-12536" algn="ctr" rtl="0">
              <a:spcBef>
                <a:spcPts val="320"/>
              </a:spcBef>
              <a:buClr>
                <a:schemeClr val="lt2"/>
              </a:buClr>
              <a:buFont typeface="Constantia"/>
              <a:buNone/>
              <a:defRPr sz="1600" b="0" i="0" u="none" strike="noStrike" cap="none">
                <a:solidFill>
                  <a:schemeClr val="lt1"/>
                </a:solidFill>
                <a:latin typeface="Constantia"/>
                <a:ea typeface="Constantia"/>
                <a:cs typeface="Constantia"/>
                <a:sym typeface="Constantia"/>
              </a:defRPr>
            </a:lvl8pPr>
            <a:lvl9pPr marL="3657413" marR="0" lvl="8" indent="-12513" algn="ctr" rtl="0">
              <a:spcBef>
                <a:spcPts val="280"/>
              </a:spcBef>
              <a:buClr>
                <a:schemeClr val="lt2"/>
              </a:buClr>
              <a:buFont typeface="Constantia"/>
              <a:buNone/>
              <a:defRPr sz="1400" b="0" i="0" u="none" strike="noStrike" cap="none">
                <a:solidFill>
                  <a:schemeClr val="lt1"/>
                </a:solidFill>
                <a:latin typeface="Constantia"/>
                <a:ea typeface="Constantia"/>
                <a:cs typeface="Constantia"/>
                <a:sym typeface="Constantia"/>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rgbClr val="D8D8D8"/>
            </a:gs>
          </a:gsLst>
          <a:lin ang="5640000" scaled="0"/>
        </a:gra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457200" y="704087"/>
            <a:ext cx="8229600" cy="1143000"/>
          </a:xfrm>
          <a:prstGeom prst="rect">
            <a:avLst/>
          </a:prstGeom>
          <a:noFill/>
          <a:ln>
            <a:noFill/>
          </a:ln>
        </p:spPr>
        <p:txBody>
          <a:bodyPr lIns="91425" tIns="91425" rIns="91425" bIns="91425" anchor="b" anchorCtr="0"/>
          <a:lstStyle>
            <a:lvl1pPr marL="0" marR="0" lvl="0" indent="0" algn="l" rtl="0">
              <a:spcBef>
                <a:spcPts val="0"/>
              </a:spcBef>
              <a:buClr>
                <a:schemeClr val="accent4"/>
              </a:buClr>
              <a:buFont typeface="Calibri"/>
              <a:buNone/>
              <a:defRPr sz="5000" b="0" i="0" u="none" strike="noStrike" cap="none">
                <a:solidFill>
                  <a:schemeClr val="accent4"/>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7" name="Shape 7"/>
          <p:cNvSpPr txBox="1">
            <a:spLocks noGrp="1"/>
          </p:cNvSpPr>
          <p:nvPr>
            <p:ph type="body" idx="1"/>
          </p:nvPr>
        </p:nvSpPr>
        <p:spPr>
          <a:xfrm>
            <a:off x="457200" y="1935480"/>
            <a:ext cx="8229600" cy="4389119"/>
          </a:xfrm>
          <a:prstGeom prst="rect">
            <a:avLst/>
          </a:prstGeom>
          <a:noFill/>
          <a:ln>
            <a:noFill/>
          </a:ln>
        </p:spPr>
        <p:txBody>
          <a:bodyPr lIns="91425" tIns="91425" rIns="91425" bIns="91425" anchor="t" anchorCtr="0"/>
          <a:lstStyle>
            <a:lvl1pPr marL="274306" marR="0" lvl="0" indent="-117461" algn="l" rtl="0">
              <a:spcBef>
                <a:spcPts val="520"/>
              </a:spcBef>
              <a:buClr>
                <a:schemeClr val="accent3"/>
              </a:buClr>
              <a:buSzPct val="95000"/>
              <a:buFont typeface="Noto Sans Symbols"/>
              <a:buChar char="●"/>
              <a:defRPr sz="2600" b="0" i="0" u="none" strike="noStrike" cap="none">
                <a:solidFill>
                  <a:schemeClr val="dk1"/>
                </a:solidFill>
                <a:latin typeface="Calibri"/>
                <a:ea typeface="Calibri"/>
                <a:cs typeface="Calibri"/>
                <a:sym typeface="Calibri"/>
              </a:defRPr>
            </a:lvl1pPr>
            <a:lvl2pPr marL="640047" marR="0" lvl="1" indent="-129506" algn="l" rtl="0">
              <a:spcBef>
                <a:spcPts val="480"/>
              </a:spcBef>
              <a:buClr>
                <a:schemeClr val="accent1"/>
              </a:buClr>
              <a:buSzPct val="85000"/>
              <a:buFont typeface="Noto Sans Symbols"/>
              <a:buChar char="●"/>
              <a:defRPr sz="2400" b="0" i="0" u="none" strike="noStrike" cap="none">
                <a:solidFill>
                  <a:schemeClr val="dk1"/>
                </a:solidFill>
                <a:latin typeface="Calibri"/>
                <a:ea typeface="Calibri"/>
                <a:cs typeface="Calibri"/>
                <a:sym typeface="Calibri"/>
              </a:defRPr>
            </a:lvl2pPr>
            <a:lvl3pPr marL="914353" marR="0" lvl="2" indent="-160608" algn="l" rtl="0">
              <a:spcBef>
                <a:spcPts val="420"/>
              </a:spcBef>
              <a:buClr>
                <a:schemeClr val="accent2"/>
              </a:buClr>
              <a:buSzPct val="70000"/>
              <a:buFont typeface="Noto Sans Symbols"/>
              <a:buChar char="●"/>
              <a:defRPr sz="2100" b="0" i="0" u="none" strike="noStrike" cap="none">
                <a:solidFill>
                  <a:schemeClr val="dk1"/>
                </a:solidFill>
                <a:latin typeface="Calibri"/>
                <a:ea typeface="Calibri"/>
                <a:cs typeface="Calibri"/>
                <a:sym typeface="Calibri"/>
              </a:defRPr>
            </a:lvl3pPr>
            <a:lvl4pPr marL="1188659" marR="0" lvl="3" indent="-128209" algn="l" rtl="0">
              <a:spcBef>
                <a:spcPts val="400"/>
              </a:spcBef>
              <a:buClr>
                <a:schemeClr val="accent3"/>
              </a:buClr>
              <a:buSzPct val="64999"/>
              <a:buFont typeface="Noto Sans Symbols"/>
              <a:buChar char="●"/>
              <a:defRPr sz="2000" b="0" i="0" u="none" strike="noStrike" cap="none">
                <a:solidFill>
                  <a:schemeClr val="dk1"/>
                </a:solidFill>
                <a:latin typeface="Calibri"/>
                <a:ea typeface="Calibri"/>
                <a:cs typeface="Calibri"/>
                <a:sym typeface="Calibri"/>
              </a:defRPr>
            </a:lvl4pPr>
            <a:lvl5pPr marL="1462965" marR="0" lvl="4" indent="-135814" algn="l" rtl="0">
              <a:spcBef>
                <a:spcPts val="400"/>
              </a:spcBef>
              <a:buClr>
                <a:schemeClr val="accent4"/>
              </a:buClr>
              <a:buSzPct val="64999"/>
              <a:buFont typeface="Noto Sans Symbols"/>
              <a:buChar char="●"/>
              <a:defRPr sz="2000" b="0" i="0" u="none" strike="noStrike" cap="none">
                <a:solidFill>
                  <a:schemeClr val="dk1"/>
                </a:solidFill>
                <a:latin typeface="Calibri"/>
                <a:ea typeface="Calibri"/>
                <a:cs typeface="Calibri"/>
                <a:sym typeface="Calibri"/>
              </a:defRPr>
            </a:lvl5pPr>
            <a:lvl6pPr marL="1737271" marR="0" lvl="5" indent="-121831" algn="l" rtl="0">
              <a:spcBef>
                <a:spcPts val="360"/>
              </a:spcBef>
              <a:buClr>
                <a:schemeClr val="accent5"/>
              </a:buClr>
              <a:buSzPct val="79999"/>
              <a:buFont typeface="Noto Sans Symbols"/>
              <a:buChar char="●"/>
              <a:defRPr sz="1800" b="0" i="0" u="none" strike="noStrike" cap="none">
                <a:solidFill>
                  <a:schemeClr val="dk1"/>
                </a:solidFill>
                <a:latin typeface="Constantia"/>
                <a:ea typeface="Constantia"/>
                <a:cs typeface="Constantia"/>
                <a:sym typeface="Constantia"/>
              </a:defRPr>
            </a:lvl6pPr>
            <a:lvl7pPr marL="1920140" marR="0" lvl="6" indent="-111661" algn="l" rtl="0">
              <a:spcBef>
                <a:spcPts val="320"/>
              </a:spcBef>
              <a:buClr>
                <a:schemeClr val="accent6"/>
              </a:buClr>
              <a:buSzPct val="80000"/>
              <a:buFont typeface="Noto Sans Symbols"/>
              <a:buChar char="●"/>
              <a:defRPr sz="1600" b="0" i="0" u="none" strike="noStrike" cap="none">
                <a:solidFill>
                  <a:schemeClr val="dk1"/>
                </a:solidFill>
                <a:latin typeface="Constantia"/>
                <a:ea typeface="Constantia"/>
                <a:cs typeface="Constantia"/>
                <a:sym typeface="Constantia"/>
              </a:defRPr>
            </a:lvl7pPr>
            <a:lvl8pPr marL="2194448" marR="0" lvl="7" indent="-86248" algn="l" rtl="0">
              <a:spcBef>
                <a:spcPts val="320"/>
              </a:spcBef>
              <a:buClr>
                <a:schemeClr val="dk2"/>
              </a:buClr>
              <a:buSzPct val="100000"/>
              <a:buFont typeface="Constantia"/>
              <a:buChar char="•"/>
              <a:defRPr sz="1600" b="0" i="0" u="none" strike="noStrike" cap="none">
                <a:solidFill>
                  <a:schemeClr val="dk1"/>
                </a:solidFill>
                <a:latin typeface="Constantia"/>
                <a:ea typeface="Constantia"/>
                <a:cs typeface="Constantia"/>
                <a:sym typeface="Constantia"/>
              </a:defRPr>
            </a:lvl8pPr>
            <a:lvl9pPr marL="2468754" marR="0" lvl="8" indent="-106553" algn="l" rtl="0">
              <a:spcBef>
                <a:spcPts val="280"/>
              </a:spcBef>
              <a:buClr>
                <a:schemeClr val="dk2"/>
              </a:buClr>
              <a:buSzPct val="100000"/>
              <a:buFont typeface="Constantia"/>
              <a:buChar char="•"/>
              <a:defRPr sz="1400" b="0" i="0" u="none" strike="noStrike" cap="none">
                <a:solidFill>
                  <a:schemeClr val="dk1"/>
                </a:solidFill>
                <a:latin typeface="Constantia"/>
                <a:ea typeface="Constantia"/>
                <a:cs typeface="Constantia"/>
                <a:sym typeface="Constantia"/>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2" r:id="rId4"/>
    <p:sldLayoutId id="2147483654" r:id="rId5"/>
    <p:sldLayoutId id="2147483655" r:id="rId6"/>
    <p:sldLayoutId id="2147483656" r:id="rId7"/>
    <p:sldLayoutId id="2147483657" r:id="rId8"/>
  </p:sldLayoutIdLst>
  <mc:AlternateContent xmlns:mc="http://schemas.openxmlformats.org/markup-compatibility/2006" xmlns:p14="http://schemas.microsoft.com/office/powerpoint/2010/main">
    <mc:Choice Requires="p14">
      <p:transition spd="slow">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chemeClr val="dk1"/>
            </a:gs>
          </a:gsLst>
          <a:lin ang="5640000" scaled="0"/>
        </a:gradFill>
        <a:effectLst/>
      </p:bgPr>
    </p:bg>
    <p:spTree>
      <p:nvGrpSpPr>
        <p:cNvPr id="1" name="Shape 40"/>
        <p:cNvGrpSpPr/>
        <p:nvPr/>
      </p:nvGrpSpPr>
      <p:grpSpPr>
        <a:xfrm>
          <a:off x="0" y="0"/>
          <a:ext cx="0" cy="0"/>
          <a:chOff x="0" y="0"/>
          <a:chExt cx="0" cy="0"/>
        </a:xfrm>
      </p:grpSpPr>
      <p:sp>
        <p:nvSpPr>
          <p:cNvPr id="41" name="Shape 41"/>
          <p:cNvSpPr txBox="1">
            <a:spLocks noGrp="1"/>
          </p:cNvSpPr>
          <p:nvPr>
            <p:ph type="title"/>
          </p:nvPr>
        </p:nvSpPr>
        <p:spPr>
          <a:xfrm>
            <a:off x="457200" y="704087"/>
            <a:ext cx="8229600" cy="1143000"/>
          </a:xfrm>
          <a:prstGeom prst="rect">
            <a:avLst/>
          </a:prstGeom>
          <a:noFill/>
          <a:ln>
            <a:noFill/>
          </a:ln>
        </p:spPr>
        <p:txBody>
          <a:bodyPr lIns="91425" tIns="91425" rIns="91425" bIns="91425" anchor="b" anchorCtr="0"/>
          <a:lstStyle>
            <a:lvl1pPr marL="0" marR="0" lvl="0" indent="0" algn="l" rtl="0">
              <a:spcBef>
                <a:spcPts val="0"/>
              </a:spcBef>
              <a:buClr>
                <a:schemeClr val="accent4"/>
              </a:buClr>
              <a:buFont typeface="Calibri"/>
              <a:buNone/>
              <a:defRPr sz="5000" b="0" i="0" u="none" strike="noStrike" cap="none">
                <a:solidFill>
                  <a:schemeClr val="accent4"/>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42" name="Shape 42"/>
          <p:cNvSpPr txBox="1">
            <a:spLocks noGrp="1"/>
          </p:cNvSpPr>
          <p:nvPr>
            <p:ph type="body" idx="1"/>
          </p:nvPr>
        </p:nvSpPr>
        <p:spPr>
          <a:xfrm>
            <a:off x="457200" y="1935480"/>
            <a:ext cx="8229600" cy="4389119"/>
          </a:xfrm>
          <a:prstGeom prst="rect">
            <a:avLst/>
          </a:prstGeom>
          <a:noFill/>
          <a:ln>
            <a:noFill/>
          </a:ln>
        </p:spPr>
        <p:txBody>
          <a:bodyPr lIns="91425" tIns="91425" rIns="91425" bIns="91425" anchor="t" anchorCtr="0"/>
          <a:lstStyle>
            <a:lvl1pPr marL="274306" marR="0" lvl="0" indent="-117461" algn="l" rtl="0">
              <a:spcBef>
                <a:spcPts val="520"/>
              </a:spcBef>
              <a:buClr>
                <a:schemeClr val="accent3"/>
              </a:buClr>
              <a:buSzPct val="95000"/>
              <a:buFont typeface="Noto Sans Symbols"/>
              <a:buChar char="●"/>
              <a:defRPr sz="2600" b="0" i="0" u="none" strike="noStrike" cap="none">
                <a:solidFill>
                  <a:schemeClr val="lt1"/>
                </a:solidFill>
                <a:latin typeface="Calibri"/>
                <a:ea typeface="Calibri"/>
                <a:cs typeface="Calibri"/>
                <a:sym typeface="Calibri"/>
              </a:defRPr>
            </a:lvl1pPr>
            <a:lvl2pPr marL="640047" marR="0" lvl="1" indent="-129506" algn="l" rtl="0">
              <a:spcBef>
                <a:spcPts val="480"/>
              </a:spcBef>
              <a:buClr>
                <a:schemeClr val="accent1"/>
              </a:buClr>
              <a:buSzPct val="85000"/>
              <a:buFont typeface="Noto Sans Symbols"/>
              <a:buChar char="●"/>
              <a:defRPr sz="2400" b="0" i="0" u="none" strike="noStrike" cap="none">
                <a:solidFill>
                  <a:schemeClr val="lt1"/>
                </a:solidFill>
                <a:latin typeface="Calibri"/>
                <a:ea typeface="Calibri"/>
                <a:cs typeface="Calibri"/>
                <a:sym typeface="Calibri"/>
              </a:defRPr>
            </a:lvl2pPr>
            <a:lvl3pPr marL="914353" marR="0" lvl="2" indent="-160608" algn="l" rtl="0">
              <a:spcBef>
                <a:spcPts val="420"/>
              </a:spcBef>
              <a:buClr>
                <a:schemeClr val="accent2"/>
              </a:buClr>
              <a:buSzPct val="70000"/>
              <a:buFont typeface="Noto Sans Symbols"/>
              <a:buChar char="●"/>
              <a:defRPr sz="2100" b="0" i="0" u="none" strike="noStrike" cap="none">
                <a:solidFill>
                  <a:schemeClr val="lt1"/>
                </a:solidFill>
                <a:latin typeface="Calibri"/>
                <a:ea typeface="Calibri"/>
                <a:cs typeface="Calibri"/>
                <a:sym typeface="Calibri"/>
              </a:defRPr>
            </a:lvl3pPr>
            <a:lvl4pPr marL="1188659" marR="0" lvl="3" indent="-128209" algn="l" rtl="0">
              <a:spcBef>
                <a:spcPts val="400"/>
              </a:spcBef>
              <a:buClr>
                <a:schemeClr val="accent3"/>
              </a:buClr>
              <a:buSzPct val="64999"/>
              <a:buFont typeface="Noto Sans Symbols"/>
              <a:buChar char="●"/>
              <a:defRPr sz="2000" b="0" i="0" u="none" strike="noStrike" cap="none">
                <a:solidFill>
                  <a:schemeClr val="lt1"/>
                </a:solidFill>
                <a:latin typeface="Calibri"/>
                <a:ea typeface="Calibri"/>
                <a:cs typeface="Calibri"/>
                <a:sym typeface="Calibri"/>
              </a:defRPr>
            </a:lvl4pPr>
            <a:lvl5pPr marL="1462965" marR="0" lvl="4" indent="-135814" algn="l" rtl="0">
              <a:spcBef>
                <a:spcPts val="400"/>
              </a:spcBef>
              <a:buClr>
                <a:schemeClr val="accent4"/>
              </a:buClr>
              <a:buSzPct val="64999"/>
              <a:buFont typeface="Noto Sans Symbols"/>
              <a:buChar char="●"/>
              <a:defRPr sz="2000" b="0" i="0" u="none" strike="noStrike" cap="none">
                <a:solidFill>
                  <a:schemeClr val="lt1"/>
                </a:solidFill>
                <a:latin typeface="Calibri"/>
                <a:ea typeface="Calibri"/>
                <a:cs typeface="Calibri"/>
                <a:sym typeface="Calibri"/>
              </a:defRPr>
            </a:lvl5pPr>
            <a:lvl6pPr marL="1737271" marR="0" lvl="5" indent="-121831" algn="l" rtl="0">
              <a:spcBef>
                <a:spcPts val="360"/>
              </a:spcBef>
              <a:buClr>
                <a:schemeClr val="accent5"/>
              </a:buClr>
              <a:buSzPct val="79999"/>
              <a:buFont typeface="Noto Sans Symbols"/>
              <a:buChar char="●"/>
              <a:defRPr sz="1800" b="0" i="0" u="none" strike="noStrike" cap="none">
                <a:solidFill>
                  <a:schemeClr val="lt1"/>
                </a:solidFill>
                <a:latin typeface="Constantia"/>
                <a:ea typeface="Constantia"/>
                <a:cs typeface="Constantia"/>
                <a:sym typeface="Constantia"/>
              </a:defRPr>
            </a:lvl6pPr>
            <a:lvl7pPr marL="1920140" marR="0" lvl="6" indent="-111661" algn="l" rtl="0">
              <a:spcBef>
                <a:spcPts val="320"/>
              </a:spcBef>
              <a:buClr>
                <a:schemeClr val="accent6"/>
              </a:buClr>
              <a:buSzPct val="80000"/>
              <a:buFont typeface="Noto Sans Symbols"/>
              <a:buChar char="●"/>
              <a:defRPr sz="1600" b="0" i="0" u="none" strike="noStrike" cap="none">
                <a:solidFill>
                  <a:schemeClr val="lt1"/>
                </a:solidFill>
                <a:latin typeface="Constantia"/>
                <a:ea typeface="Constantia"/>
                <a:cs typeface="Constantia"/>
                <a:sym typeface="Constantia"/>
              </a:defRPr>
            </a:lvl7pPr>
            <a:lvl8pPr marL="2194448" marR="0" lvl="7" indent="-86248" algn="l" rtl="0">
              <a:spcBef>
                <a:spcPts val="320"/>
              </a:spcBef>
              <a:buClr>
                <a:schemeClr val="lt2"/>
              </a:buClr>
              <a:buSzPct val="100000"/>
              <a:buFont typeface="Constantia"/>
              <a:buChar char="•"/>
              <a:defRPr sz="1600" b="0" i="0" u="none" strike="noStrike" cap="none">
                <a:solidFill>
                  <a:schemeClr val="lt1"/>
                </a:solidFill>
                <a:latin typeface="Constantia"/>
                <a:ea typeface="Constantia"/>
                <a:cs typeface="Constantia"/>
                <a:sym typeface="Constantia"/>
              </a:defRPr>
            </a:lvl8pPr>
            <a:lvl9pPr marL="2468754" marR="0" lvl="8" indent="-106553" algn="l" rtl="0">
              <a:spcBef>
                <a:spcPts val="280"/>
              </a:spcBef>
              <a:buClr>
                <a:schemeClr val="lt2"/>
              </a:buClr>
              <a:buSzPct val="100000"/>
              <a:buFont typeface="Constantia"/>
              <a:buChar char="•"/>
              <a:defRPr sz="1400" b="0" i="0" u="none" strike="noStrike" cap="none">
                <a:solidFill>
                  <a:schemeClr val="lt1"/>
                </a:solidFill>
                <a:latin typeface="Constantia"/>
                <a:ea typeface="Constantia"/>
                <a:cs typeface="Constantia"/>
                <a:sym typeface="Constantia"/>
              </a:defRPr>
            </a:lvl9pPr>
          </a:lstStyle>
          <a:p>
            <a:endParaRPr/>
          </a:p>
        </p:txBody>
      </p:sp>
    </p:spTree>
  </p:cSld>
  <p:clrMap bg1="lt1" tx1="dk1" bg2="dk2" tx2="lt2" accent1="accent1" accent2="accent2" accent3="accent3" accent4="accent4" accent5="accent5" accent6="accent6" hlink="hlink" folHlink="folHlink"/>
  <p:sldLayoutIdLst>
    <p:sldLayoutId id="2147483658" r:id="rId1"/>
  </p:sldLayoutIdLst>
  <mc:AlternateContent xmlns:mc="http://schemas.openxmlformats.org/markup-compatibility/2006" xmlns:p14="http://schemas.microsoft.com/office/powerpoint/2010/main">
    <mc:Choice Requires="p14">
      <p:transition spd="slow">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49"/>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hape 66"/>
          <p:cNvSpPr txBox="1">
            <a:spLocks/>
          </p:cNvSpPr>
          <p:nvPr/>
        </p:nvSpPr>
        <p:spPr>
          <a:xfrm>
            <a:off x="232913" y="704087"/>
            <a:ext cx="8453887" cy="1143000"/>
          </a:xfrm>
          <a:prstGeom prst="rect">
            <a:avLst/>
          </a:prstGeom>
          <a:noFill/>
          <a:ln>
            <a:noFill/>
          </a:ln>
        </p:spPr>
        <p:txBody>
          <a:bodyPr lIns="0" tIns="45700" rIns="0" bIns="0" anchor="b"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stStyle>
          <a:p>
            <a:pPr>
              <a:buClr>
                <a:schemeClr val="accent4"/>
              </a:buClr>
              <a:buSzPct val="25000"/>
              <a:buFont typeface="Calibri"/>
              <a:buNone/>
            </a:pPr>
            <a:r>
              <a:rPr lang="en-US" sz="5000" dirty="0" smtClean="0">
                <a:solidFill>
                  <a:schemeClr val="accent4"/>
                </a:solidFill>
                <a:latin typeface="Calibri"/>
                <a:ea typeface="Calibri"/>
                <a:cs typeface="Calibri"/>
                <a:sym typeface="Calibri"/>
              </a:rPr>
              <a:t>Roving Paragraphs – Step 3</a:t>
            </a:r>
            <a:endParaRPr lang="en-US" sz="5000" dirty="0">
              <a:solidFill>
                <a:schemeClr val="accent4"/>
              </a:solidFill>
              <a:latin typeface="Calibri"/>
              <a:ea typeface="Calibri"/>
              <a:cs typeface="Calibri"/>
              <a:sym typeface="Calibri"/>
            </a:endParaRPr>
          </a:p>
        </p:txBody>
      </p:sp>
      <p:sp>
        <p:nvSpPr>
          <p:cNvPr id="6" name="TextBox 5"/>
          <p:cNvSpPr txBox="1"/>
          <p:nvPr/>
        </p:nvSpPr>
        <p:spPr>
          <a:xfrm>
            <a:off x="405443" y="1847087"/>
            <a:ext cx="8281357" cy="3766159"/>
          </a:xfrm>
          <a:prstGeom prst="rect">
            <a:avLst/>
          </a:prstGeom>
          <a:noFill/>
        </p:spPr>
        <p:txBody>
          <a:bodyPr wrap="square" rtlCol="0">
            <a:spAutoFit/>
          </a:bodyPr>
          <a:lstStyle/>
          <a:p>
            <a:pPr lvl="0">
              <a:lnSpc>
                <a:spcPct val="90000"/>
              </a:lnSpc>
              <a:spcBef>
                <a:spcPts val="480"/>
              </a:spcBef>
            </a:pPr>
            <a:r>
              <a:rPr lang="en-US" sz="2800" dirty="0">
                <a:latin typeface="Calibri"/>
                <a:ea typeface="Calibri"/>
                <a:cs typeface="Calibri"/>
                <a:sym typeface="Calibri"/>
              </a:rPr>
              <a:t>Make sure you have your original paper with your original claim. Find a new partner. Share your claim and evidence sentences. Trade papers. Write a commentary sentence for your partner. It should connect the claim and evidence together. How does the evidence prove the claim? Use a new </a:t>
            </a:r>
            <a:r>
              <a:rPr lang="en-US" sz="2800" i="1" dirty="0" smtClean="0">
                <a:latin typeface="Calibri"/>
                <a:ea typeface="Calibri"/>
                <a:cs typeface="Calibri"/>
                <a:sym typeface="Calibri"/>
              </a:rPr>
              <a:t>transitional</a:t>
            </a:r>
            <a:r>
              <a:rPr lang="en" sz="2800" i="1" dirty="0">
                <a:latin typeface="Calibri"/>
                <a:ea typeface="Calibri"/>
                <a:cs typeface="Calibri"/>
                <a:sym typeface="Calibri"/>
              </a:rPr>
              <a:t> </a:t>
            </a:r>
            <a:r>
              <a:rPr lang="en" sz="2800" i="1" dirty="0" smtClean="0">
                <a:latin typeface="Calibri"/>
                <a:ea typeface="Calibri"/>
                <a:cs typeface="Calibri"/>
                <a:sym typeface="Calibri"/>
              </a:rPr>
              <a:t>word </a:t>
            </a:r>
            <a:r>
              <a:rPr lang="en" sz="2800" i="1" dirty="0">
                <a:latin typeface="Calibri"/>
                <a:ea typeface="Calibri"/>
                <a:cs typeface="Calibri"/>
                <a:sym typeface="Calibri"/>
              </a:rPr>
              <a:t>or</a:t>
            </a:r>
            <a:r>
              <a:rPr lang="en-US" sz="2800" i="1" dirty="0" smtClean="0">
                <a:latin typeface="Calibri"/>
                <a:ea typeface="Calibri"/>
                <a:cs typeface="Calibri"/>
                <a:sym typeface="Calibri"/>
              </a:rPr>
              <a:t> </a:t>
            </a:r>
            <a:r>
              <a:rPr lang="en-US" sz="2800" i="1" dirty="0">
                <a:latin typeface="Calibri"/>
                <a:ea typeface="Calibri"/>
                <a:cs typeface="Calibri"/>
                <a:sym typeface="Calibri"/>
              </a:rPr>
              <a:t>phrase</a:t>
            </a:r>
            <a:r>
              <a:rPr lang="en-US" sz="2800" dirty="0" smtClean="0">
                <a:latin typeface="Calibri"/>
                <a:ea typeface="Calibri"/>
                <a:cs typeface="Calibri"/>
                <a:sym typeface="Calibri"/>
              </a:rPr>
              <a:t>.</a:t>
            </a:r>
          </a:p>
          <a:p>
            <a:pPr lvl="0">
              <a:lnSpc>
                <a:spcPct val="90000"/>
              </a:lnSpc>
              <a:spcBef>
                <a:spcPts val="480"/>
              </a:spcBef>
            </a:pPr>
            <a:endParaRPr lang="en-US" sz="1000" dirty="0">
              <a:latin typeface="Calibri"/>
              <a:ea typeface="Calibri"/>
              <a:cs typeface="Calibri"/>
              <a:sym typeface="Calibri"/>
            </a:endParaRPr>
          </a:p>
          <a:p>
            <a:pPr marL="457200" lvl="0" indent="-342900">
              <a:lnSpc>
                <a:spcPct val="90000"/>
              </a:lnSpc>
              <a:spcBef>
                <a:spcPts val="480"/>
              </a:spcBef>
              <a:spcAft>
                <a:spcPts val="600"/>
              </a:spcAft>
              <a:buSzPct val="100000"/>
              <a:buFont typeface="Calibri"/>
              <a:buChar char="●"/>
            </a:pPr>
            <a:r>
              <a:rPr lang="en-US" sz="2600" b="1" dirty="0">
                <a:latin typeface="Calibri"/>
                <a:ea typeface="Calibri"/>
                <a:cs typeface="Calibri"/>
                <a:sym typeface="Calibri"/>
              </a:rPr>
              <a:t>Example:</a:t>
            </a:r>
            <a:r>
              <a:rPr lang="en-US" sz="2600" dirty="0">
                <a:latin typeface="Calibri"/>
                <a:ea typeface="Calibri"/>
                <a:cs typeface="Calibri"/>
                <a:sym typeface="Calibri"/>
              </a:rPr>
              <a:t> </a:t>
            </a:r>
            <a:r>
              <a:rPr lang="en-US" sz="2600" i="1" dirty="0">
                <a:latin typeface="Calibri"/>
                <a:ea typeface="Calibri"/>
                <a:cs typeface="Calibri"/>
                <a:sym typeface="Calibri"/>
              </a:rPr>
              <a:t>As such</a:t>
            </a:r>
            <a:r>
              <a:rPr lang="en-US" sz="2600" dirty="0">
                <a:latin typeface="Calibri"/>
                <a:ea typeface="Calibri"/>
                <a:cs typeface="Calibri"/>
                <a:sym typeface="Calibri"/>
              </a:rPr>
              <a:t>, the primary concern among those opposed to trigger warnings lies with the echo chambers and “stovepipes of thought” they could create.</a:t>
            </a:r>
            <a:endParaRPr lang="en" sz="2600" dirty="0">
              <a:latin typeface="Calibri"/>
              <a:ea typeface="Calibri"/>
              <a:cs typeface="Calibri"/>
              <a:sym typeface="Calibri"/>
            </a:endParaRPr>
          </a:p>
        </p:txBody>
      </p:sp>
    </p:spTree>
    <p:extLst>
      <p:ext uri="{BB962C8B-B14F-4D97-AF65-F5344CB8AC3E}">
        <p14:creationId xmlns:p14="http://schemas.microsoft.com/office/powerpoint/2010/main" val="3910137187"/>
      </p:ext>
    </p:extLst>
  </p:cSld>
  <p:clrMapOvr>
    <a:masterClrMapping/>
  </p:clrMapOvr>
  <mc:AlternateContent xmlns:mc="http://schemas.openxmlformats.org/markup-compatibility/2006" xmlns:p14="http://schemas.microsoft.com/office/powerpoint/2010/main">
    <mc:Choice Requires="p14">
      <p:transition spd="slow">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hape 66"/>
          <p:cNvSpPr txBox="1">
            <a:spLocks/>
          </p:cNvSpPr>
          <p:nvPr/>
        </p:nvSpPr>
        <p:spPr>
          <a:xfrm>
            <a:off x="232913" y="704087"/>
            <a:ext cx="8453887" cy="1143000"/>
          </a:xfrm>
          <a:prstGeom prst="rect">
            <a:avLst/>
          </a:prstGeom>
          <a:noFill/>
          <a:ln>
            <a:noFill/>
          </a:ln>
        </p:spPr>
        <p:txBody>
          <a:bodyPr lIns="0" tIns="45700" rIns="0" bIns="0" anchor="b"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stStyle>
          <a:p>
            <a:pPr>
              <a:buClr>
                <a:schemeClr val="accent4"/>
              </a:buClr>
              <a:buSzPct val="25000"/>
              <a:buFont typeface="Calibri"/>
              <a:buNone/>
            </a:pPr>
            <a:r>
              <a:rPr lang="en-US" sz="5000" dirty="0" smtClean="0">
                <a:solidFill>
                  <a:schemeClr val="accent4"/>
                </a:solidFill>
                <a:latin typeface="Calibri"/>
                <a:ea typeface="Calibri"/>
                <a:cs typeface="Calibri"/>
                <a:sym typeface="Calibri"/>
              </a:rPr>
              <a:t>Roving Paragraphs – Step 4</a:t>
            </a:r>
            <a:endParaRPr lang="en-US" sz="5000" dirty="0">
              <a:solidFill>
                <a:schemeClr val="accent4"/>
              </a:solidFill>
              <a:latin typeface="Calibri"/>
              <a:ea typeface="Calibri"/>
              <a:cs typeface="Calibri"/>
              <a:sym typeface="Calibri"/>
            </a:endParaRPr>
          </a:p>
        </p:txBody>
      </p:sp>
      <p:sp>
        <p:nvSpPr>
          <p:cNvPr id="6" name="TextBox 5"/>
          <p:cNvSpPr txBox="1"/>
          <p:nvPr/>
        </p:nvSpPr>
        <p:spPr>
          <a:xfrm>
            <a:off x="405443" y="1847087"/>
            <a:ext cx="8281357" cy="4153958"/>
          </a:xfrm>
          <a:prstGeom prst="rect">
            <a:avLst/>
          </a:prstGeom>
          <a:noFill/>
        </p:spPr>
        <p:txBody>
          <a:bodyPr wrap="square" rtlCol="0">
            <a:spAutoFit/>
          </a:bodyPr>
          <a:lstStyle/>
          <a:p>
            <a:pPr lvl="0">
              <a:lnSpc>
                <a:spcPct val="90000"/>
              </a:lnSpc>
              <a:spcBef>
                <a:spcPts val="480"/>
              </a:spcBef>
            </a:pPr>
            <a:r>
              <a:rPr lang="en-US" sz="2800" dirty="0">
                <a:latin typeface="Calibri"/>
                <a:ea typeface="Calibri"/>
                <a:cs typeface="Calibri"/>
                <a:sym typeface="Calibri"/>
              </a:rPr>
              <a:t>Make sure you have your original paper with your original claim. Find a new partner. Share your claim, evidence, and commentary sentences. Trade papers. Write a second commentary sentence for your new partner. It should connect with the previous sentence (i.e., it needs to make sense). Use a new </a:t>
            </a:r>
            <a:r>
              <a:rPr lang="en-US" sz="2800" i="1" dirty="0" smtClean="0">
                <a:latin typeface="Calibri"/>
                <a:ea typeface="Calibri"/>
                <a:cs typeface="Calibri"/>
                <a:sym typeface="Calibri"/>
              </a:rPr>
              <a:t>transitional word or </a:t>
            </a:r>
            <a:r>
              <a:rPr lang="en-US" sz="2800" i="1" dirty="0">
                <a:latin typeface="Calibri"/>
                <a:ea typeface="Calibri"/>
                <a:cs typeface="Calibri"/>
                <a:sym typeface="Calibri"/>
              </a:rPr>
              <a:t>phrase</a:t>
            </a:r>
            <a:r>
              <a:rPr lang="en-US" sz="2800" dirty="0" smtClean="0">
                <a:latin typeface="Calibri"/>
                <a:ea typeface="Calibri"/>
                <a:cs typeface="Calibri"/>
                <a:sym typeface="Calibri"/>
              </a:rPr>
              <a:t>.</a:t>
            </a:r>
          </a:p>
          <a:p>
            <a:pPr lvl="0">
              <a:lnSpc>
                <a:spcPct val="90000"/>
              </a:lnSpc>
              <a:spcBef>
                <a:spcPts val="480"/>
              </a:spcBef>
            </a:pPr>
            <a:endParaRPr lang="en-US" sz="1000" dirty="0">
              <a:latin typeface="Calibri"/>
              <a:ea typeface="Calibri"/>
              <a:cs typeface="Calibri"/>
              <a:sym typeface="Calibri"/>
            </a:endParaRPr>
          </a:p>
          <a:p>
            <a:pPr marL="457200" lvl="0" indent="-342900">
              <a:lnSpc>
                <a:spcPct val="90000"/>
              </a:lnSpc>
              <a:spcBef>
                <a:spcPts val="480"/>
              </a:spcBef>
              <a:buSzPct val="100000"/>
              <a:buFont typeface="Calibri"/>
              <a:buChar char="●"/>
            </a:pPr>
            <a:r>
              <a:rPr lang="en-US" sz="2600" b="1" dirty="0">
                <a:latin typeface="Calibri"/>
                <a:ea typeface="Calibri"/>
                <a:cs typeface="Calibri"/>
                <a:sym typeface="Calibri"/>
              </a:rPr>
              <a:t>Example:</a:t>
            </a:r>
            <a:r>
              <a:rPr lang="en-US" sz="2600" dirty="0">
                <a:latin typeface="Calibri"/>
                <a:ea typeface="Calibri"/>
                <a:cs typeface="Calibri"/>
                <a:sym typeface="Calibri"/>
              </a:rPr>
              <a:t> </a:t>
            </a:r>
            <a:r>
              <a:rPr lang="en-US" sz="2600" i="1" dirty="0">
                <a:latin typeface="Calibri"/>
                <a:ea typeface="Calibri"/>
                <a:cs typeface="Calibri"/>
                <a:sym typeface="Calibri"/>
              </a:rPr>
              <a:t>Furthermore</a:t>
            </a:r>
            <a:r>
              <a:rPr lang="en-US" sz="2600" dirty="0">
                <a:latin typeface="Calibri"/>
                <a:ea typeface="Calibri"/>
                <a:cs typeface="Calibri"/>
                <a:sym typeface="Calibri"/>
              </a:rPr>
              <a:t>, some critics of trigger warnings worry their use in classrooms might stifle intellectual freedoms, which goes against the function of academia.</a:t>
            </a:r>
            <a:endParaRPr lang="en" sz="2600" dirty="0">
              <a:latin typeface="Calibri"/>
              <a:ea typeface="Calibri"/>
              <a:cs typeface="Calibri"/>
              <a:sym typeface="Calibri"/>
            </a:endParaRPr>
          </a:p>
        </p:txBody>
      </p:sp>
    </p:spTree>
    <p:extLst>
      <p:ext uri="{BB962C8B-B14F-4D97-AF65-F5344CB8AC3E}">
        <p14:creationId xmlns:p14="http://schemas.microsoft.com/office/powerpoint/2010/main" val="4267083066"/>
      </p:ext>
    </p:extLst>
  </p:cSld>
  <p:clrMapOvr>
    <a:masterClrMapping/>
  </p:clrMapOvr>
  <mc:AlternateContent xmlns:mc="http://schemas.openxmlformats.org/markup-compatibility/2006" xmlns:p14="http://schemas.microsoft.com/office/powerpoint/2010/main">
    <mc:Choice Requires="p14">
      <p:transition spd="slow">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hape 66"/>
          <p:cNvSpPr txBox="1">
            <a:spLocks/>
          </p:cNvSpPr>
          <p:nvPr/>
        </p:nvSpPr>
        <p:spPr>
          <a:xfrm>
            <a:off x="232913" y="704087"/>
            <a:ext cx="8453887" cy="1143000"/>
          </a:xfrm>
          <a:prstGeom prst="rect">
            <a:avLst/>
          </a:prstGeom>
          <a:noFill/>
          <a:ln>
            <a:noFill/>
          </a:ln>
        </p:spPr>
        <p:txBody>
          <a:bodyPr lIns="0" tIns="45700" rIns="0" bIns="0" anchor="b"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stStyle>
          <a:p>
            <a:pPr>
              <a:buClr>
                <a:schemeClr val="accent4"/>
              </a:buClr>
              <a:buSzPct val="25000"/>
              <a:buFont typeface="Calibri"/>
              <a:buNone/>
            </a:pPr>
            <a:r>
              <a:rPr lang="en-US" sz="5000" dirty="0" smtClean="0">
                <a:solidFill>
                  <a:schemeClr val="accent4"/>
                </a:solidFill>
                <a:latin typeface="Calibri"/>
                <a:ea typeface="Calibri"/>
                <a:cs typeface="Calibri"/>
                <a:sym typeface="Calibri"/>
              </a:rPr>
              <a:t>Roving Paragraphs – Step 5</a:t>
            </a:r>
            <a:endParaRPr lang="en-US" sz="5000" dirty="0">
              <a:solidFill>
                <a:schemeClr val="accent4"/>
              </a:solidFill>
              <a:latin typeface="Calibri"/>
              <a:ea typeface="Calibri"/>
              <a:cs typeface="Calibri"/>
              <a:sym typeface="Calibri"/>
            </a:endParaRPr>
          </a:p>
        </p:txBody>
      </p:sp>
      <p:sp>
        <p:nvSpPr>
          <p:cNvPr id="6" name="TextBox 5"/>
          <p:cNvSpPr txBox="1"/>
          <p:nvPr/>
        </p:nvSpPr>
        <p:spPr>
          <a:xfrm>
            <a:off x="405443" y="1847087"/>
            <a:ext cx="8281357" cy="3710759"/>
          </a:xfrm>
          <a:prstGeom prst="rect">
            <a:avLst/>
          </a:prstGeom>
          <a:noFill/>
        </p:spPr>
        <p:txBody>
          <a:bodyPr wrap="square" rtlCol="0">
            <a:spAutoFit/>
          </a:bodyPr>
          <a:lstStyle/>
          <a:p>
            <a:pPr lvl="0">
              <a:lnSpc>
                <a:spcPct val="90000"/>
              </a:lnSpc>
              <a:spcBef>
                <a:spcPts val="480"/>
              </a:spcBef>
            </a:pPr>
            <a:r>
              <a:rPr lang="en-US" sz="2600" dirty="0">
                <a:latin typeface="Calibri"/>
                <a:ea typeface="Calibri"/>
                <a:cs typeface="Calibri"/>
                <a:sym typeface="Calibri"/>
              </a:rPr>
              <a:t>Make sure you have your original paper with your original claim. Find a new partner. Share your claim, evidence, and two commentary sentences. Trade papers. Write a counter-argument. What might someone on the other side say? Use a new </a:t>
            </a:r>
            <a:r>
              <a:rPr lang="en-US" sz="2600" i="1" dirty="0" smtClean="0">
                <a:latin typeface="Calibri"/>
                <a:ea typeface="Calibri"/>
                <a:cs typeface="Calibri"/>
                <a:sym typeface="Calibri"/>
              </a:rPr>
              <a:t>transitional word or phrase</a:t>
            </a:r>
            <a:r>
              <a:rPr lang="en-US" sz="2600" dirty="0" smtClean="0">
                <a:latin typeface="Calibri"/>
                <a:ea typeface="Calibri"/>
                <a:cs typeface="Calibri"/>
                <a:sym typeface="Calibri"/>
              </a:rPr>
              <a:t>.</a:t>
            </a:r>
          </a:p>
          <a:p>
            <a:pPr lvl="0">
              <a:lnSpc>
                <a:spcPct val="90000"/>
              </a:lnSpc>
              <a:spcBef>
                <a:spcPts val="480"/>
              </a:spcBef>
            </a:pPr>
            <a:endParaRPr lang="en-US" sz="1000" dirty="0">
              <a:latin typeface="Calibri"/>
              <a:ea typeface="Calibri"/>
              <a:cs typeface="Calibri"/>
              <a:sym typeface="Calibri"/>
            </a:endParaRPr>
          </a:p>
          <a:p>
            <a:pPr marL="457200" lvl="0" indent="-342900">
              <a:lnSpc>
                <a:spcPct val="90000"/>
              </a:lnSpc>
              <a:spcBef>
                <a:spcPts val="480"/>
              </a:spcBef>
              <a:buSzPct val="100000"/>
              <a:buFont typeface="Calibri"/>
              <a:buChar char="●"/>
            </a:pPr>
            <a:r>
              <a:rPr lang="en-US" sz="2600" b="1" dirty="0">
                <a:latin typeface="Calibri"/>
                <a:ea typeface="Calibri"/>
                <a:cs typeface="Calibri"/>
                <a:sym typeface="Calibri"/>
              </a:rPr>
              <a:t>Example:</a:t>
            </a:r>
            <a:r>
              <a:rPr lang="en-US" sz="2600" dirty="0">
                <a:latin typeface="Calibri"/>
                <a:ea typeface="Calibri"/>
                <a:cs typeface="Calibri"/>
                <a:sym typeface="Calibri"/>
              </a:rPr>
              <a:t> </a:t>
            </a:r>
            <a:r>
              <a:rPr lang="en-US" sz="2600" i="1" dirty="0">
                <a:latin typeface="Calibri"/>
                <a:ea typeface="Calibri"/>
                <a:cs typeface="Calibri"/>
                <a:sym typeface="Calibri"/>
              </a:rPr>
              <a:t>However</a:t>
            </a:r>
            <a:r>
              <a:rPr lang="en-US" sz="2600" dirty="0">
                <a:latin typeface="Calibri"/>
                <a:ea typeface="Calibri"/>
                <a:cs typeface="Calibri"/>
                <a:sym typeface="Calibri"/>
              </a:rPr>
              <a:t>, some students might argue that trigger warnings allow those who’ve experienced trauma to prepare and engage appropriately with sensitive material.    </a:t>
            </a:r>
          </a:p>
        </p:txBody>
      </p:sp>
    </p:spTree>
    <p:extLst>
      <p:ext uri="{BB962C8B-B14F-4D97-AF65-F5344CB8AC3E}">
        <p14:creationId xmlns:p14="http://schemas.microsoft.com/office/powerpoint/2010/main" val="4241513873"/>
      </p:ext>
    </p:extLst>
  </p:cSld>
  <p:clrMapOvr>
    <a:masterClrMapping/>
  </p:clrMapOvr>
  <mc:AlternateContent xmlns:mc="http://schemas.openxmlformats.org/markup-compatibility/2006" xmlns:p14="http://schemas.microsoft.com/office/powerpoint/2010/main">
    <mc:Choice Requires="p14">
      <p:transition spd="slow">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hape 66"/>
          <p:cNvSpPr txBox="1">
            <a:spLocks/>
          </p:cNvSpPr>
          <p:nvPr/>
        </p:nvSpPr>
        <p:spPr>
          <a:xfrm>
            <a:off x="232913" y="704087"/>
            <a:ext cx="8453887" cy="1143000"/>
          </a:xfrm>
          <a:prstGeom prst="rect">
            <a:avLst/>
          </a:prstGeom>
          <a:noFill/>
          <a:ln>
            <a:noFill/>
          </a:ln>
        </p:spPr>
        <p:txBody>
          <a:bodyPr lIns="0" tIns="45700" rIns="0" bIns="0" anchor="b"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stStyle>
          <a:p>
            <a:pPr>
              <a:buClr>
                <a:schemeClr val="accent4"/>
              </a:buClr>
              <a:buSzPct val="25000"/>
              <a:buFont typeface="Calibri"/>
              <a:buNone/>
            </a:pPr>
            <a:r>
              <a:rPr lang="en-US" sz="5000" dirty="0" smtClean="0">
                <a:solidFill>
                  <a:schemeClr val="accent4"/>
                </a:solidFill>
                <a:latin typeface="Calibri"/>
                <a:ea typeface="Calibri"/>
                <a:cs typeface="Calibri"/>
                <a:sym typeface="Calibri"/>
              </a:rPr>
              <a:t>Roving Paragraphs – Step 6</a:t>
            </a:r>
            <a:endParaRPr lang="en-US" sz="5000" dirty="0">
              <a:solidFill>
                <a:schemeClr val="accent4"/>
              </a:solidFill>
              <a:latin typeface="Calibri"/>
              <a:ea typeface="Calibri"/>
              <a:cs typeface="Calibri"/>
              <a:sym typeface="Calibri"/>
            </a:endParaRPr>
          </a:p>
        </p:txBody>
      </p:sp>
      <p:sp>
        <p:nvSpPr>
          <p:cNvPr id="6" name="TextBox 5"/>
          <p:cNvSpPr txBox="1"/>
          <p:nvPr/>
        </p:nvSpPr>
        <p:spPr>
          <a:xfrm>
            <a:off x="405443" y="1847087"/>
            <a:ext cx="8281357" cy="4486356"/>
          </a:xfrm>
          <a:prstGeom prst="rect">
            <a:avLst/>
          </a:prstGeom>
          <a:noFill/>
        </p:spPr>
        <p:txBody>
          <a:bodyPr wrap="square" rtlCol="0">
            <a:spAutoFit/>
          </a:bodyPr>
          <a:lstStyle/>
          <a:p>
            <a:pPr lvl="0">
              <a:lnSpc>
                <a:spcPct val="90000"/>
              </a:lnSpc>
              <a:spcBef>
                <a:spcPts val="480"/>
              </a:spcBef>
            </a:pPr>
            <a:r>
              <a:rPr lang="en-US" sz="2800" dirty="0">
                <a:latin typeface="Calibri"/>
                <a:ea typeface="Calibri"/>
                <a:cs typeface="Calibri"/>
                <a:sym typeface="Calibri"/>
              </a:rPr>
              <a:t>Make sure you have your original paper with your original claim. Find a new partner. Share your claim, evidence, two commentary sentences, and counter-argument. Trade papers. Write a rebuttal. How should the person making the claim respond to the counter-argument? Use a new </a:t>
            </a:r>
            <a:r>
              <a:rPr lang="en-US" sz="2800" i="1" dirty="0" smtClean="0">
                <a:latin typeface="Calibri"/>
                <a:ea typeface="Calibri"/>
                <a:cs typeface="Calibri"/>
                <a:sym typeface="Calibri"/>
              </a:rPr>
              <a:t>transitional word or phrase</a:t>
            </a:r>
            <a:r>
              <a:rPr lang="en-US" sz="2800" dirty="0" smtClean="0">
                <a:latin typeface="Calibri"/>
                <a:ea typeface="Calibri"/>
                <a:cs typeface="Calibri"/>
                <a:sym typeface="Calibri"/>
              </a:rPr>
              <a:t>.</a:t>
            </a:r>
          </a:p>
          <a:p>
            <a:pPr lvl="0">
              <a:lnSpc>
                <a:spcPct val="90000"/>
              </a:lnSpc>
              <a:spcBef>
                <a:spcPts val="480"/>
              </a:spcBef>
            </a:pPr>
            <a:endParaRPr lang="en-US" sz="2800" dirty="0">
              <a:latin typeface="Calibri"/>
              <a:ea typeface="Calibri"/>
              <a:cs typeface="Calibri"/>
              <a:sym typeface="Calibri"/>
            </a:endParaRPr>
          </a:p>
          <a:p>
            <a:pPr marL="457200" lvl="0" indent="-342900">
              <a:lnSpc>
                <a:spcPct val="90000"/>
              </a:lnSpc>
              <a:spcBef>
                <a:spcPts val="480"/>
              </a:spcBef>
              <a:buSzPct val="100000"/>
              <a:buFont typeface="Calibri"/>
              <a:buChar char="●"/>
            </a:pPr>
            <a:r>
              <a:rPr lang="en-US" sz="2800" b="1" dirty="0">
                <a:latin typeface="Calibri"/>
                <a:ea typeface="Calibri"/>
                <a:cs typeface="Calibri"/>
                <a:sym typeface="Calibri"/>
              </a:rPr>
              <a:t>Example:</a:t>
            </a:r>
            <a:r>
              <a:rPr lang="en-US" sz="2800" dirty="0">
                <a:latin typeface="Calibri"/>
                <a:ea typeface="Calibri"/>
                <a:cs typeface="Calibri"/>
                <a:sym typeface="Calibri"/>
              </a:rPr>
              <a:t> </a:t>
            </a:r>
            <a:r>
              <a:rPr lang="en-US" sz="2800" i="1" dirty="0">
                <a:latin typeface="Calibri"/>
                <a:ea typeface="Calibri"/>
                <a:cs typeface="Calibri"/>
                <a:sym typeface="Calibri"/>
              </a:rPr>
              <a:t>Ultimately,</a:t>
            </a:r>
            <a:r>
              <a:rPr lang="en-US" sz="2800" dirty="0">
                <a:latin typeface="Calibri"/>
                <a:ea typeface="Calibri"/>
                <a:cs typeface="Calibri"/>
                <a:sym typeface="Calibri"/>
              </a:rPr>
              <a:t> trigger warnings do more harm than good because they make it easier for students to get out of engaging with material that might simply make them uncomfortable.</a:t>
            </a:r>
            <a:endParaRPr lang="en-US" sz="2600" dirty="0">
              <a:latin typeface="Calibri"/>
              <a:ea typeface="Calibri"/>
              <a:cs typeface="Calibri"/>
              <a:sym typeface="Calibri"/>
            </a:endParaRPr>
          </a:p>
        </p:txBody>
      </p:sp>
    </p:spTree>
    <p:extLst>
      <p:ext uri="{BB962C8B-B14F-4D97-AF65-F5344CB8AC3E}">
        <p14:creationId xmlns:p14="http://schemas.microsoft.com/office/powerpoint/2010/main" val="3486706855"/>
      </p:ext>
    </p:extLst>
  </p:cSld>
  <p:clrMapOvr>
    <a:masterClrMapping/>
  </p:clrMapOvr>
  <mc:AlternateContent xmlns:mc="http://schemas.openxmlformats.org/markup-compatibility/2006" xmlns:p14="http://schemas.microsoft.com/office/powerpoint/2010/main">
    <mc:Choice Requires="p14">
      <p:transition spd="slow">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hape 66"/>
          <p:cNvSpPr txBox="1">
            <a:spLocks/>
          </p:cNvSpPr>
          <p:nvPr/>
        </p:nvSpPr>
        <p:spPr>
          <a:xfrm>
            <a:off x="232913" y="704087"/>
            <a:ext cx="8453887" cy="1143000"/>
          </a:xfrm>
          <a:prstGeom prst="rect">
            <a:avLst/>
          </a:prstGeom>
          <a:noFill/>
          <a:ln>
            <a:noFill/>
          </a:ln>
        </p:spPr>
        <p:txBody>
          <a:bodyPr lIns="0" tIns="45700" rIns="0" bIns="0" anchor="b"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stStyle>
          <a:p>
            <a:pPr>
              <a:buClr>
                <a:schemeClr val="accent4"/>
              </a:buClr>
              <a:buSzPct val="25000"/>
              <a:buFont typeface="Calibri"/>
              <a:buNone/>
            </a:pPr>
            <a:r>
              <a:rPr lang="en-US" sz="5000" dirty="0" smtClean="0">
                <a:solidFill>
                  <a:schemeClr val="accent4"/>
                </a:solidFill>
                <a:latin typeface="Calibri"/>
                <a:ea typeface="Calibri"/>
                <a:cs typeface="Calibri"/>
                <a:sym typeface="Calibri"/>
              </a:rPr>
              <a:t>Roving Paragraphs – Step 7</a:t>
            </a:r>
            <a:endParaRPr lang="en-US" sz="5000" dirty="0">
              <a:solidFill>
                <a:schemeClr val="accent4"/>
              </a:solidFill>
              <a:latin typeface="Calibri"/>
              <a:ea typeface="Calibri"/>
              <a:cs typeface="Calibri"/>
              <a:sym typeface="Calibri"/>
            </a:endParaRPr>
          </a:p>
        </p:txBody>
      </p:sp>
      <p:sp>
        <p:nvSpPr>
          <p:cNvPr id="6" name="TextBox 5"/>
          <p:cNvSpPr txBox="1"/>
          <p:nvPr/>
        </p:nvSpPr>
        <p:spPr>
          <a:xfrm>
            <a:off x="405443" y="1847087"/>
            <a:ext cx="8281357" cy="4126258"/>
          </a:xfrm>
          <a:prstGeom prst="rect">
            <a:avLst/>
          </a:prstGeom>
          <a:noFill/>
        </p:spPr>
        <p:txBody>
          <a:bodyPr wrap="square" rtlCol="0">
            <a:spAutoFit/>
          </a:bodyPr>
          <a:lstStyle/>
          <a:p>
            <a:pPr lvl="0">
              <a:lnSpc>
                <a:spcPct val="90000"/>
              </a:lnSpc>
              <a:spcBef>
                <a:spcPts val="480"/>
              </a:spcBef>
            </a:pPr>
            <a:r>
              <a:rPr lang="en" sz="2800" dirty="0">
                <a:latin typeface="Calibri"/>
                <a:ea typeface="Calibri"/>
                <a:cs typeface="Calibri"/>
                <a:sym typeface="Calibri"/>
              </a:rPr>
              <a:t>Make sure you have your original paper with your original claim. Return to your seat. Read over your </a:t>
            </a:r>
            <a:r>
              <a:rPr lang="en" sz="2800" dirty="0" smtClean="0">
                <a:latin typeface="Calibri"/>
                <a:ea typeface="Calibri"/>
                <a:cs typeface="Calibri"/>
                <a:sym typeface="Calibri"/>
              </a:rPr>
              <a:t>trigger warning </a:t>
            </a:r>
            <a:r>
              <a:rPr lang="en" sz="2800" dirty="0">
                <a:latin typeface="Calibri"/>
                <a:ea typeface="Calibri"/>
                <a:cs typeface="Calibri"/>
                <a:sym typeface="Calibri"/>
              </a:rPr>
              <a:t>paragraph. Write a concluding sentence. This sentence should restate your claim and sum up your argument. Use a new </a:t>
            </a:r>
            <a:r>
              <a:rPr lang="en" sz="2800" i="1" dirty="0" smtClean="0">
                <a:latin typeface="Calibri"/>
                <a:ea typeface="Calibri"/>
                <a:cs typeface="Calibri"/>
                <a:sym typeface="Calibri"/>
              </a:rPr>
              <a:t>transitional word or phrase</a:t>
            </a:r>
            <a:r>
              <a:rPr lang="en" sz="2800" dirty="0" smtClean="0">
                <a:latin typeface="Calibri"/>
                <a:ea typeface="Calibri"/>
                <a:cs typeface="Calibri"/>
                <a:sym typeface="Calibri"/>
              </a:rPr>
              <a:t>.</a:t>
            </a:r>
          </a:p>
          <a:p>
            <a:pPr lvl="0">
              <a:lnSpc>
                <a:spcPct val="90000"/>
              </a:lnSpc>
              <a:spcBef>
                <a:spcPts val="480"/>
              </a:spcBef>
            </a:pPr>
            <a:endParaRPr lang="en" sz="1000" dirty="0">
              <a:latin typeface="Calibri"/>
              <a:ea typeface="Calibri"/>
              <a:cs typeface="Calibri"/>
              <a:sym typeface="Calibri"/>
            </a:endParaRPr>
          </a:p>
          <a:p>
            <a:pPr marL="457200" lvl="0" indent="-342900">
              <a:lnSpc>
                <a:spcPct val="90000"/>
              </a:lnSpc>
              <a:spcBef>
                <a:spcPts val="480"/>
              </a:spcBef>
              <a:buSzPct val="100000"/>
              <a:buFont typeface="Calibri"/>
              <a:buChar char="●"/>
            </a:pPr>
            <a:r>
              <a:rPr lang="en" sz="2600" b="1" dirty="0">
                <a:latin typeface="Calibri"/>
                <a:ea typeface="Calibri"/>
                <a:cs typeface="Calibri"/>
                <a:sym typeface="Calibri"/>
              </a:rPr>
              <a:t>Example: </a:t>
            </a:r>
            <a:r>
              <a:rPr lang="en" sz="2600" dirty="0">
                <a:latin typeface="Calibri"/>
                <a:ea typeface="Calibri"/>
                <a:cs typeface="Calibri"/>
                <a:sym typeface="Calibri"/>
              </a:rPr>
              <a:t>I am against the use of trigger warnings, </a:t>
            </a:r>
            <a:r>
              <a:rPr lang="en" sz="2600" i="1" dirty="0">
                <a:latin typeface="Calibri"/>
                <a:ea typeface="Calibri"/>
                <a:cs typeface="Calibri"/>
                <a:sym typeface="Calibri"/>
              </a:rPr>
              <a:t>in summary</a:t>
            </a:r>
            <a:r>
              <a:rPr lang="en" sz="2600" dirty="0">
                <a:latin typeface="Calibri"/>
                <a:ea typeface="Calibri"/>
                <a:cs typeface="Calibri"/>
                <a:sym typeface="Calibri"/>
              </a:rPr>
              <a:t>, because they do more harm than good when it comes to promoting intellectual freedom and responsibilities in the classroom.   </a:t>
            </a:r>
          </a:p>
        </p:txBody>
      </p:sp>
    </p:spTree>
    <p:extLst>
      <p:ext uri="{BB962C8B-B14F-4D97-AF65-F5344CB8AC3E}">
        <p14:creationId xmlns:p14="http://schemas.microsoft.com/office/powerpoint/2010/main" val="4263142766"/>
      </p:ext>
    </p:extLst>
  </p:cSld>
  <p:clrMapOvr>
    <a:masterClrMapping/>
  </p:clrMapOvr>
  <mc:AlternateContent xmlns:mc="http://schemas.openxmlformats.org/markup-compatibility/2006" xmlns:p14="http://schemas.microsoft.com/office/powerpoint/2010/main">
    <mc:Choice Requires="p14">
      <p:transition spd="slow">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0">
              <a:srgbClr val="FFFFFF"/>
            </a:gs>
            <a:gs pos="85000">
              <a:srgbClr val="D8D8D8"/>
            </a:gs>
          </a:gsLst>
          <a:lin ang="5640000" scaled="0"/>
        </a:gradFill>
        <a:effectLst/>
      </p:bgPr>
    </p:bg>
    <p:spTree>
      <p:nvGrpSpPr>
        <p:cNvPr id="1" name=""/>
        <p:cNvGrpSpPr/>
        <p:nvPr/>
      </p:nvGrpSpPr>
      <p:grpSpPr>
        <a:xfrm>
          <a:off x="0" y="0"/>
          <a:ext cx="0" cy="0"/>
          <a:chOff x="0" y="0"/>
          <a:chExt cx="0" cy="0"/>
        </a:xfrm>
      </p:grpSpPr>
      <p:sp>
        <p:nvSpPr>
          <p:cNvPr id="5" name="Shape 66"/>
          <p:cNvSpPr txBox="1">
            <a:spLocks/>
          </p:cNvSpPr>
          <p:nvPr/>
        </p:nvSpPr>
        <p:spPr>
          <a:xfrm>
            <a:off x="232913" y="704087"/>
            <a:ext cx="8453887" cy="1143000"/>
          </a:xfrm>
          <a:prstGeom prst="rect">
            <a:avLst/>
          </a:prstGeom>
          <a:noFill/>
          <a:ln>
            <a:noFill/>
          </a:ln>
        </p:spPr>
        <p:txBody>
          <a:bodyPr lIns="0" tIns="45700" rIns="0" bIns="0" anchor="b"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stStyle>
          <a:p>
            <a:pPr>
              <a:buClr>
                <a:schemeClr val="accent4"/>
              </a:buClr>
              <a:buSzPct val="25000"/>
              <a:buFont typeface="Calibri"/>
              <a:buNone/>
            </a:pPr>
            <a:r>
              <a:rPr lang="en-US" sz="5000" dirty="0" smtClean="0">
                <a:solidFill>
                  <a:schemeClr val="accent4"/>
                </a:solidFill>
                <a:latin typeface="Calibri"/>
                <a:ea typeface="Calibri"/>
                <a:cs typeface="Calibri"/>
                <a:sym typeface="Calibri"/>
              </a:rPr>
              <a:t>Peer Response</a:t>
            </a:r>
            <a:endParaRPr lang="en-US" sz="5000" dirty="0">
              <a:solidFill>
                <a:schemeClr val="accent4"/>
              </a:solidFill>
              <a:latin typeface="Calibri"/>
              <a:ea typeface="Calibri"/>
              <a:cs typeface="Calibri"/>
              <a:sym typeface="Calibri"/>
            </a:endParaRPr>
          </a:p>
        </p:txBody>
      </p:sp>
      <p:sp>
        <p:nvSpPr>
          <p:cNvPr id="4" name="TextBox 3"/>
          <p:cNvSpPr txBox="1"/>
          <p:nvPr/>
        </p:nvSpPr>
        <p:spPr>
          <a:xfrm>
            <a:off x="232913" y="1847087"/>
            <a:ext cx="8453887" cy="4796698"/>
          </a:xfrm>
          <a:prstGeom prst="rect">
            <a:avLst/>
          </a:prstGeom>
          <a:noFill/>
        </p:spPr>
        <p:txBody>
          <a:bodyPr wrap="square" rtlCol="0">
            <a:spAutoFit/>
          </a:bodyPr>
          <a:lstStyle/>
          <a:p>
            <a:pPr marL="628650" lvl="0" indent="-514350">
              <a:lnSpc>
                <a:spcPct val="90000"/>
              </a:lnSpc>
              <a:spcBef>
                <a:spcPts val="480"/>
              </a:spcBef>
              <a:spcAft>
                <a:spcPts val="600"/>
              </a:spcAft>
              <a:buClr>
                <a:srgbClr val="7D1619"/>
              </a:buClr>
              <a:buSzPct val="100000"/>
              <a:buFont typeface="+mj-lt"/>
              <a:buAutoNum type="arabicPeriod"/>
            </a:pPr>
            <a:r>
              <a:rPr lang="en-US" sz="2400" dirty="0">
                <a:latin typeface="Calibri"/>
                <a:ea typeface="Calibri"/>
                <a:cs typeface="Calibri"/>
                <a:sym typeface="Calibri"/>
              </a:rPr>
              <a:t>Trade papers with a partner. This should be someone you haven’t worked with yet</a:t>
            </a:r>
            <a:r>
              <a:rPr lang="en-US" sz="2400" dirty="0" smtClean="0">
                <a:latin typeface="Calibri"/>
                <a:ea typeface="Calibri"/>
                <a:cs typeface="Calibri"/>
                <a:sym typeface="Calibri"/>
              </a:rPr>
              <a:t>.</a:t>
            </a:r>
            <a:endParaRPr lang="en-US" sz="2400" dirty="0">
              <a:latin typeface="Calibri"/>
              <a:ea typeface="Calibri"/>
              <a:cs typeface="Calibri"/>
              <a:sym typeface="Calibri"/>
            </a:endParaRPr>
          </a:p>
          <a:p>
            <a:pPr marL="628650" lvl="0" indent="-514350">
              <a:lnSpc>
                <a:spcPct val="90000"/>
              </a:lnSpc>
              <a:spcBef>
                <a:spcPts val="480"/>
              </a:spcBef>
              <a:spcAft>
                <a:spcPts val="600"/>
              </a:spcAft>
              <a:buClr>
                <a:srgbClr val="7D1619"/>
              </a:buClr>
              <a:buSzPct val="100000"/>
              <a:buFont typeface="+mj-lt"/>
              <a:buAutoNum type="arabicPeriod"/>
            </a:pPr>
            <a:r>
              <a:rPr lang="en-US" sz="2400" dirty="0">
                <a:latin typeface="Calibri"/>
                <a:ea typeface="Calibri"/>
                <a:cs typeface="Calibri"/>
                <a:sym typeface="Calibri"/>
              </a:rPr>
              <a:t>With a marker, write either PRO or CON depending on the author’s claim. Write your name, too. Then circle </a:t>
            </a:r>
            <a:r>
              <a:rPr lang="en-US" sz="2400" b="1" dirty="0" smtClean="0">
                <a:latin typeface="Calibri"/>
                <a:ea typeface="Calibri"/>
                <a:cs typeface="Calibri"/>
                <a:sym typeface="Calibri"/>
              </a:rPr>
              <a:t>at least two</a:t>
            </a:r>
            <a:r>
              <a:rPr lang="en-US" sz="2400" dirty="0" smtClean="0">
                <a:latin typeface="Calibri"/>
                <a:ea typeface="Calibri"/>
                <a:cs typeface="Calibri"/>
                <a:sym typeface="Calibri"/>
              </a:rPr>
              <a:t> words </a:t>
            </a:r>
            <a:r>
              <a:rPr lang="en-US" sz="2400" dirty="0">
                <a:latin typeface="Calibri"/>
                <a:ea typeface="Calibri"/>
                <a:cs typeface="Calibri"/>
                <a:sym typeface="Calibri"/>
              </a:rPr>
              <a:t>or phrases in the claim that tell you the author’s position on the topic</a:t>
            </a:r>
            <a:r>
              <a:rPr lang="en-US" sz="2400" dirty="0" smtClean="0">
                <a:latin typeface="Calibri"/>
                <a:ea typeface="Calibri"/>
                <a:cs typeface="Calibri"/>
                <a:sym typeface="Calibri"/>
              </a:rPr>
              <a:t>.</a:t>
            </a:r>
            <a:endParaRPr lang="en-US" sz="2400" dirty="0">
              <a:latin typeface="Calibri"/>
              <a:ea typeface="Calibri"/>
              <a:cs typeface="Calibri"/>
              <a:sym typeface="Calibri"/>
            </a:endParaRPr>
          </a:p>
          <a:p>
            <a:pPr marL="628650" lvl="0" indent="-514350">
              <a:lnSpc>
                <a:spcPct val="90000"/>
              </a:lnSpc>
              <a:spcBef>
                <a:spcPts val="480"/>
              </a:spcBef>
              <a:spcAft>
                <a:spcPts val="600"/>
              </a:spcAft>
              <a:buClr>
                <a:srgbClr val="7D1619"/>
              </a:buClr>
              <a:buSzPct val="100000"/>
              <a:buFont typeface="+mj-lt"/>
              <a:buAutoNum type="arabicPeriod"/>
            </a:pPr>
            <a:r>
              <a:rPr lang="en-US" sz="2400" dirty="0" smtClean="0">
                <a:latin typeface="Calibri"/>
                <a:ea typeface="Calibri"/>
                <a:cs typeface="Calibri"/>
                <a:sym typeface="Calibri"/>
              </a:rPr>
              <a:t>For each </a:t>
            </a:r>
            <a:r>
              <a:rPr lang="en-US" sz="2400" dirty="0">
                <a:latin typeface="Calibri"/>
                <a:ea typeface="Calibri"/>
                <a:cs typeface="Calibri"/>
                <a:sym typeface="Calibri"/>
              </a:rPr>
              <a:t>sentence in the </a:t>
            </a:r>
            <a:r>
              <a:rPr lang="en-US" sz="2400" dirty="0" smtClean="0">
                <a:latin typeface="Calibri"/>
                <a:ea typeface="Calibri"/>
                <a:cs typeface="Calibri"/>
                <a:sym typeface="Calibri"/>
              </a:rPr>
              <a:t>paragraph, determine a rating using </a:t>
            </a:r>
            <a:r>
              <a:rPr lang="en-US" sz="2400" dirty="0">
                <a:latin typeface="Calibri"/>
                <a:ea typeface="Calibri"/>
                <a:cs typeface="Calibri"/>
                <a:sym typeface="Calibri"/>
              </a:rPr>
              <a:t>a 0-4 scale (0 is </a:t>
            </a:r>
            <a:r>
              <a:rPr lang="en-US" sz="2400" dirty="0" smtClean="0">
                <a:latin typeface="Calibri"/>
                <a:ea typeface="Calibri"/>
                <a:cs typeface="Calibri"/>
                <a:sym typeface="Calibri"/>
              </a:rPr>
              <a:t>weakest and </a:t>
            </a:r>
            <a:r>
              <a:rPr lang="en-US" sz="2400" dirty="0">
                <a:latin typeface="Calibri"/>
                <a:ea typeface="Calibri"/>
                <a:cs typeface="Calibri"/>
                <a:sym typeface="Calibri"/>
              </a:rPr>
              <a:t>4 is strongest). For each label, explain your rating. You should have seven </a:t>
            </a:r>
            <a:r>
              <a:rPr lang="en-US" sz="2400" dirty="0" smtClean="0">
                <a:latin typeface="Calibri"/>
                <a:ea typeface="Calibri"/>
                <a:cs typeface="Calibri"/>
                <a:sym typeface="Calibri"/>
              </a:rPr>
              <a:t>labels and </a:t>
            </a:r>
            <a:r>
              <a:rPr lang="en-US" sz="2400" dirty="0">
                <a:latin typeface="Calibri"/>
                <a:ea typeface="Calibri"/>
                <a:cs typeface="Calibri"/>
                <a:sym typeface="Calibri"/>
              </a:rPr>
              <a:t>seven ratings</a:t>
            </a:r>
            <a:r>
              <a:rPr lang="en-US" sz="2400" dirty="0" smtClean="0">
                <a:latin typeface="Calibri"/>
                <a:ea typeface="Calibri"/>
                <a:cs typeface="Calibri"/>
                <a:sym typeface="Calibri"/>
              </a:rPr>
              <a:t>.</a:t>
            </a:r>
            <a:endParaRPr lang="en-US" sz="2400" dirty="0">
              <a:latin typeface="Calibri"/>
              <a:ea typeface="Calibri"/>
              <a:cs typeface="Calibri"/>
              <a:sym typeface="Calibri"/>
            </a:endParaRPr>
          </a:p>
          <a:p>
            <a:pPr marL="628650" lvl="0" indent="-514350">
              <a:lnSpc>
                <a:spcPct val="90000"/>
              </a:lnSpc>
              <a:spcBef>
                <a:spcPts val="480"/>
              </a:spcBef>
              <a:spcAft>
                <a:spcPts val="600"/>
              </a:spcAft>
              <a:buClr>
                <a:srgbClr val="7D1619"/>
              </a:buClr>
              <a:buSzPct val="100000"/>
              <a:buFont typeface="+mj-lt"/>
              <a:buAutoNum type="arabicPeriod"/>
            </a:pPr>
            <a:r>
              <a:rPr lang="en-US" sz="2400" dirty="0" smtClean="0">
                <a:latin typeface="Calibri"/>
                <a:ea typeface="Calibri"/>
                <a:cs typeface="Calibri"/>
                <a:sym typeface="Calibri"/>
              </a:rPr>
              <a:t>Lastly, share each sentence rating and explanation with your partner.</a:t>
            </a:r>
          </a:p>
          <a:p>
            <a:endParaRPr lang="en-US" dirty="0"/>
          </a:p>
        </p:txBody>
      </p:sp>
    </p:spTree>
    <p:extLst>
      <p:ext uri="{BB962C8B-B14F-4D97-AF65-F5344CB8AC3E}">
        <p14:creationId xmlns:p14="http://schemas.microsoft.com/office/powerpoint/2010/main" val="4062397093"/>
      </p:ext>
    </p:extLst>
  </p:cSld>
  <p:clrMapOvr>
    <a:masterClrMapping/>
  </p:clrMapOvr>
  <mc:AlternateContent xmlns:mc="http://schemas.openxmlformats.org/markup-compatibility/2006" xmlns:p14="http://schemas.microsoft.com/office/powerpoint/2010/main">
    <mc:Choice Requires="p14">
      <p:transition spd="slow">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0">
              <a:srgbClr val="FFFFFF"/>
            </a:gs>
            <a:gs pos="85000">
              <a:srgbClr val="D8D8D8"/>
            </a:gs>
          </a:gsLst>
          <a:lin ang="5640000" scaled="0"/>
        </a:gradFill>
        <a:effectLst/>
      </p:bgPr>
    </p:bg>
    <p:spTree>
      <p:nvGrpSpPr>
        <p:cNvPr id="1" name=""/>
        <p:cNvGrpSpPr/>
        <p:nvPr/>
      </p:nvGrpSpPr>
      <p:grpSpPr>
        <a:xfrm>
          <a:off x="0" y="0"/>
          <a:ext cx="0" cy="0"/>
          <a:chOff x="0" y="0"/>
          <a:chExt cx="0" cy="0"/>
        </a:xfrm>
      </p:grpSpPr>
      <p:sp>
        <p:nvSpPr>
          <p:cNvPr id="5" name="Shape 66"/>
          <p:cNvSpPr txBox="1">
            <a:spLocks/>
          </p:cNvSpPr>
          <p:nvPr/>
        </p:nvSpPr>
        <p:spPr>
          <a:xfrm>
            <a:off x="232913" y="704087"/>
            <a:ext cx="8453887" cy="1143000"/>
          </a:xfrm>
          <a:prstGeom prst="rect">
            <a:avLst/>
          </a:prstGeom>
          <a:noFill/>
          <a:ln>
            <a:noFill/>
          </a:ln>
        </p:spPr>
        <p:txBody>
          <a:bodyPr lIns="0" tIns="45700" rIns="0" bIns="0" anchor="b"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stStyle>
          <a:p>
            <a:pPr>
              <a:buClr>
                <a:schemeClr val="accent4"/>
              </a:buClr>
              <a:buSzPct val="25000"/>
              <a:buFont typeface="Calibri"/>
              <a:buNone/>
            </a:pPr>
            <a:r>
              <a:rPr lang="en-US" sz="5000" dirty="0" smtClean="0">
                <a:solidFill>
                  <a:schemeClr val="accent4"/>
                </a:solidFill>
                <a:latin typeface="Calibri"/>
                <a:ea typeface="Calibri"/>
                <a:cs typeface="Calibri"/>
                <a:sym typeface="Calibri"/>
              </a:rPr>
              <a:t>Peer Response - Rubric</a:t>
            </a:r>
            <a:endParaRPr lang="en-US" sz="5000" dirty="0">
              <a:solidFill>
                <a:schemeClr val="accent4"/>
              </a:solidFill>
              <a:latin typeface="Calibri"/>
              <a:ea typeface="Calibri"/>
              <a:cs typeface="Calibri"/>
              <a:sym typeface="Calibri"/>
            </a:endParaRPr>
          </a:p>
        </p:txBody>
      </p:sp>
      <p:graphicFrame>
        <p:nvGraphicFramePr>
          <p:cNvPr id="3" name="Table 2"/>
          <p:cNvGraphicFramePr>
            <a:graphicFrameLocks noGrp="1"/>
          </p:cNvGraphicFramePr>
          <p:nvPr>
            <p:extLst>
              <p:ext uri="{D42A27DB-BD31-4B8C-83A1-F6EECF244321}">
                <p14:modId xmlns:p14="http://schemas.microsoft.com/office/powerpoint/2010/main" val="3023204718"/>
              </p:ext>
            </p:extLst>
          </p:nvPr>
        </p:nvGraphicFramePr>
        <p:xfrm>
          <a:off x="274953" y="1883364"/>
          <a:ext cx="8574757" cy="4601693"/>
        </p:xfrm>
        <a:graphic>
          <a:graphicData uri="http://schemas.openxmlformats.org/drawingml/2006/table">
            <a:tbl>
              <a:tblPr>
                <a:tableStyleId>{5C22544A-7EE6-4342-B048-85BDC9FD1C3A}</a:tableStyleId>
              </a:tblPr>
              <a:tblGrid>
                <a:gridCol w="860163"/>
                <a:gridCol w="7714594"/>
              </a:tblGrid>
              <a:tr h="409229">
                <a:tc>
                  <a:txBody>
                    <a:bodyPr/>
                    <a:lstStyle/>
                    <a:p>
                      <a:pPr marL="0" marR="0">
                        <a:lnSpc>
                          <a:spcPct val="115000"/>
                        </a:lnSpc>
                        <a:spcBef>
                          <a:spcPts val="0"/>
                        </a:spcBef>
                        <a:spcAft>
                          <a:spcPts val="0"/>
                        </a:spcAft>
                      </a:pPr>
                      <a:r>
                        <a:rPr lang="en-US" sz="1500" b="1" dirty="0">
                          <a:solidFill>
                            <a:schemeClr val="bg2">
                              <a:lumMod val="50000"/>
                            </a:schemeClr>
                          </a:solidFill>
                          <a:effectLst/>
                          <a:latin typeface="Calibri" panose="020F0502020204030204" pitchFamily="34" charset="0"/>
                        </a:rPr>
                        <a:t>RATING</a:t>
                      </a:r>
                      <a:endParaRPr lang="en-US" sz="1500" b="1" dirty="0">
                        <a:solidFill>
                          <a:schemeClr val="bg2">
                            <a:lumMod val="50000"/>
                          </a:schemeClr>
                        </a:solidFill>
                        <a:effectLst/>
                        <a:latin typeface="Calibri" panose="020F0502020204030204" pitchFamily="34" charset="0"/>
                        <a:ea typeface="Arial" panose="020B0604020202020204" pitchFamily="34" charset="0"/>
                      </a:endParaRPr>
                    </a:p>
                  </a:txBody>
                  <a:tcPr marL="76531" marR="76531" marT="76531" marB="76531">
                    <a:noFill/>
                  </a:tcPr>
                </a:tc>
                <a:tc>
                  <a:txBody>
                    <a:bodyPr/>
                    <a:lstStyle/>
                    <a:p>
                      <a:pPr marL="0" marR="0">
                        <a:lnSpc>
                          <a:spcPct val="115000"/>
                        </a:lnSpc>
                        <a:spcBef>
                          <a:spcPts val="0"/>
                        </a:spcBef>
                        <a:spcAft>
                          <a:spcPts val="0"/>
                        </a:spcAft>
                      </a:pPr>
                      <a:r>
                        <a:rPr lang="en-US" sz="1500" b="1" dirty="0">
                          <a:solidFill>
                            <a:schemeClr val="bg2">
                              <a:lumMod val="50000"/>
                            </a:schemeClr>
                          </a:solidFill>
                          <a:effectLst/>
                          <a:latin typeface="Calibri" panose="020F0502020204030204" pitchFamily="34" charset="0"/>
                        </a:rPr>
                        <a:t>EXPLANATION</a:t>
                      </a:r>
                      <a:endParaRPr lang="en-US" sz="1500" b="1" dirty="0">
                        <a:solidFill>
                          <a:schemeClr val="bg2">
                            <a:lumMod val="50000"/>
                          </a:schemeClr>
                        </a:solidFill>
                        <a:effectLst/>
                        <a:latin typeface="Calibri" panose="020F0502020204030204" pitchFamily="34" charset="0"/>
                        <a:ea typeface="Arial" panose="020B0604020202020204" pitchFamily="34" charset="0"/>
                      </a:endParaRPr>
                    </a:p>
                  </a:txBody>
                  <a:tcPr marL="76531" marR="76531" marT="76531" marB="76531">
                    <a:noFill/>
                  </a:tcPr>
                </a:tc>
              </a:tr>
              <a:tr h="944593">
                <a:tc>
                  <a:txBody>
                    <a:bodyPr/>
                    <a:lstStyle/>
                    <a:p>
                      <a:pPr marL="0" marR="0">
                        <a:lnSpc>
                          <a:spcPct val="115000"/>
                        </a:lnSpc>
                        <a:spcBef>
                          <a:spcPts val="0"/>
                        </a:spcBef>
                        <a:spcAft>
                          <a:spcPts val="0"/>
                        </a:spcAft>
                      </a:pPr>
                      <a:r>
                        <a:rPr lang="en-US" sz="1500" b="1" dirty="0">
                          <a:solidFill>
                            <a:schemeClr val="bg2">
                              <a:lumMod val="50000"/>
                            </a:schemeClr>
                          </a:solidFill>
                          <a:effectLst/>
                          <a:latin typeface="Calibri" panose="020F0502020204030204" pitchFamily="34" charset="0"/>
                        </a:rPr>
                        <a:t>4</a:t>
                      </a:r>
                      <a:endParaRPr lang="en-US" sz="1500" b="1" dirty="0">
                        <a:solidFill>
                          <a:schemeClr val="bg2">
                            <a:lumMod val="50000"/>
                          </a:schemeClr>
                        </a:solidFill>
                        <a:effectLst/>
                        <a:latin typeface="Calibri" panose="020F0502020204030204" pitchFamily="34" charset="0"/>
                        <a:ea typeface="Arial" panose="020B0604020202020204" pitchFamily="34" charset="0"/>
                      </a:endParaRPr>
                    </a:p>
                  </a:txBody>
                  <a:tcPr marL="76531" marR="76531" marT="76531" marB="76531">
                    <a:noFill/>
                  </a:tcPr>
                </a:tc>
                <a:tc>
                  <a:txBody>
                    <a:bodyPr/>
                    <a:lstStyle/>
                    <a:p>
                      <a:pPr marL="0" marR="0">
                        <a:lnSpc>
                          <a:spcPct val="115000"/>
                        </a:lnSpc>
                        <a:spcBef>
                          <a:spcPts val="0"/>
                        </a:spcBef>
                        <a:spcAft>
                          <a:spcPts val="0"/>
                        </a:spcAft>
                      </a:pPr>
                      <a:r>
                        <a:rPr lang="en-US" sz="1500" dirty="0">
                          <a:solidFill>
                            <a:schemeClr val="bg2">
                              <a:lumMod val="50000"/>
                            </a:schemeClr>
                          </a:solidFill>
                          <a:effectLst/>
                          <a:latin typeface="Calibri" panose="020F0502020204030204" pitchFamily="34" charset="0"/>
                        </a:rPr>
                        <a:t>Sentence is sophisticated, clear, completely achieves its purpose in the paragraph, and is impressive in its control of language. The author successfully integrates the sentence in the paragraph. The sentence is complete and does not contain lapses that hinder understanding. </a:t>
                      </a:r>
                      <a:endParaRPr lang="en-US" sz="1500" dirty="0">
                        <a:solidFill>
                          <a:schemeClr val="bg2">
                            <a:lumMod val="50000"/>
                          </a:schemeClr>
                        </a:solidFill>
                        <a:effectLst/>
                        <a:latin typeface="Calibri" panose="020F0502020204030204" pitchFamily="34" charset="0"/>
                        <a:ea typeface="Arial" panose="020B0604020202020204" pitchFamily="34" charset="0"/>
                      </a:endParaRPr>
                    </a:p>
                  </a:txBody>
                  <a:tcPr marL="76531" marR="76531" marT="76531" marB="76531">
                    <a:noFill/>
                  </a:tcPr>
                </a:tc>
              </a:tr>
              <a:tr h="926511">
                <a:tc>
                  <a:txBody>
                    <a:bodyPr/>
                    <a:lstStyle/>
                    <a:p>
                      <a:pPr marL="0" marR="0">
                        <a:lnSpc>
                          <a:spcPct val="115000"/>
                        </a:lnSpc>
                        <a:spcBef>
                          <a:spcPts val="0"/>
                        </a:spcBef>
                        <a:spcAft>
                          <a:spcPts val="0"/>
                        </a:spcAft>
                      </a:pPr>
                      <a:r>
                        <a:rPr lang="en-US" sz="1500" b="1" dirty="0">
                          <a:solidFill>
                            <a:schemeClr val="bg2">
                              <a:lumMod val="50000"/>
                            </a:schemeClr>
                          </a:solidFill>
                          <a:effectLst/>
                          <a:latin typeface="Calibri" panose="020F0502020204030204" pitchFamily="34" charset="0"/>
                        </a:rPr>
                        <a:t>3</a:t>
                      </a:r>
                      <a:endParaRPr lang="en-US" sz="1500" b="1" dirty="0">
                        <a:solidFill>
                          <a:schemeClr val="bg2">
                            <a:lumMod val="50000"/>
                          </a:schemeClr>
                        </a:solidFill>
                        <a:effectLst/>
                        <a:latin typeface="Calibri" panose="020F0502020204030204" pitchFamily="34" charset="0"/>
                        <a:ea typeface="Arial" panose="020B0604020202020204" pitchFamily="34" charset="0"/>
                      </a:endParaRPr>
                    </a:p>
                  </a:txBody>
                  <a:tcPr marL="76531" marR="76531" marT="76531" marB="76531">
                    <a:noFill/>
                  </a:tcPr>
                </a:tc>
                <a:tc>
                  <a:txBody>
                    <a:bodyPr/>
                    <a:lstStyle/>
                    <a:p>
                      <a:pPr marL="0" marR="0">
                        <a:lnSpc>
                          <a:spcPct val="115000"/>
                        </a:lnSpc>
                        <a:spcBef>
                          <a:spcPts val="0"/>
                        </a:spcBef>
                        <a:spcAft>
                          <a:spcPts val="0"/>
                        </a:spcAft>
                      </a:pPr>
                      <a:r>
                        <a:rPr lang="en-US" sz="1500" dirty="0">
                          <a:solidFill>
                            <a:schemeClr val="bg2">
                              <a:lumMod val="50000"/>
                            </a:schemeClr>
                          </a:solidFill>
                          <a:effectLst/>
                          <a:latin typeface="Calibri" panose="020F0502020204030204" pitchFamily="34" charset="0"/>
                        </a:rPr>
                        <a:t>Sentence is clear and mostly achieves its purpose in the paragraph. The author is mostly successful at integrating the sentence in the paragraph. The sentence is complete but may contain lapses that hinder understanding.</a:t>
                      </a:r>
                      <a:endParaRPr lang="en-US" sz="1500" dirty="0">
                        <a:solidFill>
                          <a:schemeClr val="bg2">
                            <a:lumMod val="50000"/>
                          </a:schemeClr>
                        </a:solidFill>
                        <a:effectLst/>
                        <a:latin typeface="Calibri" panose="020F0502020204030204" pitchFamily="34" charset="0"/>
                        <a:ea typeface="Arial" panose="020B0604020202020204" pitchFamily="34" charset="0"/>
                      </a:endParaRPr>
                    </a:p>
                  </a:txBody>
                  <a:tcPr marL="76531" marR="76531" marT="76531" marB="76531">
                    <a:noFill/>
                  </a:tcPr>
                </a:tc>
              </a:tr>
              <a:tr h="926511">
                <a:tc>
                  <a:txBody>
                    <a:bodyPr/>
                    <a:lstStyle/>
                    <a:p>
                      <a:pPr marL="0" marR="0">
                        <a:lnSpc>
                          <a:spcPct val="115000"/>
                        </a:lnSpc>
                        <a:spcBef>
                          <a:spcPts val="0"/>
                        </a:spcBef>
                        <a:spcAft>
                          <a:spcPts val="0"/>
                        </a:spcAft>
                      </a:pPr>
                      <a:r>
                        <a:rPr lang="en-US" sz="1500" b="1" dirty="0">
                          <a:solidFill>
                            <a:schemeClr val="bg2">
                              <a:lumMod val="50000"/>
                            </a:schemeClr>
                          </a:solidFill>
                          <a:effectLst/>
                          <a:latin typeface="Calibri" panose="020F0502020204030204" pitchFamily="34" charset="0"/>
                        </a:rPr>
                        <a:t>2</a:t>
                      </a:r>
                      <a:endParaRPr lang="en-US" sz="1500" b="1" dirty="0">
                        <a:solidFill>
                          <a:schemeClr val="bg2">
                            <a:lumMod val="50000"/>
                          </a:schemeClr>
                        </a:solidFill>
                        <a:effectLst/>
                        <a:latin typeface="Calibri" panose="020F0502020204030204" pitchFamily="34" charset="0"/>
                        <a:ea typeface="Arial" panose="020B0604020202020204" pitchFamily="34" charset="0"/>
                      </a:endParaRPr>
                    </a:p>
                  </a:txBody>
                  <a:tcPr marL="76531" marR="76531" marT="76531" marB="76531">
                    <a:noFill/>
                  </a:tcPr>
                </a:tc>
                <a:tc>
                  <a:txBody>
                    <a:bodyPr/>
                    <a:lstStyle/>
                    <a:p>
                      <a:pPr marL="0" marR="0">
                        <a:lnSpc>
                          <a:spcPct val="115000"/>
                        </a:lnSpc>
                        <a:spcBef>
                          <a:spcPts val="0"/>
                        </a:spcBef>
                        <a:spcAft>
                          <a:spcPts val="0"/>
                        </a:spcAft>
                      </a:pPr>
                      <a:r>
                        <a:rPr lang="en-US" sz="1500" dirty="0">
                          <a:solidFill>
                            <a:schemeClr val="bg2">
                              <a:lumMod val="50000"/>
                            </a:schemeClr>
                          </a:solidFill>
                          <a:effectLst/>
                          <a:latin typeface="Calibri" panose="020F0502020204030204" pitchFamily="34" charset="0"/>
                        </a:rPr>
                        <a:t>Sentence is somewhat clear but does not entirely achieve its purpose in the paragraph. The author attempts to integrate the sentence in the paragraph but falls short. The sentence does contain lapses that hinder understanding.</a:t>
                      </a:r>
                      <a:endParaRPr lang="en-US" sz="1500" dirty="0">
                        <a:solidFill>
                          <a:schemeClr val="bg2">
                            <a:lumMod val="50000"/>
                          </a:schemeClr>
                        </a:solidFill>
                        <a:effectLst/>
                        <a:latin typeface="Calibri" panose="020F0502020204030204" pitchFamily="34" charset="0"/>
                        <a:ea typeface="Arial" panose="020B0604020202020204" pitchFamily="34" charset="0"/>
                      </a:endParaRPr>
                    </a:p>
                  </a:txBody>
                  <a:tcPr marL="76531" marR="76531" marT="76531" marB="76531">
                    <a:noFill/>
                  </a:tcPr>
                </a:tc>
              </a:tr>
              <a:tr h="926511">
                <a:tc>
                  <a:txBody>
                    <a:bodyPr/>
                    <a:lstStyle/>
                    <a:p>
                      <a:pPr marL="0" marR="0">
                        <a:lnSpc>
                          <a:spcPct val="115000"/>
                        </a:lnSpc>
                        <a:spcBef>
                          <a:spcPts val="0"/>
                        </a:spcBef>
                        <a:spcAft>
                          <a:spcPts val="0"/>
                        </a:spcAft>
                      </a:pPr>
                      <a:r>
                        <a:rPr lang="en-US" sz="1500" b="1" dirty="0">
                          <a:solidFill>
                            <a:schemeClr val="bg2">
                              <a:lumMod val="50000"/>
                            </a:schemeClr>
                          </a:solidFill>
                          <a:effectLst/>
                          <a:latin typeface="Calibri" panose="020F0502020204030204" pitchFamily="34" charset="0"/>
                        </a:rPr>
                        <a:t>1</a:t>
                      </a:r>
                      <a:endParaRPr lang="en-US" sz="1500" b="1" dirty="0">
                        <a:solidFill>
                          <a:schemeClr val="bg2">
                            <a:lumMod val="50000"/>
                          </a:schemeClr>
                        </a:solidFill>
                        <a:effectLst/>
                        <a:latin typeface="Calibri" panose="020F0502020204030204" pitchFamily="34" charset="0"/>
                        <a:ea typeface="Arial" panose="020B0604020202020204" pitchFamily="34" charset="0"/>
                      </a:endParaRPr>
                    </a:p>
                  </a:txBody>
                  <a:tcPr marL="76531" marR="76531" marT="76531" marB="76531">
                    <a:noFill/>
                  </a:tcPr>
                </a:tc>
                <a:tc>
                  <a:txBody>
                    <a:bodyPr/>
                    <a:lstStyle/>
                    <a:p>
                      <a:pPr marL="0" marR="0">
                        <a:lnSpc>
                          <a:spcPct val="115000"/>
                        </a:lnSpc>
                        <a:spcBef>
                          <a:spcPts val="0"/>
                        </a:spcBef>
                        <a:spcAft>
                          <a:spcPts val="0"/>
                        </a:spcAft>
                      </a:pPr>
                      <a:r>
                        <a:rPr lang="en-US" sz="1500" dirty="0">
                          <a:solidFill>
                            <a:schemeClr val="bg2">
                              <a:lumMod val="50000"/>
                            </a:schemeClr>
                          </a:solidFill>
                          <a:effectLst/>
                          <a:latin typeface="Calibri" panose="020F0502020204030204" pitchFamily="34" charset="0"/>
                        </a:rPr>
                        <a:t>Sentence is unclear and, as a result, does not achieve its purpose in the paragraph. The author does not attempt to integrate the sentence in the paragraph. The sentence contains significant lapses that hinder understanding.</a:t>
                      </a:r>
                      <a:endParaRPr lang="en-US" sz="1500" dirty="0">
                        <a:solidFill>
                          <a:schemeClr val="bg2">
                            <a:lumMod val="50000"/>
                          </a:schemeClr>
                        </a:solidFill>
                        <a:effectLst/>
                        <a:latin typeface="Calibri" panose="020F0502020204030204" pitchFamily="34" charset="0"/>
                        <a:ea typeface="Arial" panose="020B0604020202020204" pitchFamily="34" charset="0"/>
                      </a:endParaRPr>
                    </a:p>
                  </a:txBody>
                  <a:tcPr marL="76531" marR="76531" marT="76531" marB="76531">
                    <a:noFill/>
                  </a:tcPr>
                </a:tc>
              </a:tr>
              <a:tr h="409229">
                <a:tc>
                  <a:txBody>
                    <a:bodyPr/>
                    <a:lstStyle/>
                    <a:p>
                      <a:pPr marL="0" marR="0">
                        <a:lnSpc>
                          <a:spcPct val="115000"/>
                        </a:lnSpc>
                        <a:spcBef>
                          <a:spcPts val="0"/>
                        </a:spcBef>
                        <a:spcAft>
                          <a:spcPts val="0"/>
                        </a:spcAft>
                      </a:pPr>
                      <a:r>
                        <a:rPr lang="en-US" sz="1500" b="1" dirty="0">
                          <a:solidFill>
                            <a:schemeClr val="bg2">
                              <a:lumMod val="50000"/>
                            </a:schemeClr>
                          </a:solidFill>
                          <a:effectLst/>
                          <a:latin typeface="Calibri" panose="020F0502020204030204" pitchFamily="34" charset="0"/>
                        </a:rPr>
                        <a:t>0</a:t>
                      </a:r>
                      <a:endParaRPr lang="en-US" sz="1500" b="1" dirty="0">
                        <a:solidFill>
                          <a:schemeClr val="bg2">
                            <a:lumMod val="50000"/>
                          </a:schemeClr>
                        </a:solidFill>
                        <a:effectLst/>
                        <a:latin typeface="Calibri" panose="020F0502020204030204" pitchFamily="34" charset="0"/>
                        <a:ea typeface="Arial" panose="020B0604020202020204" pitchFamily="34" charset="0"/>
                      </a:endParaRPr>
                    </a:p>
                  </a:txBody>
                  <a:tcPr marL="76531" marR="76531" marT="76531" marB="76531">
                    <a:noFill/>
                  </a:tcPr>
                </a:tc>
                <a:tc>
                  <a:txBody>
                    <a:bodyPr/>
                    <a:lstStyle/>
                    <a:p>
                      <a:pPr marL="0" marR="0">
                        <a:lnSpc>
                          <a:spcPct val="115000"/>
                        </a:lnSpc>
                        <a:spcBef>
                          <a:spcPts val="0"/>
                        </a:spcBef>
                        <a:spcAft>
                          <a:spcPts val="0"/>
                        </a:spcAft>
                      </a:pPr>
                      <a:r>
                        <a:rPr lang="en-US" sz="1500" dirty="0">
                          <a:solidFill>
                            <a:schemeClr val="bg2">
                              <a:lumMod val="50000"/>
                            </a:schemeClr>
                          </a:solidFill>
                          <a:effectLst/>
                          <a:latin typeface="Calibri" panose="020F0502020204030204" pitchFamily="34" charset="0"/>
                        </a:rPr>
                        <a:t>Sentence is missing entirely from paragraph.</a:t>
                      </a:r>
                      <a:endParaRPr lang="en-US" sz="1500" dirty="0">
                        <a:solidFill>
                          <a:schemeClr val="bg2">
                            <a:lumMod val="50000"/>
                          </a:schemeClr>
                        </a:solidFill>
                        <a:effectLst/>
                        <a:latin typeface="Calibri" panose="020F0502020204030204" pitchFamily="34" charset="0"/>
                        <a:ea typeface="Arial" panose="020B0604020202020204" pitchFamily="34" charset="0"/>
                      </a:endParaRPr>
                    </a:p>
                  </a:txBody>
                  <a:tcPr marL="76531" marR="76531" marT="76531" marB="76531">
                    <a:noFill/>
                  </a:tcPr>
                </a:tc>
              </a:tr>
            </a:tbl>
          </a:graphicData>
        </a:graphic>
      </p:graphicFrame>
    </p:spTree>
    <p:extLst>
      <p:ext uri="{BB962C8B-B14F-4D97-AF65-F5344CB8AC3E}">
        <p14:creationId xmlns:p14="http://schemas.microsoft.com/office/powerpoint/2010/main" val="3475163974"/>
      </p:ext>
    </p:extLst>
  </p:cSld>
  <p:clrMapOvr>
    <a:masterClrMapping/>
  </p:clrMapOvr>
  <mc:AlternateContent xmlns:mc="http://schemas.openxmlformats.org/markup-compatibility/2006" xmlns:p14="http://schemas.microsoft.com/office/powerpoint/2010/main">
    <mc:Choice Requires="p14">
      <p:transition spd="slow">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Shape 60"/>
          <p:cNvSpPr txBox="1">
            <a:spLocks noGrp="1"/>
          </p:cNvSpPr>
          <p:nvPr>
            <p:ph type="title"/>
          </p:nvPr>
        </p:nvSpPr>
        <p:spPr>
          <a:xfrm>
            <a:off x="457200" y="704087"/>
            <a:ext cx="8229600" cy="1143000"/>
          </a:xfrm>
          <a:prstGeom prst="rect">
            <a:avLst/>
          </a:prstGeom>
          <a:noFill/>
          <a:ln>
            <a:noFill/>
          </a:ln>
        </p:spPr>
        <p:txBody>
          <a:bodyPr lIns="0" tIns="45700" rIns="0" bIns="0" anchor="b" anchorCtr="0">
            <a:noAutofit/>
          </a:bodyPr>
          <a:lstStyle/>
          <a:p>
            <a:pPr marL="0" marR="0" lvl="0" indent="0" algn="l" rtl="0">
              <a:spcBef>
                <a:spcPts val="0"/>
              </a:spcBef>
              <a:buClr>
                <a:schemeClr val="accent4"/>
              </a:buClr>
              <a:buSzPct val="25000"/>
              <a:buFont typeface="Calibri"/>
              <a:buNone/>
            </a:pPr>
            <a:r>
              <a:rPr lang="en-US" sz="5000" b="0" i="0" u="none" strike="noStrike" cap="none" dirty="0">
                <a:solidFill>
                  <a:schemeClr val="accent4"/>
                </a:solidFill>
                <a:latin typeface="Calibri"/>
                <a:ea typeface="Calibri"/>
                <a:cs typeface="Calibri"/>
                <a:sym typeface="Calibri"/>
              </a:rPr>
              <a:t>Essential </a:t>
            </a:r>
            <a:r>
              <a:rPr lang="en-US" sz="5000" b="0" i="0" u="none" strike="noStrike" cap="none" dirty="0" smtClean="0">
                <a:solidFill>
                  <a:schemeClr val="accent4"/>
                </a:solidFill>
                <a:latin typeface="Calibri"/>
                <a:ea typeface="Calibri"/>
                <a:cs typeface="Calibri"/>
                <a:sym typeface="Calibri"/>
              </a:rPr>
              <a:t>Questions</a:t>
            </a:r>
            <a:endParaRPr lang="en-US" sz="5000" b="0" i="0" u="none" strike="noStrike" cap="none" dirty="0">
              <a:solidFill>
                <a:schemeClr val="accent4"/>
              </a:solidFill>
              <a:latin typeface="Calibri"/>
              <a:ea typeface="Calibri"/>
              <a:cs typeface="Calibri"/>
              <a:sym typeface="Calibri"/>
            </a:endParaRPr>
          </a:p>
        </p:txBody>
      </p:sp>
      <p:sp>
        <p:nvSpPr>
          <p:cNvPr id="61" name="Shape 61"/>
          <p:cNvSpPr txBox="1">
            <a:spLocks noGrp="1"/>
          </p:cNvSpPr>
          <p:nvPr>
            <p:ph type="body" idx="1"/>
          </p:nvPr>
        </p:nvSpPr>
        <p:spPr>
          <a:xfrm>
            <a:off x="457200" y="1935480"/>
            <a:ext cx="8229600" cy="4389000"/>
          </a:xfrm>
          <a:prstGeom prst="rect">
            <a:avLst/>
          </a:prstGeom>
          <a:noFill/>
          <a:ln>
            <a:noFill/>
          </a:ln>
        </p:spPr>
        <p:txBody>
          <a:bodyPr lIns="91425" tIns="45700" rIns="91425" bIns="45700" anchor="t" anchorCtr="0">
            <a:noAutofit/>
          </a:bodyPr>
          <a:lstStyle/>
          <a:p>
            <a:pPr marL="457200" marR="0" lvl="0" indent="-533400" algn="l" rtl="0">
              <a:spcBef>
                <a:spcPts val="0"/>
              </a:spcBef>
              <a:buClr>
                <a:srgbClr val="333333"/>
              </a:buClr>
              <a:buSzPct val="100000"/>
              <a:buFont typeface="Arial"/>
            </a:pPr>
            <a:r>
              <a:rPr lang="en-US" sz="3200" i="1" dirty="0">
                <a:solidFill>
                  <a:srgbClr val="333333"/>
                </a:solidFill>
                <a:highlight>
                  <a:srgbClr val="F7F7F7"/>
                </a:highlight>
                <a:latin typeface="Calibri" panose="020F0502020204030204" pitchFamily="34" charset="0"/>
                <a:ea typeface="Arial"/>
                <a:cs typeface="Calibri" panose="020F0502020204030204" pitchFamily="34" charset="0"/>
                <a:sym typeface="Arial"/>
              </a:rPr>
              <a:t>How </a:t>
            </a:r>
            <a:r>
              <a:rPr lang="en-US" sz="3200" i="1" dirty="0" smtClean="0">
                <a:solidFill>
                  <a:srgbClr val="333333"/>
                </a:solidFill>
                <a:highlight>
                  <a:srgbClr val="F7F7F7"/>
                </a:highlight>
                <a:latin typeface="Calibri" panose="020F0502020204030204" pitchFamily="34" charset="0"/>
                <a:ea typeface="Arial"/>
                <a:cs typeface="Calibri" panose="020F0502020204030204" pitchFamily="34" charset="0"/>
                <a:sym typeface="Arial"/>
              </a:rPr>
              <a:t>might trigger warnings affect free speech?</a:t>
            </a:r>
          </a:p>
          <a:p>
            <a:pPr marL="457200" lvl="0" indent="-533400">
              <a:spcBef>
                <a:spcPts val="0"/>
              </a:spcBef>
              <a:buClr>
                <a:srgbClr val="333333"/>
              </a:buClr>
              <a:buSzPct val="100000"/>
              <a:buFont typeface="Arial"/>
            </a:pPr>
            <a:r>
              <a:rPr lang="en-US" sz="3200" i="1" dirty="0"/>
              <a:t>How should schools balance an obligation to facilitate responsible dialogue on tough topics with an obligation to shield students who might feel uncomfortable?</a:t>
            </a:r>
            <a:endParaRPr lang="en-US" sz="3200" i="1" dirty="0">
              <a:solidFill>
                <a:srgbClr val="333333"/>
              </a:solidFill>
              <a:highlight>
                <a:srgbClr val="F7F7F7"/>
              </a:highlight>
              <a:latin typeface="Calibri" panose="020F0502020204030204" pitchFamily="34" charset="0"/>
              <a:ea typeface="Arial"/>
              <a:cs typeface="Calibri" panose="020F0502020204030204" pitchFamily="34" charset="0"/>
              <a:sym typeface="Arial"/>
            </a:endParaRPr>
          </a:p>
        </p:txBody>
      </p:sp>
    </p:spTree>
    <p:extLst>
      <p:ext uri="{BB962C8B-B14F-4D97-AF65-F5344CB8AC3E}">
        <p14:creationId xmlns:p14="http://schemas.microsoft.com/office/powerpoint/2010/main" val="1424748936"/>
      </p:ext>
    </p:extLst>
  </p:cSld>
  <p:clrMapOvr>
    <a:masterClrMapping/>
  </p:clrMapOvr>
  <mc:AlternateContent xmlns:mc="http://schemas.openxmlformats.org/markup-compatibility/2006" xmlns:p14="http://schemas.microsoft.com/office/powerpoint/2010/main">
    <mc:Choice Requires="p14">
      <p:transition spd="slow">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72"/>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Shape 54"/>
          <p:cNvSpPr txBox="1">
            <a:spLocks noGrp="1"/>
          </p:cNvSpPr>
          <p:nvPr>
            <p:ph type="ctrTitle"/>
          </p:nvPr>
        </p:nvSpPr>
        <p:spPr>
          <a:xfrm>
            <a:off x="533400" y="2048256"/>
            <a:ext cx="7851648" cy="1837944"/>
          </a:xfrm>
          <a:prstGeom prst="rect">
            <a:avLst/>
          </a:prstGeom>
          <a:noFill/>
          <a:ln>
            <a:noFill/>
          </a:ln>
        </p:spPr>
        <p:txBody>
          <a:bodyPr lIns="0" tIns="0" rIns="18275" bIns="0" anchor="b" anchorCtr="0">
            <a:noAutofit/>
          </a:bodyPr>
          <a:lstStyle/>
          <a:p>
            <a:pPr marL="0" marR="0" lvl="0" indent="0" algn="l" rtl="0">
              <a:spcBef>
                <a:spcPts val="0"/>
              </a:spcBef>
              <a:buClr>
                <a:schemeClr val="lt1"/>
              </a:buClr>
              <a:buSzPct val="25000"/>
              <a:buFont typeface="Calibri"/>
              <a:buNone/>
            </a:pPr>
            <a:r>
              <a:rPr lang="en-US" sz="5600" b="0" i="0" u="none" strike="noStrike" cap="none" dirty="0" smtClean="0">
                <a:solidFill>
                  <a:schemeClr val="lt1"/>
                </a:solidFill>
                <a:latin typeface="Calibri"/>
                <a:ea typeface="Calibri"/>
                <a:cs typeface="Calibri"/>
                <a:sym typeface="Calibri"/>
              </a:rPr>
              <a:t>Trigger Warnings: Intellectual Rights and Responsibilities</a:t>
            </a:r>
            <a:endParaRPr lang="en-US" sz="5600" b="0" i="0" u="none" strike="noStrike" cap="none" dirty="0">
              <a:solidFill>
                <a:schemeClr val="lt1"/>
              </a:solidFill>
              <a:latin typeface="Calibri"/>
              <a:ea typeface="Calibri"/>
              <a:cs typeface="Calibri"/>
              <a:sym typeface="Calibri"/>
            </a:endParaRPr>
          </a:p>
        </p:txBody>
      </p:sp>
      <p:sp>
        <p:nvSpPr>
          <p:cNvPr id="55" name="Shape 55"/>
          <p:cNvSpPr txBox="1">
            <a:spLocks noGrp="1"/>
          </p:cNvSpPr>
          <p:nvPr>
            <p:ph type="subTitle" idx="1"/>
          </p:nvPr>
        </p:nvSpPr>
        <p:spPr>
          <a:xfrm>
            <a:off x="533400" y="3914335"/>
            <a:ext cx="7854696" cy="1752600"/>
          </a:xfrm>
          <a:prstGeom prst="rect">
            <a:avLst/>
          </a:prstGeom>
          <a:noFill/>
          <a:ln>
            <a:noFill/>
          </a:ln>
        </p:spPr>
        <p:txBody>
          <a:bodyPr lIns="0" tIns="45700" rIns="18275" bIns="45700" anchor="t" anchorCtr="0">
            <a:noAutofit/>
          </a:bodyPr>
          <a:lstStyle/>
          <a:p>
            <a:pPr marL="0" marR="45718" lvl="0" indent="0" algn="l" rtl="0">
              <a:spcBef>
                <a:spcPts val="0"/>
              </a:spcBef>
              <a:buClr>
                <a:schemeClr val="accent3"/>
              </a:buClr>
              <a:buSzPct val="25000"/>
              <a:buFont typeface="Noto Sans Symbols"/>
              <a:buNone/>
            </a:pPr>
            <a:r>
              <a:rPr lang="en-US" dirty="0" smtClean="0"/>
              <a:t>English</a:t>
            </a:r>
            <a:endParaRPr lang="en-US" sz="2600" b="0" i="0" u="none" strike="noStrike" cap="none" dirty="0">
              <a:solidFill>
                <a:schemeClr val="lt1"/>
              </a:solidFill>
              <a:latin typeface="Calibri"/>
              <a:ea typeface="Calibri"/>
              <a:cs typeface="Calibri"/>
              <a:sym typeface="Calibri"/>
            </a:endParaRPr>
          </a:p>
        </p:txBody>
      </p:sp>
    </p:spTree>
  </p:cSld>
  <p:clrMapOvr>
    <a:masterClrMapping/>
  </p:clrMapOvr>
  <mc:AlternateContent xmlns:mc="http://schemas.openxmlformats.org/markup-compatibility/2006" xmlns:p14="http://schemas.microsoft.com/office/powerpoint/2010/main">
    <mc:Choice Requires="p14">
      <p:transition spd="slow">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Shape 60"/>
          <p:cNvSpPr txBox="1">
            <a:spLocks noGrp="1"/>
          </p:cNvSpPr>
          <p:nvPr>
            <p:ph type="title"/>
          </p:nvPr>
        </p:nvSpPr>
        <p:spPr>
          <a:xfrm>
            <a:off x="457200" y="704087"/>
            <a:ext cx="8229600" cy="1143000"/>
          </a:xfrm>
          <a:prstGeom prst="rect">
            <a:avLst/>
          </a:prstGeom>
          <a:noFill/>
          <a:ln>
            <a:noFill/>
          </a:ln>
        </p:spPr>
        <p:txBody>
          <a:bodyPr lIns="0" tIns="45700" rIns="0" bIns="0" anchor="b" anchorCtr="0">
            <a:noAutofit/>
          </a:bodyPr>
          <a:lstStyle/>
          <a:p>
            <a:pPr marL="0" marR="0" lvl="0" indent="0" algn="l" rtl="0">
              <a:spcBef>
                <a:spcPts val="0"/>
              </a:spcBef>
              <a:buClr>
                <a:schemeClr val="accent4"/>
              </a:buClr>
              <a:buSzPct val="25000"/>
              <a:buFont typeface="Calibri"/>
              <a:buNone/>
            </a:pPr>
            <a:r>
              <a:rPr lang="en-US" sz="5000" b="0" i="0" u="none" strike="noStrike" cap="none" dirty="0">
                <a:solidFill>
                  <a:schemeClr val="accent4"/>
                </a:solidFill>
                <a:latin typeface="Calibri"/>
                <a:ea typeface="Calibri"/>
                <a:cs typeface="Calibri"/>
                <a:sym typeface="Calibri"/>
              </a:rPr>
              <a:t>Essential </a:t>
            </a:r>
            <a:r>
              <a:rPr lang="en-US" sz="5000" b="0" i="0" u="none" strike="noStrike" cap="none" dirty="0" smtClean="0">
                <a:solidFill>
                  <a:schemeClr val="accent4"/>
                </a:solidFill>
                <a:latin typeface="Calibri"/>
                <a:ea typeface="Calibri"/>
                <a:cs typeface="Calibri"/>
                <a:sym typeface="Calibri"/>
              </a:rPr>
              <a:t>Questions</a:t>
            </a:r>
            <a:endParaRPr lang="en-US" sz="5000" b="0" i="0" u="none" strike="noStrike" cap="none" dirty="0">
              <a:solidFill>
                <a:schemeClr val="accent4"/>
              </a:solidFill>
              <a:latin typeface="Calibri"/>
              <a:ea typeface="Calibri"/>
              <a:cs typeface="Calibri"/>
              <a:sym typeface="Calibri"/>
            </a:endParaRPr>
          </a:p>
        </p:txBody>
      </p:sp>
      <p:sp>
        <p:nvSpPr>
          <p:cNvPr id="61" name="Shape 61"/>
          <p:cNvSpPr txBox="1">
            <a:spLocks noGrp="1"/>
          </p:cNvSpPr>
          <p:nvPr>
            <p:ph type="body" idx="1"/>
          </p:nvPr>
        </p:nvSpPr>
        <p:spPr>
          <a:xfrm>
            <a:off x="457200" y="1935480"/>
            <a:ext cx="8229600" cy="4389000"/>
          </a:xfrm>
          <a:prstGeom prst="rect">
            <a:avLst/>
          </a:prstGeom>
          <a:noFill/>
          <a:ln>
            <a:noFill/>
          </a:ln>
        </p:spPr>
        <p:txBody>
          <a:bodyPr lIns="91425" tIns="45700" rIns="91425" bIns="45700" anchor="t" anchorCtr="0">
            <a:noAutofit/>
          </a:bodyPr>
          <a:lstStyle/>
          <a:p>
            <a:pPr marL="457200" marR="0" lvl="0" indent="-533400" algn="l" rtl="0">
              <a:spcBef>
                <a:spcPts val="0"/>
              </a:spcBef>
              <a:buClr>
                <a:srgbClr val="333333"/>
              </a:buClr>
              <a:buSzPct val="100000"/>
              <a:buFont typeface="Arial"/>
            </a:pPr>
            <a:r>
              <a:rPr lang="en-US" sz="3200" i="1" dirty="0">
                <a:solidFill>
                  <a:srgbClr val="333333"/>
                </a:solidFill>
                <a:highlight>
                  <a:srgbClr val="F7F7F7"/>
                </a:highlight>
                <a:latin typeface="Calibri" panose="020F0502020204030204" pitchFamily="34" charset="0"/>
                <a:ea typeface="Arial"/>
                <a:cs typeface="Calibri" panose="020F0502020204030204" pitchFamily="34" charset="0"/>
                <a:sym typeface="Arial"/>
              </a:rPr>
              <a:t>How </a:t>
            </a:r>
            <a:r>
              <a:rPr lang="en-US" sz="3200" i="1" dirty="0" smtClean="0">
                <a:solidFill>
                  <a:srgbClr val="333333"/>
                </a:solidFill>
                <a:highlight>
                  <a:srgbClr val="F7F7F7"/>
                </a:highlight>
                <a:latin typeface="Calibri" panose="020F0502020204030204" pitchFamily="34" charset="0"/>
                <a:ea typeface="Arial"/>
                <a:cs typeface="Calibri" panose="020F0502020204030204" pitchFamily="34" charset="0"/>
                <a:sym typeface="Arial"/>
              </a:rPr>
              <a:t>might trigger warnings affect free speech?</a:t>
            </a:r>
          </a:p>
          <a:p>
            <a:pPr marL="457200" lvl="0" indent="-533400">
              <a:spcBef>
                <a:spcPts val="0"/>
              </a:spcBef>
              <a:buClr>
                <a:srgbClr val="333333"/>
              </a:buClr>
              <a:buSzPct val="100000"/>
              <a:buFont typeface="Arial"/>
            </a:pPr>
            <a:r>
              <a:rPr lang="en-US" sz="3200" i="1" dirty="0"/>
              <a:t>How should schools balance an obligation to facilitate responsible dialogue on tough topics with an obligation to shield students who might feel uncomfortable?</a:t>
            </a:r>
            <a:endParaRPr lang="en-US" sz="3200" i="1" dirty="0">
              <a:solidFill>
                <a:srgbClr val="333333"/>
              </a:solidFill>
              <a:highlight>
                <a:srgbClr val="F7F7F7"/>
              </a:highlight>
              <a:latin typeface="Calibri" panose="020F0502020204030204" pitchFamily="34" charset="0"/>
              <a:ea typeface="Arial"/>
              <a:cs typeface="Calibri" panose="020F0502020204030204" pitchFamily="34" charset="0"/>
              <a:sym typeface="Arial"/>
            </a:endParaRPr>
          </a:p>
        </p:txBody>
      </p:sp>
    </p:spTree>
  </p:cSld>
  <p:clrMapOvr>
    <a:masterClrMapping/>
  </p:clrMapOvr>
  <mc:AlternateContent xmlns:mc="http://schemas.openxmlformats.org/markup-compatibility/2006" xmlns:p14="http://schemas.microsoft.com/office/powerpoint/2010/main">
    <mc:Choice Requires="p14">
      <p:transition spd="slow">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4465864" y="0"/>
            <a:ext cx="4678136" cy="6858000"/>
          </a:xfrm>
          <a:prstGeom prst="rect">
            <a:avLst/>
          </a:prstGeom>
          <a:solidFill>
            <a:srgbClr val="659298"/>
          </a:solidFill>
        </p:spPr>
        <p:txBody>
          <a:bodyPr wrap="square" rtlCol="0">
            <a:spAutoFit/>
          </a:bodyPr>
          <a:lstStyle/>
          <a:p>
            <a:endParaRPr lang="en-US" dirty="0"/>
          </a:p>
        </p:txBody>
      </p:sp>
      <p:sp>
        <p:nvSpPr>
          <p:cNvPr id="2" name="Title 1">
            <a:extLst>
              <a:ext uri="{FF2B5EF4-FFF2-40B4-BE49-F238E27FC236}">
                <a16:creationId xmlns:a16="http://schemas.microsoft.com/office/drawing/2014/main" xmlns="" id="{DEBB6DEE-2219-4CC8-97AD-E52B38BE06C0}"/>
              </a:ext>
            </a:extLst>
          </p:cNvPr>
          <p:cNvSpPr>
            <a:spLocks noGrp="1"/>
          </p:cNvSpPr>
          <p:nvPr>
            <p:ph type="title"/>
          </p:nvPr>
        </p:nvSpPr>
        <p:spPr>
          <a:xfrm>
            <a:off x="267419" y="704087"/>
            <a:ext cx="8419381" cy="1143000"/>
          </a:xfrm>
        </p:spPr>
        <p:txBody>
          <a:bodyPr/>
          <a:lstStyle/>
          <a:p>
            <a:r>
              <a:rPr lang="en-US" dirty="0" smtClean="0"/>
              <a:t>Bell Work</a:t>
            </a:r>
            <a:endParaRPr lang="en-US" dirty="0"/>
          </a:p>
        </p:txBody>
      </p:sp>
      <p:sp>
        <p:nvSpPr>
          <p:cNvPr id="3" name="Text Placeholder 2">
            <a:extLst>
              <a:ext uri="{FF2B5EF4-FFF2-40B4-BE49-F238E27FC236}">
                <a16:creationId xmlns:a16="http://schemas.microsoft.com/office/drawing/2014/main" xmlns="" id="{050C68D7-5F60-4043-8CF4-F25BF154375B}"/>
              </a:ext>
            </a:extLst>
          </p:cNvPr>
          <p:cNvSpPr>
            <a:spLocks noGrp="1"/>
          </p:cNvSpPr>
          <p:nvPr>
            <p:ph type="body" idx="1"/>
          </p:nvPr>
        </p:nvSpPr>
        <p:spPr>
          <a:xfrm>
            <a:off x="267419" y="1847088"/>
            <a:ext cx="4198445" cy="4765984"/>
          </a:xfrm>
        </p:spPr>
        <p:txBody>
          <a:bodyPr/>
          <a:lstStyle/>
          <a:p>
            <a:pPr indent="-182880">
              <a:spcBef>
                <a:spcPts val="0"/>
              </a:spcBef>
              <a:spcAft>
                <a:spcPts val="600"/>
              </a:spcAft>
              <a:buClr>
                <a:srgbClr val="659298"/>
              </a:buClr>
              <a:buSzPct val="90000"/>
            </a:pPr>
            <a:r>
              <a:rPr lang="en-US" sz="2200" dirty="0" smtClean="0"/>
              <a:t>You will need ONE sticky note.</a:t>
            </a:r>
          </a:p>
          <a:p>
            <a:pPr indent="-182880">
              <a:spcBef>
                <a:spcPts val="0"/>
              </a:spcBef>
              <a:spcAft>
                <a:spcPts val="600"/>
              </a:spcAft>
              <a:buClr>
                <a:srgbClr val="659298"/>
              </a:buClr>
              <a:buSzPct val="90000"/>
            </a:pPr>
            <a:r>
              <a:rPr lang="en-US" sz="2200" dirty="0" smtClean="0"/>
              <a:t>On the front of your sticky note, write your name and whether you AGREE or DISAGREE with the quote.</a:t>
            </a:r>
          </a:p>
          <a:p>
            <a:pPr indent="-182880">
              <a:spcBef>
                <a:spcPts val="0"/>
              </a:spcBef>
              <a:spcAft>
                <a:spcPts val="600"/>
              </a:spcAft>
              <a:buClr>
                <a:srgbClr val="659298"/>
              </a:buClr>
              <a:buSzPct val="90000"/>
            </a:pPr>
            <a:r>
              <a:rPr lang="en-US" sz="2200" dirty="0" smtClean="0"/>
              <a:t>On the back, list AT LEAST THREE reasons why you agree or disagree.</a:t>
            </a:r>
          </a:p>
          <a:p>
            <a:pPr marL="91426" indent="0">
              <a:spcBef>
                <a:spcPts val="0"/>
              </a:spcBef>
              <a:spcAft>
                <a:spcPts val="600"/>
              </a:spcAft>
              <a:buClr>
                <a:srgbClr val="659298"/>
              </a:buClr>
              <a:buSzPct val="90000"/>
              <a:buNone/>
            </a:pPr>
            <a:r>
              <a:rPr lang="en-US" sz="2200" b="1" dirty="0">
                <a:latin typeface="Calibri" panose="020F0502020204030204" pitchFamily="34" charset="0"/>
              </a:rPr>
              <a:t>When you are finished, place your sticky note as neatly as possible in the correct parking lot, either under </a:t>
            </a:r>
            <a:r>
              <a:rPr lang="en-US" sz="2200" b="1" dirty="0" smtClean="0">
                <a:latin typeface="Calibri" panose="020F0502020204030204" pitchFamily="34" charset="0"/>
              </a:rPr>
              <a:t>the word Agree </a:t>
            </a:r>
            <a:r>
              <a:rPr lang="en-US" sz="2200" b="1" dirty="0">
                <a:latin typeface="Calibri" panose="020F0502020204030204" pitchFamily="34" charset="0"/>
              </a:rPr>
              <a:t>or </a:t>
            </a:r>
            <a:r>
              <a:rPr lang="en-US" sz="2200" b="1" dirty="0" smtClean="0">
                <a:latin typeface="Calibri" panose="020F0502020204030204" pitchFamily="34" charset="0"/>
              </a:rPr>
              <a:t>the word Disagree.</a:t>
            </a:r>
            <a:endParaRPr lang="en-US" sz="2200" b="1" dirty="0">
              <a:latin typeface="Calibri" panose="020F0502020204030204" pitchFamily="34" charset="0"/>
            </a:endParaRPr>
          </a:p>
        </p:txBody>
      </p:sp>
      <p:sp>
        <p:nvSpPr>
          <p:cNvPr id="4" name="TextBox 3"/>
          <p:cNvSpPr txBox="1"/>
          <p:nvPr/>
        </p:nvSpPr>
        <p:spPr>
          <a:xfrm>
            <a:off x="4629150" y="212613"/>
            <a:ext cx="4392386" cy="5324535"/>
          </a:xfrm>
          <a:prstGeom prst="rect">
            <a:avLst/>
          </a:prstGeom>
          <a:solidFill>
            <a:srgbClr val="659298"/>
          </a:solidFill>
        </p:spPr>
        <p:txBody>
          <a:bodyPr wrap="square" rtlCol="0">
            <a:spAutoFit/>
          </a:bodyPr>
          <a:lstStyle/>
          <a:p>
            <a:endParaRPr lang="en-US" sz="2000" dirty="0" smtClean="0">
              <a:solidFill>
                <a:schemeClr val="bg1"/>
              </a:solidFill>
              <a:latin typeface="Calibri" panose="020F0502020204030204" pitchFamily="34" charset="0"/>
            </a:endParaRPr>
          </a:p>
          <a:p>
            <a:pPr marL="91440"/>
            <a:r>
              <a:rPr lang="en-US" sz="2000" dirty="0" smtClean="0">
                <a:solidFill>
                  <a:schemeClr val="bg1"/>
                </a:solidFill>
                <a:latin typeface="Calibri" panose="020F0502020204030204" pitchFamily="34" charset="0"/>
              </a:rPr>
              <a:t>This is a note found on CUNY Graduate Center graduate student teacher Kyla Bender-Baird’s course syllabus: </a:t>
            </a:r>
          </a:p>
          <a:p>
            <a:pPr marL="91440"/>
            <a:endParaRPr lang="en-US" sz="2000" dirty="0" smtClean="0">
              <a:latin typeface="Calibri" panose="020F0502020204030204" pitchFamily="34" charset="0"/>
            </a:endParaRPr>
          </a:p>
          <a:p>
            <a:pPr marL="91440"/>
            <a:endParaRPr lang="en-US" sz="2000" dirty="0" smtClean="0">
              <a:latin typeface="Calibri" panose="020F0502020204030204" pitchFamily="34" charset="0"/>
            </a:endParaRPr>
          </a:p>
          <a:p>
            <a:pPr marL="91440"/>
            <a:r>
              <a:rPr lang="en-US" sz="2000" i="1" dirty="0" smtClean="0">
                <a:solidFill>
                  <a:schemeClr val="bg1"/>
                </a:solidFill>
                <a:latin typeface="Calibri" panose="020F0502020204030204" pitchFamily="34" charset="0"/>
              </a:rPr>
              <a:t>“It </a:t>
            </a:r>
            <a:r>
              <a:rPr lang="en-US" sz="2000" i="1" dirty="0">
                <a:solidFill>
                  <a:schemeClr val="bg1"/>
                </a:solidFill>
                <a:latin typeface="Calibri" panose="020F0502020204030204" pitchFamily="34" charset="0"/>
              </a:rPr>
              <a:t>is my goal in this class to create a safe environment in which we examine our </a:t>
            </a:r>
            <a:r>
              <a:rPr lang="en-US" sz="2000" i="1" dirty="0" smtClean="0">
                <a:solidFill>
                  <a:schemeClr val="bg1"/>
                </a:solidFill>
                <a:latin typeface="Calibri" panose="020F0502020204030204" pitchFamily="34" charset="0"/>
              </a:rPr>
              <a:t>assumptions . . . Discomfort </a:t>
            </a:r>
            <a:r>
              <a:rPr lang="en-US" sz="2000" i="1" dirty="0">
                <a:solidFill>
                  <a:schemeClr val="bg1"/>
                </a:solidFill>
                <a:latin typeface="Calibri" panose="020F0502020204030204" pitchFamily="34" charset="0"/>
              </a:rPr>
              <a:t>can be part of the learning process as we are challenged to shift our </a:t>
            </a:r>
            <a:r>
              <a:rPr lang="en-US" sz="2000" i="1" dirty="0" smtClean="0">
                <a:solidFill>
                  <a:schemeClr val="bg1"/>
                </a:solidFill>
                <a:latin typeface="Calibri" panose="020F0502020204030204" pitchFamily="34" charset="0"/>
              </a:rPr>
              <a:t>paradigms</a:t>
            </a:r>
            <a:r>
              <a:rPr lang="en-US" sz="1600" i="1" dirty="0" smtClean="0">
                <a:solidFill>
                  <a:schemeClr val="bg1"/>
                </a:solidFill>
                <a:latin typeface="Calibri" panose="020F0502020204030204" pitchFamily="34" charset="0"/>
              </a:rPr>
              <a:t>*</a:t>
            </a:r>
            <a:r>
              <a:rPr lang="en-US" sz="2000" i="1" dirty="0" smtClean="0">
                <a:solidFill>
                  <a:schemeClr val="bg1"/>
                </a:solidFill>
                <a:latin typeface="Calibri" panose="020F0502020204030204" pitchFamily="34" charset="0"/>
              </a:rPr>
              <a:t>. </a:t>
            </a:r>
            <a:r>
              <a:rPr lang="en-US" sz="2000" i="1" dirty="0">
                <a:solidFill>
                  <a:schemeClr val="bg1"/>
                </a:solidFill>
                <a:latin typeface="Calibri" panose="020F0502020204030204" pitchFamily="34" charset="0"/>
              </a:rPr>
              <a:t>I invite you to sit with </a:t>
            </a:r>
            <a:r>
              <a:rPr lang="en-US" sz="2000" i="1" dirty="0" smtClean="0">
                <a:solidFill>
                  <a:schemeClr val="bg1"/>
                </a:solidFill>
                <a:latin typeface="Calibri" panose="020F0502020204030204" pitchFamily="34" charset="0"/>
              </a:rPr>
              <a:t>this discomfort</a:t>
            </a:r>
            <a:r>
              <a:rPr lang="en-US" sz="2000" i="1" dirty="0">
                <a:solidFill>
                  <a:schemeClr val="bg1"/>
                </a:solidFill>
                <a:latin typeface="Calibri" panose="020F0502020204030204" pitchFamily="34" charset="0"/>
              </a:rPr>
              <a:t>. However, if the discomfort starts to turn to distress, I want you to take care of yourself. You can withdraw from an activity or even leave the classroom</a:t>
            </a:r>
            <a:r>
              <a:rPr lang="en-US" sz="2000" i="1" dirty="0" smtClean="0">
                <a:solidFill>
                  <a:schemeClr val="bg1"/>
                </a:solidFill>
                <a:latin typeface="Calibri" panose="020F0502020204030204" pitchFamily="34" charset="0"/>
              </a:rPr>
              <a:t>.”</a:t>
            </a:r>
          </a:p>
        </p:txBody>
      </p:sp>
      <p:sp>
        <p:nvSpPr>
          <p:cNvPr id="7" name="TextBox 6"/>
          <p:cNvSpPr txBox="1"/>
          <p:nvPr/>
        </p:nvSpPr>
        <p:spPr>
          <a:xfrm>
            <a:off x="4629150" y="5980838"/>
            <a:ext cx="4131129" cy="584775"/>
          </a:xfrm>
          <a:prstGeom prst="rect">
            <a:avLst/>
          </a:prstGeom>
          <a:noFill/>
        </p:spPr>
        <p:txBody>
          <a:bodyPr wrap="square" rtlCol="0">
            <a:spAutoFit/>
          </a:bodyPr>
          <a:lstStyle/>
          <a:p>
            <a:pPr marL="91440"/>
            <a:r>
              <a:rPr lang="en-US" sz="1600" dirty="0" smtClean="0">
                <a:solidFill>
                  <a:schemeClr val="bg1"/>
                </a:solidFill>
                <a:latin typeface="Calibri" panose="020F0502020204030204" pitchFamily="34" charset="0"/>
              </a:rPr>
              <a:t>*paradigm: A typical example or pattern of something; a model</a:t>
            </a:r>
            <a:endParaRPr lang="en-US" sz="1600" dirty="0">
              <a:solidFill>
                <a:schemeClr val="bg1"/>
              </a:solidFill>
              <a:latin typeface="Calibri" panose="020F0502020204030204" pitchFamily="34" charset="0"/>
            </a:endParaRPr>
          </a:p>
        </p:txBody>
      </p:sp>
    </p:spTree>
    <p:extLst>
      <p:ext uri="{BB962C8B-B14F-4D97-AF65-F5344CB8AC3E}">
        <p14:creationId xmlns:p14="http://schemas.microsoft.com/office/powerpoint/2010/main" val="430830327"/>
      </p:ext>
    </p:extLst>
  </p:cSld>
  <p:clrMapOvr>
    <a:masterClrMapping/>
  </p:clrMapOvr>
  <mc:AlternateContent xmlns:mc="http://schemas.openxmlformats.org/markup-compatibility/2006" xmlns:p14="http://schemas.microsoft.com/office/powerpoint/2010/main">
    <mc:Choice Requires="p14">
      <p:transition spd="slow">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Shape 66"/>
          <p:cNvSpPr txBox="1">
            <a:spLocks noGrp="1"/>
          </p:cNvSpPr>
          <p:nvPr>
            <p:ph type="title"/>
          </p:nvPr>
        </p:nvSpPr>
        <p:spPr>
          <a:xfrm>
            <a:off x="232913" y="704087"/>
            <a:ext cx="8453887" cy="1143000"/>
          </a:xfrm>
          <a:prstGeom prst="rect">
            <a:avLst/>
          </a:prstGeom>
          <a:noFill/>
          <a:ln>
            <a:noFill/>
          </a:ln>
        </p:spPr>
        <p:txBody>
          <a:bodyPr lIns="0" tIns="45700" rIns="0" bIns="0" anchor="b" anchorCtr="0">
            <a:noAutofit/>
          </a:bodyPr>
          <a:lstStyle/>
          <a:p>
            <a:pPr marL="0" marR="0" lvl="0" indent="0" rtl="0">
              <a:spcBef>
                <a:spcPts val="0"/>
              </a:spcBef>
              <a:buClr>
                <a:schemeClr val="accent4"/>
              </a:buClr>
              <a:buSzPct val="25000"/>
              <a:buFont typeface="Calibri"/>
              <a:buNone/>
            </a:pPr>
            <a:r>
              <a:rPr lang="en-US" sz="5000" b="0" i="0" u="none" strike="noStrike" cap="none" dirty="0" smtClean="0">
                <a:solidFill>
                  <a:schemeClr val="accent4"/>
                </a:solidFill>
                <a:latin typeface="Calibri"/>
                <a:ea typeface="Calibri"/>
                <a:cs typeface="Calibri"/>
                <a:sym typeface="Calibri"/>
              </a:rPr>
              <a:t>Opinion Analysis</a:t>
            </a:r>
            <a:endParaRPr lang="en-US" sz="5000" b="0" i="0" u="none" strike="noStrike" cap="none" dirty="0">
              <a:solidFill>
                <a:schemeClr val="accent4"/>
              </a:solidFill>
              <a:latin typeface="Calibri"/>
              <a:ea typeface="Calibri"/>
              <a:cs typeface="Calibri"/>
              <a:sym typeface="Calibri"/>
            </a:endParaRPr>
          </a:p>
        </p:txBody>
      </p:sp>
      <p:pic>
        <p:nvPicPr>
          <p:cNvPr id="68" name="Shape 68"/>
          <p:cNvPicPr preferRelativeResize="0"/>
          <p:nvPr/>
        </p:nvPicPr>
        <p:blipFill>
          <a:blip r:embed="rId3">
            <a:extLst>
              <a:ext uri="{28A0092B-C50C-407E-A947-70E740481C1C}">
                <a14:useLocalDpi xmlns:a14="http://schemas.microsoft.com/office/drawing/2010/main" val="0"/>
              </a:ext>
            </a:extLst>
          </a:blip>
          <a:stretch>
            <a:fillRect/>
          </a:stretch>
        </p:blipFill>
        <p:spPr>
          <a:xfrm>
            <a:off x="232913" y="2006867"/>
            <a:ext cx="5248933" cy="4428741"/>
          </a:xfrm>
          <a:prstGeom prst="rect">
            <a:avLst/>
          </a:prstGeom>
          <a:noFill/>
          <a:ln>
            <a:noFill/>
          </a:ln>
        </p:spPr>
      </p:pic>
      <p:sp>
        <p:nvSpPr>
          <p:cNvPr id="2" name="TextBox 1"/>
          <p:cNvSpPr txBox="1"/>
          <p:nvPr/>
        </p:nvSpPr>
        <p:spPr>
          <a:xfrm>
            <a:off x="5481846" y="863867"/>
            <a:ext cx="3364302" cy="5740033"/>
          </a:xfrm>
          <a:prstGeom prst="rect">
            <a:avLst/>
          </a:prstGeom>
          <a:noFill/>
        </p:spPr>
        <p:txBody>
          <a:bodyPr wrap="square" rtlCol="0">
            <a:spAutoFit/>
          </a:bodyPr>
          <a:lstStyle/>
          <a:p>
            <a:pPr marL="342900" indent="-342900">
              <a:spcAft>
                <a:spcPts val="600"/>
              </a:spcAft>
              <a:buFont typeface="Arial" panose="020B0604020202020204" pitchFamily="34" charset="0"/>
              <a:buChar char="•"/>
            </a:pPr>
            <a:r>
              <a:rPr lang="en-US" sz="2200" dirty="0" smtClean="0">
                <a:latin typeface="Calibri" panose="020F0502020204030204" pitchFamily="34" charset="0"/>
              </a:rPr>
              <a:t>Examine the article titles for Side 1 and Side 2 on your handout. All six articles are part of a series from The New York Times called “When Free Speech Disappears from Campus.”</a:t>
            </a:r>
          </a:p>
          <a:p>
            <a:pPr marL="342900" indent="-342900">
              <a:spcAft>
                <a:spcPts val="600"/>
              </a:spcAft>
              <a:buFont typeface="Arial" panose="020B0604020202020204" pitchFamily="34" charset="0"/>
              <a:buChar char="•"/>
            </a:pPr>
            <a:r>
              <a:rPr lang="en-US" sz="2200" dirty="0" smtClean="0">
                <a:latin typeface="Calibri" panose="020F0502020204030204" pitchFamily="34" charset="0"/>
              </a:rPr>
              <a:t>What is the topic of all six articles?</a:t>
            </a:r>
          </a:p>
          <a:p>
            <a:pPr marL="342900" indent="-342900">
              <a:spcAft>
                <a:spcPts val="600"/>
              </a:spcAft>
              <a:buFont typeface="Arial" panose="020B0604020202020204" pitchFamily="34" charset="0"/>
              <a:buChar char="•"/>
            </a:pPr>
            <a:r>
              <a:rPr lang="en-US" sz="2200" dirty="0" smtClean="0">
                <a:latin typeface="Calibri" panose="020F0502020204030204" pitchFamily="34" charset="0"/>
              </a:rPr>
              <a:t>What positions do the Side 1 articles take? The Side 2?</a:t>
            </a:r>
          </a:p>
          <a:p>
            <a:pPr marL="342900" indent="-342900">
              <a:spcAft>
                <a:spcPts val="600"/>
              </a:spcAft>
              <a:buFont typeface="Arial" panose="020B0604020202020204" pitchFamily="34" charset="0"/>
              <a:buChar char="•"/>
            </a:pPr>
            <a:r>
              <a:rPr lang="en-US" sz="2200" dirty="0" smtClean="0">
                <a:latin typeface="Calibri" panose="020F0502020204030204" pitchFamily="34" charset="0"/>
              </a:rPr>
              <a:t>Choose one article from Side 1 and one from Side 2 to read and CUS.</a:t>
            </a:r>
            <a:endParaRPr lang="en-US" sz="2200" dirty="0">
              <a:latin typeface="Calibri" panose="020F0502020204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hape 66"/>
          <p:cNvSpPr txBox="1">
            <a:spLocks/>
          </p:cNvSpPr>
          <p:nvPr/>
        </p:nvSpPr>
        <p:spPr>
          <a:xfrm>
            <a:off x="232913" y="704087"/>
            <a:ext cx="8453887" cy="1143000"/>
          </a:xfrm>
          <a:prstGeom prst="rect">
            <a:avLst/>
          </a:prstGeom>
          <a:noFill/>
          <a:ln>
            <a:noFill/>
          </a:ln>
        </p:spPr>
        <p:txBody>
          <a:bodyPr lIns="0" tIns="45700" rIns="0" bIns="0" anchor="b"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stStyle>
          <a:p>
            <a:pPr>
              <a:buClr>
                <a:schemeClr val="accent4"/>
              </a:buClr>
              <a:buSzPct val="25000"/>
              <a:buFont typeface="Calibri"/>
              <a:buNone/>
            </a:pPr>
            <a:r>
              <a:rPr lang="en-US" sz="5000" dirty="0" smtClean="0">
                <a:solidFill>
                  <a:schemeClr val="accent4"/>
                </a:solidFill>
                <a:latin typeface="Calibri"/>
                <a:ea typeface="Calibri"/>
                <a:cs typeface="Calibri"/>
                <a:sym typeface="Calibri"/>
              </a:rPr>
              <a:t>T-Chart</a:t>
            </a:r>
            <a:endParaRPr lang="en-US" sz="5000" dirty="0">
              <a:solidFill>
                <a:schemeClr val="accent4"/>
              </a:solidFill>
              <a:latin typeface="Calibri"/>
              <a:ea typeface="Calibri"/>
              <a:cs typeface="Calibri"/>
              <a:sym typeface="Calibri"/>
            </a:endParaRPr>
          </a:p>
        </p:txBody>
      </p:sp>
      <p:pic>
        <p:nvPicPr>
          <p:cNvPr id="2" name="Picture 1"/>
          <p:cNvPicPr>
            <a:picLocks noChangeAspect="1"/>
          </p:cNvPicPr>
          <p:nvPr/>
        </p:nvPicPr>
        <p:blipFill rotWithShape="1">
          <a:blip r:embed="rId2">
            <a:extLst>
              <a:ext uri="{28A0092B-C50C-407E-A947-70E740481C1C}">
                <a14:useLocalDpi xmlns:a14="http://schemas.microsoft.com/office/drawing/2010/main" val="0"/>
              </a:ext>
            </a:extLst>
          </a:blip>
          <a:srcRect l="510" t="2646" b="2547"/>
          <a:stretch/>
        </p:blipFill>
        <p:spPr>
          <a:xfrm>
            <a:off x="276045" y="1880557"/>
            <a:ext cx="8410754" cy="1199073"/>
          </a:xfrm>
          <a:prstGeom prst="rect">
            <a:avLst/>
          </a:prstGeom>
        </p:spPr>
      </p:pic>
      <p:sp>
        <p:nvSpPr>
          <p:cNvPr id="6" name="TextBox 5"/>
          <p:cNvSpPr txBox="1"/>
          <p:nvPr/>
        </p:nvSpPr>
        <p:spPr>
          <a:xfrm>
            <a:off x="405441" y="3355676"/>
            <a:ext cx="8281357" cy="3170099"/>
          </a:xfrm>
          <a:prstGeom prst="rect">
            <a:avLst/>
          </a:prstGeom>
          <a:noFill/>
        </p:spPr>
        <p:txBody>
          <a:bodyPr wrap="square" rtlCol="0">
            <a:spAutoFit/>
          </a:bodyPr>
          <a:lstStyle/>
          <a:p>
            <a:r>
              <a:rPr lang="en-US" sz="2000" b="1" dirty="0" smtClean="0">
                <a:latin typeface="Calibri" panose="020F0502020204030204" pitchFamily="34" charset="0"/>
              </a:rPr>
              <a:t>Claim:</a:t>
            </a:r>
            <a:r>
              <a:rPr lang="en-US" sz="2000" dirty="0" smtClean="0">
                <a:latin typeface="Calibri" panose="020F0502020204030204" pitchFamily="34" charset="0"/>
              </a:rPr>
              <a:t> This is the main idea/argument in the article. What is the author’s position on the topic?</a:t>
            </a:r>
          </a:p>
          <a:p>
            <a:endParaRPr lang="en-US" sz="2000" dirty="0">
              <a:latin typeface="Calibri" panose="020F0502020204030204" pitchFamily="34" charset="0"/>
            </a:endParaRPr>
          </a:p>
          <a:p>
            <a:r>
              <a:rPr lang="en-US" sz="2000" b="1" dirty="0" smtClean="0">
                <a:latin typeface="Calibri" panose="020F0502020204030204" pitchFamily="34" charset="0"/>
              </a:rPr>
              <a:t>Evidence:</a:t>
            </a:r>
            <a:r>
              <a:rPr lang="en-US" sz="2000" dirty="0" smtClean="0">
                <a:latin typeface="Calibri" panose="020F0502020204030204" pitchFamily="34" charset="0"/>
              </a:rPr>
              <a:t> How does the author support his/her claim? Give at least three direct quotations from the article. Remember to cite using the author’s last name in parentheses.</a:t>
            </a:r>
          </a:p>
          <a:p>
            <a:endParaRPr lang="en-US" sz="2000" dirty="0">
              <a:latin typeface="Calibri" panose="020F0502020204030204" pitchFamily="34" charset="0"/>
            </a:endParaRPr>
          </a:p>
          <a:p>
            <a:r>
              <a:rPr lang="en-US" sz="2000" b="1" dirty="0" smtClean="0">
                <a:latin typeface="Calibri" panose="020F0502020204030204" pitchFamily="34" charset="0"/>
              </a:rPr>
              <a:t>Counter-arguments:</a:t>
            </a:r>
            <a:r>
              <a:rPr lang="en-US" sz="2000" dirty="0" smtClean="0">
                <a:latin typeface="Calibri" panose="020F0502020204030204" pitchFamily="34" charset="0"/>
              </a:rPr>
              <a:t> Create at least two counter-arguments someone could make against the author’s claim. In other words, imagine what the other side might argue in a debate.</a:t>
            </a:r>
            <a:endParaRPr lang="en-US" sz="2000" dirty="0">
              <a:latin typeface="Calibri" panose="020F0502020204030204" pitchFamily="34" charset="0"/>
            </a:endParaRPr>
          </a:p>
        </p:txBody>
      </p:sp>
    </p:spTree>
    <p:extLst>
      <p:ext uri="{BB962C8B-B14F-4D97-AF65-F5344CB8AC3E}">
        <p14:creationId xmlns:p14="http://schemas.microsoft.com/office/powerpoint/2010/main" val="1399485196"/>
      </p:ext>
    </p:extLst>
  </p:cSld>
  <p:clrMapOvr>
    <a:masterClrMapping/>
  </p:clrMapOvr>
  <mc:AlternateContent xmlns:mc="http://schemas.openxmlformats.org/markup-compatibility/2006" xmlns:p14="http://schemas.microsoft.com/office/powerpoint/2010/main">
    <mc:Choice Requires="p14">
      <p:transition spd="slow">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hape 66"/>
          <p:cNvSpPr txBox="1">
            <a:spLocks/>
          </p:cNvSpPr>
          <p:nvPr/>
        </p:nvSpPr>
        <p:spPr>
          <a:xfrm>
            <a:off x="232913" y="704087"/>
            <a:ext cx="8453887" cy="1143000"/>
          </a:xfrm>
          <a:prstGeom prst="rect">
            <a:avLst/>
          </a:prstGeom>
          <a:noFill/>
          <a:ln>
            <a:noFill/>
          </a:ln>
        </p:spPr>
        <p:txBody>
          <a:bodyPr lIns="0" tIns="45700" rIns="0" bIns="0" anchor="b"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stStyle>
          <a:p>
            <a:pPr>
              <a:buClr>
                <a:schemeClr val="accent4"/>
              </a:buClr>
              <a:buSzPct val="25000"/>
              <a:buFont typeface="Calibri"/>
              <a:buNone/>
            </a:pPr>
            <a:r>
              <a:rPr lang="en-US" sz="5000" dirty="0" smtClean="0">
                <a:solidFill>
                  <a:schemeClr val="accent4"/>
                </a:solidFill>
                <a:latin typeface="Calibri"/>
                <a:ea typeface="Calibri"/>
                <a:cs typeface="Calibri"/>
                <a:sym typeface="Calibri"/>
              </a:rPr>
              <a:t>Term - Trigger Warning</a:t>
            </a:r>
            <a:endParaRPr lang="en-US" sz="5000" dirty="0">
              <a:solidFill>
                <a:schemeClr val="accent4"/>
              </a:solidFill>
              <a:latin typeface="Calibri"/>
              <a:ea typeface="Calibri"/>
              <a:cs typeface="Calibri"/>
              <a:sym typeface="Calibri"/>
            </a:endParaRPr>
          </a:p>
        </p:txBody>
      </p:sp>
      <p:sp>
        <p:nvSpPr>
          <p:cNvPr id="6" name="TextBox 5"/>
          <p:cNvSpPr txBox="1"/>
          <p:nvPr/>
        </p:nvSpPr>
        <p:spPr>
          <a:xfrm>
            <a:off x="536028" y="2509238"/>
            <a:ext cx="8150772" cy="2492990"/>
          </a:xfrm>
          <a:prstGeom prst="rect">
            <a:avLst/>
          </a:prstGeom>
          <a:noFill/>
        </p:spPr>
        <p:txBody>
          <a:bodyPr wrap="square" rtlCol="0">
            <a:spAutoFit/>
          </a:bodyPr>
          <a:lstStyle/>
          <a:p>
            <a:r>
              <a:rPr lang="en-US" sz="2600" dirty="0" smtClean="0">
                <a:latin typeface="Calibri" panose="020F0502020204030204" pitchFamily="34" charset="0"/>
              </a:rPr>
              <a:t>“‘</a:t>
            </a:r>
            <a:r>
              <a:rPr lang="en-US" sz="2600" b="1" dirty="0" smtClean="0">
                <a:latin typeface="Calibri" panose="020F0502020204030204" pitchFamily="34" charset="0"/>
              </a:rPr>
              <a:t>Trigger Warning</a:t>
            </a:r>
            <a:r>
              <a:rPr lang="en-US" sz="2600" dirty="0" smtClean="0">
                <a:latin typeface="Calibri" panose="020F0502020204030204" pitchFamily="34" charset="0"/>
              </a:rPr>
              <a:t>’ – arising from PTSD psychology and popularized in feminist spaces on the Internet – refers to an advance notice for any content, </a:t>
            </a:r>
            <a:r>
              <a:rPr lang="en-US" sz="2600" dirty="0">
                <a:latin typeface="Calibri" panose="020F0502020204030204" pitchFamily="34" charset="0"/>
              </a:rPr>
              <a:t>usually violent</a:t>
            </a:r>
            <a:r>
              <a:rPr lang="en-US" sz="2600" dirty="0" smtClean="0">
                <a:latin typeface="Calibri" panose="020F0502020204030204" pitchFamily="34" charset="0"/>
              </a:rPr>
              <a:t>, that might prompt a flashback</a:t>
            </a:r>
            <a:r>
              <a:rPr lang="en-US" sz="2600" dirty="0">
                <a:latin typeface="Calibri" panose="020F0502020204030204" pitchFamily="34" charset="0"/>
              </a:rPr>
              <a:t>, </a:t>
            </a:r>
            <a:r>
              <a:rPr lang="en-US" sz="2600" dirty="0" smtClean="0">
                <a:latin typeface="Calibri" panose="020F0502020204030204" pitchFamily="34" charset="0"/>
              </a:rPr>
              <a:t>panic </a:t>
            </a:r>
            <a:r>
              <a:rPr lang="en-US" sz="2600" dirty="0">
                <a:latin typeface="Calibri" panose="020F0502020204030204" pitchFamily="34" charset="0"/>
              </a:rPr>
              <a:t>attack, or </a:t>
            </a:r>
            <a:r>
              <a:rPr lang="en-US" sz="2600" dirty="0" smtClean="0">
                <a:latin typeface="Calibri" panose="020F0502020204030204" pitchFamily="34" charset="0"/>
              </a:rPr>
              <a:t>episode for survivors of </a:t>
            </a:r>
            <a:r>
              <a:rPr lang="en-US" sz="2600" dirty="0">
                <a:latin typeface="Calibri" panose="020F0502020204030204" pitchFamily="34" charset="0"/>
              </a:rPr>
              <a:t>trauma.” </a:t>
            </a:r>
            <a:r>
              <a:rPr lang="en-US" sz="2600" dirty="0" smtClean="0">
                <a:latin typeface="Calibri" panose="020F0502020204030204" pitchFamily="34" charset="0"/>
              </a:rPr>
              <a:t>(</a:t>
            </a:r>
            <a:r>
              <a:rPr lang="en-US" sz="2600" dirty="0">
                <a:latin typeface="Calibri" panose="020F0502020204030204" pitchFamily="34" charset="0"/>
              </a:rPr>
              <a:t>Seltzer)</a:t>
            </a:r>
          </a:p>
          <a:p>
            <a:endParaRPr lang="en-US" sz="2600" dirty="0" smtClean="0">
              <a:latin typeface="Calibri" panose="020F0502020204030204" pitchFamily="34" charset="0"/>
            </a:endParaRPr>
          </a:p>
        </p:txBody>
      </p:sp>
    </p:spTree>
    <p:extLst>
      <p:ext uri="{BB962C8B-B14F-4D97-AF65-F5344CB8AC3E}">
        <p14:creationId xmlns:p14="http://schemas.microsoft.com/office/powerpoint/2010/main" val="2099257212"/>
      </p:ext>
    </p:extLst>
  </p:cSld>
  <p:clrMapOvr>
    <a:masterClrMapping/>
  </p:clrMapOvr>
  <mc:AlternateContent xmlns:mc="http://schemas.openxmlformats.org/markup-compatibility/2006" xmlns:p14="http://schemas.microsoft.com/office/powerpoint/2010/main">
    <mc:Choice Requires="p14">
      <p:transition spd="slow">
        <p14:gallery dir="l"/>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hape 66"/>
          <p:cNvSpPr txBox="1">
            <a:spLocks/>
          </p:cNvSpPr>
          <p:nvPr/>
        </p:nvSpPr>
        <p:spPr>
          <a:xfrm>
            <a:off x="232913" y="704087"/>
            <a:ext cx="8453887" cy="1143000"/>
          </a:xfrm>
          <a:prstGeom prst="rect">
            <a:avLst/>
          </a:prstGeom>
          <a:noFill/>
          <a:ln>
            <a:noFill/>
          </a:ln>
        </p:spPr>
        <p:txBody>
          <a:bodyPr lIns="0" tIns="45700" rIns="0" bIns="0" anchor="b"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stStyle>
          <a:p>
            <a:pPr>
              <a:buClr>
                <a:schemeClr val="accent4"/>
              </a:buClr>
              <a:buSzPct val="25000"/>
              <a:buFont typeface="Calibri"/>
              <a:buNone/>
            </a:pPr>
            <a:r>
              <a:rPr lang="en-US" sz="5000" dirty="0" smtClean="0">
                <a:solidFill>
                  <a:schemeClr val="accent4"/>
                </a:solidFill>
                <a:latin typeface="Calibri"/>
                <a:ea typeface="Calibri"/>
                <a:cs typeface="Calibri"/>
                <a:sym typeface="Calibri"/>
              </a:rPr>
              <a:t>Roving Paragraphs – Step 1</a:t>
            </a:r>
            <a:endParaRPr lang="en-US" sz="5000" dirty="0">
              <a:solidFill>
                <a:schemeClr val="accent4"/>
              </a:solidFill>
              <a:latin typeface="Calibri"/>
              <a:ea typeface="Calibri"/>
              <a:cs typeface="Calibri"/>
              <a:sym typeface="Calibri"/>
            </a:endParaRPr>
          </a:p>
        </p:txBody>
      </p:sp>
      <p:sp>
        <p:nvSpPr>
          <p:cNvPr id="6" name="TextBox 5"/>
          <p:cNvSpPr txBox="1"/>
          <p:nvPr/>
        </p:nvSpPr>
        <p:spPr>
          <a:xfrm>
            <a:off x="405443" y="1847087"/>
            <a:ext cx="8281357" cy="3793859"/>
          </a:xfrm>
          <a:prstGeom prst="rect">
            <a:avLst/>
          </a:prstGeom>
          <a:noFill/>
        </p:spPr>
        <p:txBody>
          <a:bodyPr wrap="square" rtlCol="0">
            <a:spAutoFit/>
          </a:bodyPr>
          <a:lstStyle/>
          <a:p>
            <a:pPr lvl="0">
              <a:lnSpc>
                <a:spcPct val="90000"/>
              </a:lnSpc>
              <a:spcBef>
                <a:spcPts val="480"/>
              </a:spcBef>
            </a:pPr>
            <a:r>
              <a:rPr lang="en" sz="2800" dirty="0" smtClean="0">
                <a:latin typeface="Calibri"/>
                <a:ea typeface="Calibri"/>
                <a:cs typeface="Calibri"/>
                <a:sym typeface="Calibri"/>
              </a:rPr>
              <a:t>What </a:t>
            </a:r>
            <a:r>
              <a:rPr lang="en" sz="2800" dirty="0">
                <a:latin typeface="Calibri"/>
                <a:ea typeface="Calibri"/>
                <a:cs typeface="Calibri"/>
                <a:sym typeface="Calibri"/>
              </a:rPr>
              <a:t>is your opinion on the </a:t>
            </a:r>
            <a:r>
              <a:rPr lang="en" sz="2800" dirty="0" smtClean="0">
                <a:latin typeface="Calibri"/>
                <a:ea typeface="Calibri"/>
                <a:cs typeface="Calibri"/>
                <a:sym typeface="Calibri"/>
              </a:rPr>
              <a:t>use </a:t>
            </a:r>
            <a:r>
              <a:rPr lang="en" sz="2800" dirty="0">
                <a:latin typeface="Calibri"/>
                <a:ea typeface="Calibri"/>
                <a:cs typeface="Calibri"/>
                <a:sym typeface="Calibri"/>
              </a:rPr>
              <a:t>of trigger warnings in schools, specifically high schools? Do you AGREE or DISAGREE that trigger warnings are beneficial for </a:t>
            </a:r>
            <a:r>
              <a:rPr lang="en" sz="2800" dirty="0" smtClean="0">
                <a:latin typeface="Calibri"/>
                <a:ea typeface="Calibri"/>
                <a:cs typeface="Calibri"/>
                <a:sym typeface="Calibri"/>
              </a:rPr>
              <a:t>students and/or learning</a:t>
            </a:r>
            <a:r>
              <a:rPr lang="en" sz="2800" dirty="0">
                <a:latin typeface="Calibri"/>
                <a:ea typeface="Calibri"/>
                <a:cs typeface="Calibri"/>
                <a:sym typeface="Calibri"/>
              </a:rPr>
              <a:t>? Write a CLAIM STATEMENT that expresses your opinion on the use of trigger warnings in schools. Remember that a claim statement MUST be arguable</a:t>
            </a:r>
            <a:r>
              <a:rPr lang="en" sz="2800" dirty="0" smtClean="0">
                <a:latin typeface="Calibri"/>
                <a:ea typeface="Calibri"/>
                <a:cs typeface="Calibri"/>
                <a:sym typeface="Calibri"/>
              </a:rPr>
              <a:t>.</a:t>
            </a:r>
          </a:p>
          <a:p>
            <a:pPr lvl="0">
              <a:lnSpc>
                <a:spcPct val="90000"/>
              </a:lnSpc>
              <a:spcBef>
                <a:spcPts val="480"/>
              </a:spcBef>
            </a:pPr>
            <a:endParaRPr lang="en" sz="1000" dirty="0" smtClean="0">
              <a:latin typeface="Calibri"/>
              <a:ea typeface="Calibri"/>
              <a:cs typeface="Calibri"/>
              <a:sym typeface="Calibri"/>
            </a:endParaRPr>
          </a:p>
          <a:p>
            <a:pPr marL="342900" indent="-342900">
              <a:lnSpc>
                <a:spcPct val="90000"/>
              </a:lnSpc>
              <a:spcBef>
                <a:spcPts val="480"/>
              </a:spcBef>
              <a:spcAft>
                <a:spcPts val="600"/>
              </a:spcAft>
              <a:buFont typeface="Arial" panose="020B0604020202020204" pitchFamily="34" charset="0"/>
              <a:buChar char="•"/>
            </a:pPr>
            <a:r>
              <a:rPr lang="en" sz="2600" b="1" dirty="0">
                <a:latin typeface="Calibri"/>
                <a:ea typeface="Calibri"/>
                <a:cs typeface="Calibri"/>
                <a:sym typeface="Calibri"/>
              </a:rPr>
              <a:t>Sentence Starter: </a:t>
            </a:r>
            <a:r>
              <a:rPr lang="en" sz="2600" dirty="0">
                <a:latin typeface="Calibri"/>
                <a:ea typeface="Calibri"/>
                <a:cs typeface="Calibri"/>
                <a:sym typeface="Calibri"/>
              </a:rPr>
              <a:t>I </a:t>
            </a:r>
            <a:r>
              <a:rPr lang="en" sz="2600" dirty="0" smtClean="0">
                <a:latin typeface="Calibri"/>
                <a:ea typeface="Calibri"/>
                <a:cs typeface="Calibri"/>
                <a:sym typeface="Calibri"/>
              </a:rPr>
              <a:t>[</a:t>
            </a:r>
            <a:r>
              <a:rPr lang="en" sz="2600" i="1" dirty="0" smtClean="0">
                <a:latin typeface="Calibri"/>
                <a:ea typeface="Calibri"/>
                <a:cs typeface="Calibri"/>
                <a:sym typeface="Calibri"/>
              </a:rPr>
              <a:t>agree/disagree</a:t>
            </a:r>
            <a:r>
              <a:rPr lang="en" sz="2600" dirty="0" smtClean="0">
                <a:latin typeface="Calibri"/>
                <a:ea typeface="Calibri"/>
                <a:cs typeface="Calibri"/>
                <a:sym typeface="Calibri"/>
              </a:rPr>
              <a:t>] </a:t>
            </a:r>
            <a:r>
              <a:rPr lang="en" sz="2600" dirty="0">
                <a:latin typeface="Calibri"/>
                <a:ea typeface="Calibri"/>
                <a:cs typeface="Calibri"/>
                <a:sym typeface="Calibri"/>
              </a:rPr>
              <a:t>that trigger warnings are </a:t>
            </a:r>
            <a:r>
              <a:rPr lang="en" sz="2600" dirty="0" smtClean="0">
                <a:latin typeface="Calibri"/>
                <a:ea typeface="Calibri"/>
                <a:cs typeface="Calibri"/>
                <a:sym typeface="Calibri"/>
              </a:rPr>
              <a:t>beneficial to students and learning.</a:t>
            </a:r>
            <a:endParaRPr lang="en" sz="2600" dirty="0">
              <a:latin typeface="Calibri"/>
              <a:ea typeface="Calibri"/>
              <a:cs typeface="Calibri"/>
              <a:sym typeface="Calibri"/>
            </a:endParaRPr>
          </a:p>
        </p:txBody>
      </p:sp>
    </p:spTree>
    <p:extLst>
      <p:ext uri="{BB962C8B-B14F-4D97-AF65-F5344CB8AC3E}">
        <p14:creationId xmlns:p14="http://schemas.microsoft.com/office/powerpoint/2010/main" val="3393140609"/>
      </p:ext>
    </p:extLst>
  </p:cSld>
  <p:clrMapOvr>
    <a:masterClrMapping/>
  </p:clrMapOvr>
  <mc:AlternateContent xmlns:mc="http://schemas.openxmlformats.org/markup-compatibility/2006" xmlns:p14="http://schemas.microsoft.com/office/powerpoint/2010/main">
    <mc:Choice Requires="p14">
      <p:transition spd="slow">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hape 66"/>
          <p:cNvSpPr txBox="1">
            <a:spLocks/>
          </p:cNvSpPr>
          <p:nvPr/>
        </p:nvSpPr>
        <p:spPr>
          <a:xfrm>
            <a:off x="232913" y="704087"/>
            <a:ext cx="8453887" cy="1143000"/>
          </a:xfrm>
          <a:prstGeom prst="rect">
            <a:avLst/>
          </a:prstGeom>
          <a:noFill/>
          <a:ln>
            <a:noFill/>
          </a:ln>
        </p:spPr>
        <p:txBody>
          <a:bodyPr lIns="0" tIns="45700" rIns="0" bIns="0" anchor="b"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stStyle>
          <a:p>
            <a:pPr>
              <a:buClr>
                <a:schemeClr val="accent4"/>
              </a:buClr>
              <a:buSzPct val="25000"/>
              <a:buFont typeface="Calibri"/>
              <a:buNone/>
            </a:pPr>
            <a:r>
              <a:rPr lang="en-US" sz="5000" dirty="0" smtClean="0">
                <a:solidFill>
                  <a:schemeClr val="accent4"/>
                </a:solidFill>
                <a:latin typeface="Calibri"/>
                <a:ea typeface="Calibri"/>
                <a:cs typeface="Calibri"/>
                <a:sym typeface="Calibri"/>
              </a:rPr>
              <a:t>Roving Paragraphs – Step 2</a:t>
            </a:r>
            <a:endParaRPr lang="en-US" sz="5000" dirty="0">
              <a:solidFill>
                <a:schemeClr val="accent4"/>
              </a:solidFill>
              <a:latin typeface="Calibri"/>
              <a:ea typeface="Calibri"/>
              <a:cs typeface="Calibri"/>
              <a:sym typeface="Calibri"/>
            </a:endParaRPr>
          </a:p>
        </p:txBody>
      </p:sp>
      <p:sp>
        <p:nvSpPr>
          <p:cNvPr id="6" name="TextBox 5"/>
          <p:cNvSpPr txBox="1"/>
          <p:nvPr/>
        </p:nvSpPr>
        <p:spPr>
          <a:xfrm>
            <a:off x="405443" y="1847087"/>
            <a:ext cx="8281357" cy="4874155"/>
          </a:xfrm>
          <a:prstGeom prst="rect">
            <a:avLst/>
          </a:prstGeom>
          <a:noFill/>
        </p:spPr>
        <p:txBody>
          <a:bodyPr wrap="square" rtlCol="0">
            <a:spAutoFit/>
          </a:bodyPr>
          <a:lstStyle/>
          <a:p>
            <a:pPr>
              <a:lnSpc>
                <a:spcPct val="90000"/>
              </a:lnSpc>
              <a:spcBef>
                <a:spcPts val="480"/>
              </a:spcBef>
            </a:pPr>
            <a:r>
              <a:rPr lang="en" sz="2800" dirty="0" smtClean="0">
                <a:latin typeface="Calibri"/>
                <a:ea typeface="Calibri"/>
                <a:cs typeface="Calibri"/>
                <a:sym typeface="Calibri"/>
              </a:rPr>
              <a:t>Find </a:t>
            </a:r>
            <a:r>
              <a:rPr lang="en" sz="2800" dirty="0">
                <a:latin typeface="Calibri"/>
                <a:ea typeface="Calibri"/>
                <a:cs typeface="Calibri"/>
                <a:sym typeface="Calibri"/>
              </a:rPr>
              <a:t>a partner. Read your claim sentence to your partner, and then trade papers. Use one of the </a:t>
            </a:r>
            <a:r>
              <a:rPr lang="en" sz="2800" i="1" dirty="0">
                <a:latin typeface="Calibri"/>
                <a:ea typeface="Calibri"/>
                <a:cs typeface="Calibri"/>
                <a:sym typeface="Calibri"/>
              </a:rPr>
              <a:t>transitional </a:t>
            </a:r>
            <a:r>
              <a:rPr lang="en" sz="2800" i="1" dirty="0" smtClean="0">
                <a:latin typeface="Calibri"/>
                <a:ea typeface="Calibri"/>
                <a:cs typeface="Calibri"/>
                <a:sym typeface="Calibri"/>
              </a:rPr>
              <a:t>words or phrases </a:t>
            </a:r>
            <a:r>
              <a:rPr lang="en" sz="2800" dirty="0">
                <a:latin typeface="Calibri"/>
                <a:ea typeface="Calibri"/>
                <a:cs typeface="Calibri"/>
                <a:sym typeface="Calibri"/>
              </a:rPr>
              <a:t>on the handout provided to write the EVIDENCE sentence for your partner’s argument. Use the articles you read earlier to find DIRECT evidence. Make sure you cite in MLA (LastName PageNumber</a:t>
            </a:r>
            <a:r>
              <a:rPr lang="en" sz="2800" dirty="0" smtClean="0">
                <a:latin typeface="Calibri"/>
                <a:ea typeface="Calibri"/>
                <a:cs typeface="Calibri"/>
                <a:sym typeface="Calibri"/>
              </a:rPr>
              <a:t>).</a:t>
            </a:r>
          </a:p>
          <a:p>
            <a:pPr>
              <a:lnSpc>
                <a:spcPct val="90000"/>
              </a:lnSpc>
              <a:spcBef>
                <a:spcPts val="480"/>
              </a:spcBef>
            </a:pPr>
            <a:endParaRPr lang="en" sz="1000" dirty="0">
              <a:latin typeface="Calibri"/>
              <a:ea typeface="Calibri"/>
              <a:cs typeface="Calibri"/>
              <a:sym typeface="Calibri"/>
            </a:endParaRPr>
          </a:p>
          <a:p>
            <a:pPr marL="342900" indent="-342900">
              <a:lnSpc>
                <a:spcPct val="90000"/>
              </a:lnSpc>
              <a:spcBef>
                <a:spcPts val="480"/>
              </a:spcBef>
              <a:buFont typeface="Arial" panose="020B0604020202020204" pitchFamily="34" charset="0"/>
              <a:buChar char="•"/>
            </a:pPr>
            <a:r>
              <a:rPr lang="en" sz="2600" b="1" dirty="0">
                <a:latin typeface="Calibri"/>
                <a:ea typeface="Calibri"/>
                <a:cs typeface="Calibri"/>
                <a:sym typeface="Calibri"/>
              </a:rPr>
              <a:t>Example:</a:t>
            </a:r>
            <a:r>
              <a:rPr lang="en" sz="2600" dirty="0">
                <a:latin typeface="Calibri"/>
                <a:ea typeface="Calibri"/>
                <a:cs typeface="Calibri"/>
                <a:sym typeface="Calibri"/>
              </a:rPr>
              <a:t> </a:t>
            </a:r>
            <a:r>
              <a:rPr lang="en" sz="2600" i="1" dirty="0">
                <a:latin typeface="Calibri"/>
                <a:ea typeface="Calibri"/>
                <a:cs typeface="Calibri"/>
                <a:sym typeface="Calibri"/>
              </a:rPr>
              <a:t>For instance</a:t>
            </a:r>
            <a:r>
              <a:rPr lang="en" sz="2600" dirty="0">
                <a:latin typeface="Calibri"/>
                <a:ea typeface="Calibri"/>
                <a:cs typeface="Calibri"/>
                <a:sym typeface="Calibri"/>
              </a:rPr>
              <a:t>, a veteran and college student argues against trigger warnings, saying, “The end result will be even more polarization in America, with societal fault lines growing increasingly contentious and unproductive” (Stascavage).</a:t>
            </a:r>
          </a:p>
        </p:txBody>
      </p:sp>
    </p:spTree>
    <p:extLst>
      <p:ext uri="{BB962C8B-B14F-4D97-AF65-F5344CB8AC3E}">
        <p14:creationId xmlns:p14="http://schemas.microsoft.com/office/powerpoint/2010/main" val="2585819847"/>
      </p:ext>
    </p:extLst>
  </p:cSld>
  <p:clrMapOvr>
    <a:masterClrMapping/>
  </p:clrMapOvr>
  <mc:AlternateContent xmlns:mc="http://schemas.openxmlformats.org/markup-compatibility/2006" xmlns:p14="http://schemas.microsoft.com/office/powerpoint/2010/main">
    <mc:Choice Requires="p14">
      <p:transition spd="slow">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
</file>

<file path=ppt/theme/theme1.xml><?xml version="1.0" encoding="utf-8"?>
<a:theme xmlns:a="http://schemas.openxmlformats.org/drawingml/2006/main" name="LEARN">
  <a:themeElements>
    <a:clrScheme name="Custom 11">
      <a:dk1>
        <a:srgbClr val="000000"/>
      </a:dk1>
      <a:lt1>
        <a:srgbClr val="FFFFFF"/>
      </a:lt1>
      <a:dk2>
        <a:srgbClr val="534949"/>
      </a:dk2>
      <a:lt2>
        <a:srgbClr val="F2E6B7"/>
      </a:lt2>
      <a:accent1>
        <a:srgbClr val="DCBA25"/>
      </a:accent1>
      <a:accent2>
        <a:srgbClr val="679BCD"/>
      </a:accent2>
      <a:accent3>
        <a:srgbClr val="999967"/>
      </a:accent3>
      <a:accent4>
        <a:srgbClr val="991B1E"/>
      </a:accent4>
      <a:accent5>
        <a:srgbClr val="C1C1C1"/>
      </a:accent5>
      <a:accent6>
        <a:srgbClr val="7D1619"/>
      </a:accent6>
      <a:hlink>
        <a:srgbClr val="5D94C1"/>
      </a:hlink>
      <a:folHlink>
        <a:srgbClr val="7C7C5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EARN">
  <a:themeElements>
    <a:clrScheme name="Custom 11">
      <a:dk1>
        <a:srgbClr val="000000"/>
      </a:dk1>
      <a:lt1>
        <a:srgbClr val="FFFFFF"/>
      </a:lt1>
      <a:dk2>
        <a:srgbClr val="534949"/>
      </a:dk2>
      <a:lt2>
        <a:srgbClr val="F2E6B7"/>
      </a:lt2>
      <a:accent1>
        <a:srgbClr val="DCBA25"/>
      </a:accent1>
      <a:accent2>
        <a:srgbClr val="679BCD"/>
      </a:accent2>
      <a:accent3>
        <a:srgbClr val="999967"/>
      </a:accent3>
      <a:accent4>
        <a:srgbClr val="991B1E"/>
      </a:accent4>
      <a:accent5>
        <a:srgbClr val="C1C1C1"/>
      </a:accent5>
      <a:accent6>
        <a:srgbClr val="7D1619"/>
      </a:accent6>
      <a:hlink>
        <a:srgbClr val="5D94C1"/>
      </a:hlink>
      <a:folHlink>
        <a:srgbClr val="7C7C5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8353</TotalTime>
  <Words>1647</Words>
  <Application>Microsoft Macintosh PowerPoint</Application>
  <PresentationFormat>On-screen Show (4:3)</PresentationFormat>
  <Paragraphs>90</Paragraphs>
  <Slides>18</Slides>
  <Notes>17</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18</vt:i4>
      </vt:variant>
    </vt:vector>
  </HeadingPairs>
  <TitlesOfParts>
    <vt:vector size="23" baseType="lpstr">
      <vt:lpstr>Constantia</vt:lpstr>
      <vt:lpstr>Georgia</vt:lpstr>
      <vt:lpstr>Calibri</vt:lpstr>
      <vt:lpstr>LEARN</vt:lpstr>
      <vt:lpstr>LEARN</vt:lpstr>
      <vt:lpstr>PowerPoint Presentation</vt:lpstr>
      <vt:lpstr>Trigger Warnings: Intellectual Rights and Responsibilities</vt:lpstr>
      <vt:lpstr>Essential Questions</vt:lpstr>
      <vt:lpstr>Bell Work</vt:lpstr>
      <vt:lpstr>Opinion Analysis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Essential Questions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McHale, Susan</dc:creator>
  <cp:lastModifiedBy>Summer Boismier</cp:lastModifiedBy>
  <cp:revision>17</cp:revision>
  <dcterms:modified xsi:type="dcterms:W3CDTF">2017-10-11T23:29:17Z</dcterms:modified>
</cp:coreProperties>
</file>