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FDE3E-83CE-D84C-A494-346BC8E7A299}" v="10" dt="2024-01-04T16:54:23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437afc07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6437afc07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642971cdc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2642971cdc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642971cdc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642971cdc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42971cdc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42971cdc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=AYdF7b3nMto&amp;list=PLzdnOPI1iJNfMRZm5DDxco3UdsFegvuB7&amp;index=5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6437afc07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6437afc07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437afc07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6437afc07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YdF7b3nMto&amp;list=PLzdnOPI1iJNfMRZm5DDxco3UdsFegvuB7&amp;index=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title"/>
          </p:nvPr>
        </p:nvSpPr>
        <p:spPr>
          <a:xfrm>
            <a:off x="399425" y="40349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Card Sort</a:t>
            </a:r>
            <a:endParaRPr dirty="0"/>
          </a:p>
        </p:txBody>
      </p:sp>
      <p:sp>
        <p:nvSpPr>
          <p:cNvPr id="145" name="Google Shape;145;p31"/>
          <p:cNvSpPr txBox="1">
            <a:spLocks noGrp="1"/>
          </p:cNvSpPr>
          <p:nvPr>
            <p:ph type="body" idx="1"/>
          </p:nvPr>
        </p:nvSpPr>
        <p:spPr>
          <a:xfrm>
            <a:off x="457200" y="1726290"/>
            <a:ext cx="1869175" cy="157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600" dirty="0"/>
              <a:t>TCP</a:t>
            </a:r>
            <a:endParaRPr sz="36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3600" dirty="0"/>
              <a:t>UDP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045" y="-262393"/>
            <a:ext cx="2651144" cy="2651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399425" y="40349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…But Now I Know</a:t>
            </a:r>
            <a:endParaRPr dirty="0"/>
          </a:p>
        </p:txBody>
      </p:sp>
      <p:sp>
        <p:nvSpPr>
          <p:cNvPr id="152" name="Google Shape;152;p32"/>
          <p:cNvSpPr txBox="1">
            <a:spLocks noGrp="1"/>
          </p:cNvSpPr>
          <p:nvPr>
            <p:ph type="body" idx="1"/>
          </p:nvPr>
        </p:nvSpPr>
        <p:spPr>
          <a:xfrm>
            <a:off x="399425" y="1722565"/>
            <a:ext cx="5020614" cy="180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have you learned about how the internet works? </a:t>
            </a:r>
            <a:endParaRPr dirty="0"/>
          </a:p>
        </p:txBody>
      </p:sp>
      <p:pic>
        <p:nvPicPr>
          <p:cNvPr id="2" name="Google Shape;121;p27">
            <a:extLst>
              <a:ext uri="{FF2B5EF4-FFF2-40B4-BE49-F238E27FC236}">
                <a16:creationId xmlns:a16="http://schemas.microsoft.com/office/drawing/2014/main" id="{4D803FCF-5FF8-C9B1-4F10-DC4E2BFA34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0590" b="23909"/>
          <a:stretch/>
        </p:blipFill>
        <p:spPr>
          <a:xfrm>
            <a:off x="6277749" y="403497"/>
            <a:ext cx="2466826" cy="1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Packet Up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Data Delivery and Networks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442887" y="2009394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the internet work to share information?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2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4652" algn="l" rtl="0">
              <a:spcBef>
                <a:spcPts val="0"/>
              </a:spcBef>
              <a:spcAft>
                <a:spcPts val="0"/>
              </a:spcAft>
              <a:buSzPts val="2615"/>
              <a:buChar char="•"/>
            </a:pPr>
            <a:r>
              <a:rPr lang="en-US" dirty="0"/>
              <a:t>Understand what a packet is and its importance in moving information.</a:t>
            </a:r>
            <a:endParaRPr dirty="0"/>
          </a:p>
          <a:p>
            <a:pPr marL="457200" lvl="0" indent="-394652" algn="l" rtl="0">
              <a:spcBef>
                <a:spcPts val="0"/>
              </a:spcBef>
              <a:spcAft>
                <a:spcPts val="0"/>
              </a:spcAft>
              <a:buSzPts val="2615"/>
              <a:buChar char="•"/>
            </a:pPr>
            <a:r>
              <a:rPr lang="en-US" dirty="0"/>
              <a:t>Assess the benefits of two transfer protocols used on the internet and the best one to use for different types of information.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399425" y="40349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5000" dirty="0"/>
              <a:t>Puzzle Sort</a:t>
            </a:r>
            <a:endParaRPr sz="5000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266369" y="1677750"/>
            <a:ext cx="5020500" cy="178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Use the pieces in your envelope to put together the puzzle.</a:t>
            </a:r>
            <a:endParaRPr dirty="0"/>
          </a:p>
        </p:txBody>
      </p:sp>
      <p:pic>
        <p:nvPicPr>
          <p:cNvPr id="114" name="Google Shape;114;p26"/>
          <p:cNvPicPr preferRelativeResize="0"/>
          <p:nvPr/>
        </p:nvPicPr>
        <p:blipFill rotWithShape="1">
          <a:blip r:embed="rId3">
            <a:alphaModFix/>
          </a:blip>
          <a:srcRect t="12972" b="12980"/>
          <a:stretch/>
        </p:blipFill>
        <p:spPr>
          <a:xfrm>
            <a:off x="5920152" y="1804914"/>
            <a:ext cx="2763525" cy="153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399425" y="40349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Used to Think… </a:t>
            </a:r>
            <a:endParaRPr dirty="0"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know about the internet and how it works?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Fill in only the “I Used to Think” portion of the handout.</a:t>
            </a:r>
            <a:endParaRPr dirty="0"/>
          </a:p>
        </p:txBody>
      </p:sp>
      <p:pic>
        <p:nvPicPr>
          <p:cNvPr id="121" name="Google Shape;121;p27"/>
          <p:cNvPicPr preferRelativeResize="0"/>
          <p:nvPr/>
        </p:nvPicPr>
        <p:blipFill rotWithShape="1">
          <a:blip r:embed="rId3">
            <a:alphaModFix/>
          </a:blip>
          <a:srcRect t="20590" b="23909"/>
          <a:stretch/>
        </p:blipFill>
        <p:spPr>
          <a:xfrm>
            <a:off x="6277749" y="403497"/>
            <a:ext cx="2466826" cy="13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Protocols and Packets</a:t>
            </a:r>
            <a:endParaRPr dirty="0"/>
          </a:p>
        </p:txBody>
      </p:sp>
      <p:pic>
        <p:nvPicPr>
          <p:cNvPr id="127" name="Google Shape;127;p28" descr="Spotify engineer Lynn Root and Vint Cerf, Father of the Internet, explain what keeps the Internet running and how information is broken down into packets.  &#10;&#10;&#10;Start learning at http://code.org/ &#10;&#10;Stay in touch with us!&#10;• on Twitter https://twitter.com/codeorg&#10;• on Facebook https://www.facebook.com/Code.org&#10;• on Instagram https://instagram.com/codeorg&#10;• on LinkedIn https://www.linkedin.com/company/code-org&#10;• on Medium https://codeorg.medium.com/&#10;&#10;Support us at http://Code.org/donate&#10;Animated Type by Animography&#10;Help us caption &amp; translate this video!&#10;https://amara.org/v/HGaR/" title="The Internet: Packets, Routing &amp; Reliabil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900" y="1401499"/>
            <a:ext cx="5947925" cy="334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title" idx="4294967295"/>
          </p:nvPr>
        </p:nvSpPr>
        <p:spPr>
          <a:xfrm>
            <a:off x="548372" y="-189308"/>
            <a:ext cx="613867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TCP &amp; UDP Infographic</a:t>
            </a:r>
            <a:endParaRPr dirty="0"/>
          </a:p>
        </p:txBody>
      </p:sp>
      <p:pic>
        <p:nvPicPr>
          <p:cNvPr id="2" name="Google Shape;133;p29">
            <a:extLst>
              <a:ext uri="{FF2B5EF4-FFF2-40B4-BE49-F238E27FC236}">
                <a16:creationId xmlns:a16="http://schemas.microsoft.com/office/drawing/2014/main" id="{2225CD35-904A-8E57-F0E3-008AFCB480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008" y="668092"/>
            <a:ext cx="3530513" cy="4475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399425" y="40349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Double Bubble</a:t>
            </a:r>
            <a:endParaRPr dirty="0"/>
          </a:p>
        </p:txBody>
      </p:sp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9242" y="403497"/>
            <a:ext cx="5653565" cy="5685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149</Words>
  <Application>Microsoft Macintosh PowerPoint</Application>
  <PresentationFormat>On-screen Show (16:9)</PresentationFormat>
  <Paragraphs>21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Noto Sans Symbols</vt:lpstr>
      <vt:lpstr>LEARN theme</vt:lpstr>
      <vt:lpstr>LEARN theme</vt:lpstr>
      <vt:lpstr>PowerPoint Presentation</vt:lpstr>
      <vt:lpstr>Packet Up</vt:lpstr>
      <vt:lpstr>Essential Question</vt:lpstr>
      <vt:lpstr>Lesson Objectives</vt:lpstr>
      <vt:lpstr>Puzzle Sort</vt:lpstr>
      <vt:lpstr>I Used to Think… </vt:lpstr>
      <vt:lpstr>Protocols and Packets</vt:lpstr>
      <vt:lpstr>TCP &amp; UDP Infographic</vt:lpstr>
      <vt:lpstr>Double Bubble</vt:lpstr>
      <vt:lpstr>Card Sort</vt:lpstr>
      <vt:lpstr>…But Now I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Gracia, Ann M.</cp:lastModifiedBy>
  <cp:revision>3</cp:revision>
  <dcterms:modified xsi:type="dcterms:W3CDTF">2024-01-29T17:40:26Z</dcterms:modified>
</cp:coreProperties>
</file>