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3"/>
  </p:normalViewPr>
  <p:slideViewPr>
    <p:cSldViewPr snapToGrid="0">
      <p:cViewPr varScale="1">
        <p:scale>
          <a:sx n="198" d="100"/>
          <a:sy n="198" d="100"/>
        </p:scale>
        <p:origin x="64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ghMPWGXex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6454b66e7f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26454b66e7f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6452eba06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g26452eba06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452eba06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452eba06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https://www.youtube.com/watch?v=ZghMPWGXexs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6452eba06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g26452eba06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4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5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6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7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ZghMPWGXexs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Exit Ticket</a:t>
            </a:r>
            <a:endParaRPr dirty="0"/>
          </a:p>
        </p:txBody>
      </p:sp>
      <p:sp>
        <p:nvSpPr>
          <p:cNvPr id="145" name="Google Shape;145;p31"/>
          <p:cNvSpPr txBox="1">
            <a:spLocks noGrp="1"/>
          </p:cNvSpPr>
          <p:nvPr>
            <p:ph type="body" idx="1"/>
          </p:nvPr>
        </p:nvSpPr>
        <p:spPr>
          <a:xfrm>
            <a:off x="457199" y="1305050"/>
            <a:ext cx="7852611" cy="310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have I learned about encryption?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are my thoughts on encryption methods?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makes encryption successful? </a:t>
            </a:r>
            <a:endParaRPr dirty="0"/>
          </a:p>
        </p:txBody>
      </p:sp>
      <p:pic>
        <p:nvPicPr>
          <p:cNvPr id="146" name="Google Shape;14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178828">
            <a:off x="5099953" y="2349271"/>
            <a:ext cx="3586845" cy="18500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3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Tales from the Encrypt</a:t>
            </a:r>
            <a:endParaRPr dirty="0"/>
          </a:p>
        </p:txBody>
      </p:sp>
      <p:sp>
        <p:nvSpPr>
          <p:cNvPr id="95" name="Google Shape;95;p23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Data Security and Encryption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title"/>
          </p:nvPr>
        </p:nvSpPr>
        <p:spPr>
          <a:xfrm>
            <a:off x="485435" y="541581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>
                <a:solidFill>
                  <a:schemeClr val="lt1"/>
                </a:solidFill>
              </a:rPr>
              <a:t>Essential Questions</a:t>
            </a:r>
            <a:endParaRPr sz="4000" dirty="0"/>
          </a:p>
        </p:txBody>
      </p:sp>
      <p:sp>
        <p:nvSpPr>
          <p:cNvPr id="101" name="Google Shape;101;p24"/>
          <p:cNvSpPr txBox="1">
            <a:spLocks noGrp="1"/>
          </p:cNvSpPr>
          <p:nvPr>
            <p:ph type="body" idx="1"/>
          </p:nvPr>
        </p:nvSpPr>
        <p:spPr>
          <a:xfrm>
            <a:off x="530350" y="2028500"/>
            <a:ext cx="7772400" cy="20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Why does electronic information need to be protected when being transmitted on the internet?</a:t>
            </a:r>
            <a:endParaRPr dirty="0"/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do we encrypt data?</a:t>
            </a:r>
            <a:endParaRPr dirty="0"/>
          </a:p>
          <a:p>
            <a:pPr marL="55563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sz="40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5"/>
          <p:cNvSpPr txBox="1">
            <a:spLocks noGrp="1"/>
          </p:cNvSpPr>
          <p:nvPr>
            <p:ph type="title"/>
          </p:nvPr>
        </p:nvSpPr>
        <p:spPr>
          <a:xfrm>
            <a:off x="550565" y="547999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Lesson Objectives</a:t>
            </a:r>
            <a:endParaRPr dirty="0"/>
          </a:p>
        </p:txBody>
      </p:sp>
      <p:sp>
        <p:nvSpPr>
          <p:cNvPr id="107" name="Google Shape;107;p25"/>
          <p:cNvSpPr txBox="1">
            <a:spLocks noGrp="1"/>
          </p:cNvSpPr>
          <p:nvPr>
            <p:ph type="body" idx="1"/>
          </p:nvPr>
        </p:nvSpPr>
        <p:spPr>
          <a:xfrm>
            <a:off x="466184" y="174294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rmAutofit/>
          </a:bodyPr>
          <a:lstStyle/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Define data encryption.</a:t>
            </a:r>
            <a:endParaRPr dirty="0">
              <a:solidFill>
                <a:srgbClr val="FFFFFF"/>
              </a:solidFill>
            </a:endParaRPr>
          </a:p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600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FF"/>
                </a:solidFill>
              </a:rPr>
              <a:t>Evaluate methods of encryption and determine applications for their use.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Birthday Surprise!</a:t>
            </a:r>
            <a:endParaRPr dirty="0"/>
          </a:p>
        </p:txBody>
      </p:sp>
      <p:sp>
        <p:nvSpPr>
          <p:cNvPr id="113" name="Google Shape;113;p2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76446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Groups of 3: Friend A, Friend B, and Friend C.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Friend A: Try to let Friend B know your idea for a birthday present for Friend C without Friend C finding out.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Friend C is allowed to hear and see everything you do.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Can you find a way to share your message? 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Cyber Security Tales</a:t>
            </a:r>
            <a:endParaRPr dirty="0"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9307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Establish five groups.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your passage as a group.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ready to share what you have learned.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did these “cyber fails” have in common?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were their solutions similar?  </a:t>
            </a:r>
            <a:endParaRPr dirty="0"/>
          </a:p>
        </p:txBody>
      </p:sp>
      <p:pic>
        <p:nvPicPr>
          <p:cNvPr id="120" name="Google Shape;120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7861" y="1013178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Encryption and Public Keys</a:t>
            </a:r>
            <a:endParaRPr dirty="0"/>
          </a:p>
        </p:txBody>
      </p:sp>
      <p:pic>
        <p:nvPicPr>
          <p:cNvPr id="2" name="Online Media 1" descr="The Internet: Encryption &amp; Public Keys">
            <a:hlinkClick r:id="" action="ppaction://media"/>
            <a:extLst>
              <a:ext uri="{FF2B5EF4-FFF2-40B4-BE49-F238E27FC236}">
                <a16:creationId xmlns:a16="http://schemas.microsoft.com/office/drawing/2014/main" id="{3C9D9E26-F285-3807-57FE-940A643BF04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739593" y="1530407"/>
            <a:ext cx="5664814" cy="32006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Chat Stations</a:t>
            </a:r>
            <a:endParaRPr dirty="0"/>
          </a:p>
        </p:txBody>
      </p:sp>
      <p:sp>
        <p:nvSpPr>
          <p:cNvPr id="132" name="Google Shape;132;p2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At each station: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Read the information.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Record your thoughts.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Talk about it as a group.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Move to the next station when told to do so.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Be ready to discuss.</a:t>
            </a:r>
            <a:endParaRPr dirty="0"/>
          </a:p>
        </p:txBody>
      </p:sp>
      <p:pic>
        <p:nvPicPr>
          <p:cNvPr id="133" name="Google Shape;13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53049" y="1041775"/>
            <a:ext cx="2168126" cy="15894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0"/>
          <p:cNvSpPr txBox="1">
            <a:spLocks noGrp="1"/>
          </p:cNvSpPr>
          <p:nvPr>
            <p:ph type="title"/>
          </p:nvPr>
        </p:nvSpPr>
        <p:spPr>
          <a:xfrm>
            <a:off x="475735" y="-44920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Encrypt Your Own Message</a:t>
            </a:r>
            <a:endParaRPr dirty="0"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1"/>
          </p:nvPr>
        </p:nvSpPr>
        <p:spPr>
          <a:xfrm>
            <a:off x="509716" y="909633"/>
            <a:ext cx="7069200" cy="39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As a group, decide the following: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What kind of encryption you want to use?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How will it work?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Next: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Try out your encryption method to encode a message.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Practice sending and decoding messages.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Make changes to your encryption strategy as needed.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280</Words>
  <Application>Microsoft Office PowerPoint</Application>
  <PresentationFormat>On-screen Show (16:9)</PresentationFormat>
  <Paragraphs>41</Paragraphs>
  <Slides>10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Noto Sans Symbols</vt:lpstr>
      <vt:lpstr>LEARN theme</vt:lpstr>
      <vt:lpstr>LEARN theme</vt:lpstr>
      <vt:lpstr>PowerPoint Presentation</vt:lpstr>
      <vt:lpstr>Tales from the Encrypt</vt:lpstr>
      <vt:lpstr>Essential Questions</vt:lpstr>
      <vt:lpstr>Lesson Objectives</vt:lpstr>
      <vt:lpstr>Birthday Surprise!</vt:lpstr>
      <vt:lpstr>Cyber Security Tales</vt:lpstr>
      <vt:lpstr>Encryption and Public Keys</vt:lpstr>
      <vt:lpstr>Chat Stations</vt:lpstr>
      <vt:lpstr>Encrypt Your Own Message</vt:lpstr>
      <vt:lpstr>Exit Ticket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Tales From the Encrypt</dc:title>
  <dc:subject/>
  <dc:creator>K20 Center</dc:creator>
  <cp:keywords/>
  <dc:description/>
  <cp:lastModifiedBy>McLeod Porter, Delma</cp:lastModifiedBy>
  <cp:revision>5</cp:revision>
  <dcterms:modified xsi:type="dcterms:W3CDTF">2024-02-08T17:49:00Z</dcterms:modified>
  <cp:category/>
</cp:coreProperties>
</file>