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6" r:id="rId7"/>
    <p:sldId id="260" r:id="rId8"/>
    <p:sldId id="267" r:id="rId9"/>
    <p:sldId id="268" r:id="rId10"/>
    <p:sldId id="273" r:id="rId11"/>
    <p:sldId id="274" r:id="rId12"/>
    <p:sldId id="275" r:id="rId13"/>
    <p:sldId id="276" r:id="rId14"/>
    <p:sldId id="269" r:id="rId15"/>
    <p:sldId id="277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5C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FE1FFAE-C277-41DE-B313-73A80C984298}">
  <a:tblStyle styleId="{4FE1FFAE-C277-41DE-B313-73A80C98429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5228" autoAdjust="0"/>
  </p:normalViewPr>
  <p:slideViewPr>
    <p:cSldViewPr snapToGrid="0">
      <p:cViewPr varScale="1">
        <p:scale>
          <a:sx n="96" d="100"/>
          <a:sy n="96" d="100"/>
        </p:scale>
        <p:origin x="4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s, Daniella M." userId="87fb469b-cd7a-4b12-a1ae-bba5f0610088" providerId="ADAL" clId="{7C768CAA-AB61-49B3-8C49-964F7F1CF453}"/>
    <pc:docChg chg="undo custSel modSld">
      <pc:chgData name="Peters, Daniella M." userId="87fb469b-cd7a-4b12-a1ae-bba5f0610088" providerId="ADAL" clId="{7C768CAA-AB61-49B3-8C49-964F7F1CF453}" dt="2021-07-06T17:58:25.324" v="129" actId="20577"/>
      <pc:docMkLst>
        <pc:docMk/>
      </pc:docMkLst>
      <pc:sldChg chg="modSp mod">
        <pc:chgData name="Peters, Daniella M." userId="87fb469b-cd7a-4b12-a1ae-bba5f0610088" providerId="ADAL" clId="{7C768CAA-AB61-49B3-8C49-964F7F1CF453}" dt="2021-07-06T17:15:31.672" v="83" actId="20577"/>
        <pc:sldMkLst>
          <pc:docMk/>
          <pc:sldMk cId="0" sldId="257"/>
        </pc:sldMkLst>
        <pc:spChg chg="mod">
          <ac:chgData name="Peters, Daniella M." userId="87fb469b-cd7a-4b12-a1ae-bba5f0610088" providerId="ADAL" clId="{7C768CAA-AB61-49B3-8C49-964F7F1CF453}" dt="2021-07-06T17:15:31.672" v="83" actId="20577"/>
          <ac:spMkLst>
            <pc:docMk/>
            <pc:sldMk cId="0" sldId="257"/>
            <ac:spMk id="95" creationId="{00000000-0000-0000-0000-000000000000}"/>
          </ac:spMkLst>
        </pc:spChg>
      </pc:sldChg>
      <pc:sldChg chg="modSp mod">
        <pc:chgData name="Peters, Daniella M." userId="87fb469b-cd7a-4b12-a1ae-bba5f0610088" providerId="ADAL" clId="{7C768CAA-AB61-49B3-8C49-964F7F1CF453}" dt="2021-07-06T17:14:24.429" v="34" actId="948"/>
        <pc:sldMkLst>
          <pc:docMk/>
          <pc:sldMk cId="0" sldId="258"/>
        </pc:sldMkLst>
        <pc:spChg chg="mod">
          <ac:chgData name="Peters, Daniella M." userId="87fb469b-cd7a-4b12-a1ae-bba5f0610088" providerId="ADAL" clId="{7C768CAA-AB61-49B3-8C49-964F7F1CF453}" dt="2021-07-06T17:14:24.429" v="34" actId="948"/>
          <ac:spMkLst>
            <pc:docMk/>
            <pc:sldMk cId="0" sldId="258"/>
            <ac:spMk id="101" creationId="{00000000-0000-0000-0000-000000000000}"/>
          </ac:spMkLst>
        </pc:spChg>
      </pc:sldChg>
      <pc:sldChg chg="modSp mod">
        <pc:chgData name="Peters, Daniella M." userId="87fb469b-cd7a-4b12-a1ae-bba5f0610088" providerId="ADAL" clId="{7C768CAA-AB61-49B3-8C49-964F7F1CF453}" dt="2021-07-06T17:10:18.680" v="33" actId="948"/>
        <pc:sldMkLst>
          <pc:docMk/>
          <pc:sldMk cId="0" sldId="259"/>
        </pc:sldMkLst>
        <pc:spChg chg="mod">
          <ac:chgData name="Peters, Daniella M." userId="87fb469b-cd7a-4b12-a1ae-bba5f0610088" providerId="ADAL" clId="{7C768CAA-AB61-49B3-8C49-964F7F1CF453}" dt="2021-07-06T17:10:18.680" v="33" actId="948"/>
          <ac:spMkLst>
            <pc:docMk/>
            <pc:sldMk cId="0" sldId="259"/>
            <ac:spMk id="107" creationId="{00000000-0000-0000-0000-000000000000}"/>
          </ac:spMkLst>
        </pc:spChg>
      </pc:sldChg>
      <pc:sldChg chg="delSp modSp mod">
        <pc:chgData name="Peters, Daniella M." userId="87fb469b-cd7a-4b12-a1ae-bba5f0610088" providerId="ADAL" clId="{7C768CAA-AB61-49B3-8C49-964F7F1CF453}" dt="2021-07-06T17:58:25.324" v="129" actId="20577"/>
        <pc:sldMkLst>
          <pc:docMk/>
          <pc:sldMk cId="0" sldId="260"/>
        </pc:sldMkLst>
        <pc:spChg chg="mod">
          <ac:chgData name="Peters, Daniella M." userId="87fb469b-cd7a-4b12-a1ae-bba5f0610088" providerId="ADAL" clId="{7C768CAA-AB61-49B3-8C49-964F7F1CF453}" dt="2021-07-06T17:58:25.324" v="129" actId="20577"/>
          <ac:spMkLst>
            <pc:docMk/>
            <pc:sldMk cId="0" sldId="260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7C768CAA-AB61-49B3-8C49-964F7F1CF453}" dt="2021-07-06T17:07:16.220" v="9" actId="20577"/>
          <ac:spMkLst>
            <pc:docMk/>
            <pc:sldMk cId="0" sldId="260"/>
            <ac:spMk id="113" creationId="{00000000-0000-0000-0000-000000000000}"/>
          </ac:spMkLst>
        </pc:spChg>
        <pc:picChg chg="del">
          <ac:chgData name="Peters, Daniella M." userId="87fb469b-cd7a-4b12-a1ae-bba5f0610088" providerId="ADAL" clId="{7C768CAA-AB61-49B3-8C49-964F7F1CF453}" dt="2021-07-06T17:07:03.996" v="0" actId="478"/>
          <ac:picMkLst>
            <pc:docMk/>
            <pc:sldMk cId="0" sldId="260"/>
            <ac:picMk id="4" creationId="{E17EFE70-28CB-4745-BE4A-0B8CECC727CB}"/>
          </ac:picMkLst>
        </pc:picChg>
      </pc:sldChg>
      <pc:sldChg chg="modSp mod">
        <pc:chgData name="Peters, Daniella M." userId="87fb469b-cd7a-4b12-a1ae-bba5f0610088" providerId="ADAL" clId="{7C768CAA-AB61-49B3-8C49-964F7F1CF453}" dt="2021-07-06T17:09:55.592" v="32" actId="203"/>
        <pc:sldMkLst>
          <pc:docMk/>
          <pc:sldMk cId="317093753" sldId="266"/>
        </pc:sldMkLst>
        <pc:graphicFrameChg chg="modGraphic">
          <ac:chgData name="Peters, Daniella M." userId="87fb469b-cd7a-4b12-a1ae-bba5f0610088" providerId="ADAL" clId="{7C768CAA-AB61-49B3-8C49-964F7F1CF453}" dt="2021-07-06T17:09:55.592" v="32" actId="203"/>
          <ac:graphicFrameMkLst>
            <pc:docMk/>
            <pc:sldMk cId="317093753" sldId="266"/>
            <ac:graphicFrameMk id="125" creationId="{00000000-0000-0000-0000-000000000000}"/>
          </ac:graphicFrameMkLst>
        </pc:graphicFrameChg>
      </pc:sldChg>
      <pc:sldChg chg="modSp mod">
        <pc:chgData name="Peters, Daniella M." userId="87fb469b-cd7a-4b12-a1ae-bba5f0610088" providerId="ADAL" clId="{7C768CAA-AB61-49B3-8C49-964F7F1CF453}" dt="2021-07-06T17:16:49.622" v="95" actId="20577"/>
        <pc:sldMkLst>
          <pc:docMk/>
          <pc:sldMk cId="2596718523" sldId="267"/>
        </pc:sldMkLst>
        <pc:spChg chg="mod">
          <ac:chgData name="Peters, Daniella M." userId="87fb469b-cd7a-4b12-a1ae-bba5f0610088" providerId="ADAL" clId="{7C768CAA-AB61-49B3-8C49-964F7F1CF453}" dt="2021-07-06T17:16:49.622" v="95" actId="20577"/>
          <ac:spMkLst>
            <pc:docMk/>
            <pc:sldMk cId="2596718523" sldId="267"/>
            <ac:spMk id="112" creationId="{00000000-0000-0000-0000-000000000000}"/>
          </ac:spMkLst>
        </pc:spChg>
      </pc:sldChg>
      <pc:sldChg chg="modSp mod">
        <pc:chgData name="Peters, Daniella M." userId="87fb469b-cd7a-4b12-a1ae-bba5f0610088" providerId="ADAL" clId="{7C768CAA-AB61-49B3-8C49-964F7F1CF453}" dt="2021-07-06T17:17:13.450" v="97" actId="20577"/>
        <pc:sldMkLst>
          <pc:docMk/>
          <pc:sldMk cId="3622797228" sldId="268"/>
        </pc:sldMkLst>
        <pc:spChg chg="mod">
          <ac:chgData name="Peters, Daniella M." userId="87fb469b-cd7a-4b12-a1ae-bba5f0610088" providerId="ADAL" clId="{7C768CAA-AB61-49B3-8C49-964F7F1CF453}" dt="2021-07-06T17:17:13.450" v="97" actId="20577"/>
          <ac:spMkLst>
            <pc:docMk/>
            <pc:sldMk cId="3622797228" sldId="268"/>
            <ac:spMk id="112" creationId="{00000000-0000-0000-0000-000000000000}"/>
          </ac:spMkLst>
        </pc:spChg>
      </pc:sldChg>
      <pc:sldChg chg="modSp mod">
        <pc:chgData name="Peters, Daniella M." userId="87fb469b-cd7a-4b12-a1ae-bba5f0610088" providerId="ADAL" clId="{7C768CAA-AB61-49B3-8C49-964F7F1CF453}" dt="2021-07-06T17:20:52.048" v="116"/>
        <pc:sldMkLst>
          <pc:docMk/>
          <pc:sldMk cId="2069310617" sldId="277"/>
        </pc:sldMkLst>
        <pc:graphicFrameChg chg="modGraphic">
          <ac:chgData name="Peters, Daniella M." userId="87fb469b-cd7a-4b12-a1ae-bba5f0610088" providerId="ADAL" clId="{7C768CAA-AB61-49B3-8C49-964F7F1CF453}" dt="2021-07-06T17:20:52.048" v="116"/>
          <ac:graphicFrameMkLst>
            <pc:docMk/>
            <pc:sldMk cId="2069310617" sldId="277"/>
            <ac:graphicFrameMk id="125" creationId="{00000000-0000-0000-0000-000000000000}"/>
          </ac:graphicFrameMkLst>
        </pc:graphicFrameChg>
      </pc:sldChg>
    </pc:docChg>
  </pc:docChgLst>
  <pc:docChgLst>
    <pc:chgData name="Peters, Daniella M." userId="87fb469b-cd7a-4b12-a1ae-bba5f0610088" providerId="ADAL" clId="{6AECA975-D2D0-4181-9FD4-4BA57984E724}"/>
    <pc:docChg chg="undo redo custSel addSld delSld modSld sldOrd">
      <pc:chgData name="Peters, Daniella M." userId="87fb469b-cd7a-4b12-a1ae-bba5f0610088" providerId="ADAL" clId="{6AECA975-D2D0-4181-9FD4-4BA57984E724}" dt="2021-01-28T21:58:53.107" v="1653" actId="20577"/>
      <pc:docMkLst>
        <pc:docMk/>
      </pc:docMkLst>
      <pc:sldChg chg="modSp mod">
        <pc:chgData name="Peters, Daniella M." userId="87fb469b-cd7a-4b12-a1ae-bba5f0610088" providerId="ADAL" clId="{6AECA975-D2D0-4181-9FD4-4BA57984E724}" dt="2021-01-27T20:56:21.186" v="40" actId="20577"/>
        <pc:sldMkLst>
          <pc:docMk/>
          <pc:sldMk cId="0" sldId="258"/>
        </pc:sldMkLst>
        <pc:spChg chg="mod">
          <ac:chgData name="Peters, Daniella M." userId="87fb469b-cd7a-4b12-a1ae-bba5f0610088" providerId="ADAL" clId="{6AECA975-D2D0-4181-9FD4-4BA57984E724}" dt="2021-01-27T20:56:21.186" v="40" actId="20577"/>
          <ac:spMkLst>
            <pc:docMk/>
            <pc:sldMk cId="0" sldId="258"/>
            <ac:spMk id="101" creationId="{00000000-0000-0000-0000-000000000000}"/>
          </ac:spMkLst>
        </pc:spChg>
      </pc:sldChg>
      <pc:sldChg chg="modSp mod">
        <pc:chgData name="Peters, Daniella M." userId="87fb469b-cd7a-4b12-a1ae-bba5f0610088" providerId="ADAL" clId="{6AECA975-D2D0-4181-9FD4-4BA57984E724}" dt="2021-01-27T21:05:43.166" v="155" actId="20577"/>
        <pc:sldMkLst>
          <pc:docMk/>
          <pc:sldMk cId="0" sldId="259"/>
        </pc:sldMkLst>
        <pc:spChg chg="mod">
          <ac:chgData name="Peters, Daniella M." userId="87fb469b-cd7a-4b12-a1ae-bba5f0610088" providerId="ADAL" clId="{6AECA975-D2D0-4181-9FD4-4BA57984E724}" dt="2021-01-27T21:04:52.947" v="122" actId="20577"/>
          <ac:spMkLst>
            <pc:docMk/>
            <pc:sldMk cId="0" sldId="259"/>
            <ac:spMk id="106" creationId="{00000000-0000-0000-0000-000000000000}"/>
          </ac:spMkLst>
        </pc:spChg>
        <pc:spChg chg="mod">
          <ac:chgData name="Peters, Daniella M." userId="87fb469b-cd7a-4b12-a1ae-bba5f0610088" providerId="ADAL" clId="{6AECA975-D2D0-4181-9FD4-4BA57984E724}" dt="2021-01-27T21:05:43.166" v="155" actId="20577"/>
          <ac:spMkLst>
            <pc:docMk/>
            <pc:sldMk cId="0" sldId="259"/>
            <ac:spMk id="107" creationId="{00000000-0000-0000-0000-000000000000}"/>
          </ac:spMkLst>
        </pc:spChg>
      </pc:sldChg>
      <pc:sldChg chg="addSp modSp mod">
        <pc:chgData name="Peters, Daniella M." userId="87fb469b-cd7a-4b12-a1ae-bba5f0610088" providerId="ADAL" clId="{6AECA975-D2D0-4181-9FD4-4BA57984E724}" dt="2021-01-27T22:03:56.254" v="803" actId="948"/>
        <pc:sldMkLst>
          <pc:docMk/>
          <pc:sldMk cId="0" sldId="260"/>
        </pc:sldMkLst>
        <pc:spChg chg="mod">
          <ac:chgData name="Peters, Daniella M." userId="87fb469b-cd7a-4b12-a1ae-bba5f0610088" providerId="ADAL" clId="{6AECA975-D2D0-4181-9FD4-4BA57984E724}" dt="2021-01-27T22:03:56.254" v="803" actId="948"/>
          <ac:spMkLst>
            <pc:docMk/>
            <pc:sldMk cId="0" sldId="260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6AECA975-D2D0-4181-9FD4-4BA57984E724}" dt="2021-01-27T21:27:42.179" v="385" actId="20577"/>
          <ac:spMkLst>
            <pc:docMk/>
            <pc:sldMk cId="0" sldId="260"/>
            <ac:spMk id="113" creationId="{00000000-0000-0000-0000-000000000000}"/>
          </ac:spMkLst>
        </pc:spChg>
        <pc:picChg chg="add mod">
          <ac:chgData name="Peters, Daniella M." userId="87fb469b-cd7a-4b12-a1ae-bba5f0610088" providerId="ADAL" clId="{6AECA975-D2D0-4181-9FD4-4BA57984E724}" dt="2021-01-27T21:43:02.199" v="628" actId="1076"/>
          <ac:picMkLst>
            <pc:docMk/>
            <pc:sldMk cId="0" sldId="260"/>
            <ac:picMk id="4" creationId="{E17EFE70-28CB-4745-BE4A-0B8CECC727CB}"/>
          </ac:picMkLst>
        </pc:picChg>
      </pc:sldChg>
      <pc:sldChg chg="del">
        <pc:chgData name="Peters, Daniella M." userId="87fb469b-cd7a-4b12-a1ae-bba5f0610088" providerId="ADAL" clId="{6AECA975-D2D0-4181-9FD4-4BA57984E724}" dt="2021-01-27T22:47:48.936" v="1408" actId="2696"/>
        <pc:sldMkLst>
          <pc:docMk/>
          <pc:sldMk cId="0" sldId="261"/>
        </pc:sldMkLst>
      </pc:sldChg>
      <pc:sldChg chg="del">
        <pc:chgData name="Peters, Daniella M." userId="87fb469b-cd7a-4b12-a1ae-bba5f0610088" providerId="ADAL" clId="{6AECA975-D2D0-4181-9FD4-4BA57984E724}" dt="2021-01-27T22:47:23.924" v="1399" actId="2696"/>
        <pc:sldMkLst>
          <pc:docMk/>
          <pc:sldMk cId="0" sldId="262"/>
        </pc:sldMkLst>
      </pc:sldChg>
      <pc:sldChg chg="del">
        <pc:chgData name="Peters, Daniella M." userId="87fb469b-cd7a-4b12-a1ae-bba5f0610088" providerId="ADAL" clId="{6AECA975-D2D0-4181-9FD4-4BA57984E724}" dt="2021-01-27T22:47:25.947" v="1400" actId="2696"/>
        <pc:sldMkLst>
          <pc:docMk/>
          <pc:sldMk cId="0" sldId="263"/>
        </pc:sldMkLst>
      </pc:sldChg>
      <pc:sldChg chg="del">
        <pc:chgData name="Peters, Daniella M." userId="87fb469b-cd7a-4b12-a1ae-bba5f0610088" providerId="ADAL" clId="{6AECA975-D2D0-4181-9FD4-4BA57984E724}" dt="2021-01-27T22:47:28.140" v="1401" actId="2696"/>
        <pc:sldMkLst>
          <pc:docMk/>
          <pc:sldMk cId="0" sldId="264"/>
        </pc:sldMkLst>
      </pc:sldChg>
      <pc:sldChg chg="del">
        <pc:chgData name="Peters, Daniella M." userId="87fb469b-cd7a-4b12-a1ae-bba5f0610088" providerId="ADAL" clId="{6AECA975-D2D0-4181-9FD4-4BA57984E724}" dt="2021-01-27T22:47:30.628" v="1402" actId="2696"/>
        <pc:sldMkLst>
          <pc:docMk/>
          <pc:sldMk cId="0" sldId="265"/>
        </pc:sldMkLst>
      </pc:sldChg>
      <pc:sldChg chg="modSp add mod ord">
        <pc:chgData name="Peters, Daniella M." userId="87fb469b-cd7a-4b12-a1ae-bba5f0610088" providerId="ADAL" clId="{6AECA975-D2D0-4181-9FD4-4BA57984E724}" dt="2021-01-27T21:25:48.797" v="374" actId="403"/>
        <pc:sldMkLst>
          <pc:docMk/>
          <pc:sldMk cId="317093753" sldId="266"/>
        </pc:sldMkLst>
        <pc:spChg chg="mod">
          <ac:chgData name="Peters, Daniella M." userId="87fb469b-cd7a-4b12-a1ae-bba5f0610088" providerId="ADAL" clId="{6AECA975-D2D0-4181-9FD4-4BA57984E724}" dt="2021-01-27T21:19:49.739" v="203" actId="20577"/>
          <ac:spMkLst>
            <pc:docMk/>
            <pc:sldMk cId="317093753" sldId="266"/>
            <ac:spMk id="124" creationId="{00000000-0000-0000-0000-000000000000}"/>
          </ac:spMkLst>
        </pc:spChg>
        <pc:graphicFrameChg chg="mod modGraphic">
          <ac:chgData name="Peters, Daniella M." userId="87fb469b-cd7a-4b12-a1ae-bba5f0610088" providerId="ADAL" clId="{6AECA975-D2D0-4181-9FD4-4BA57984E724}" dt="2021-01-27T21:25:48.797" v="374" actId="403"/>
          <ac:graphicFrameMkLst>
            <pc:docMk/>
            <pc:sldMk cId="317093753" sldId="266"/>
            <ac:graphicFrameMk id="125" creationId="{00000000-0000-0000-0000-000000000000}"/>
          </ac:graphicFrameMkLst>
        </pc:graphicFrameChg>
      </pc:sldChg>
      <pc:sldChg chg="modSp add mod modNotesTx">
        <pc:chgData name="Peters, Daniella M." userId="87fb469b-cd7a-4b12-a1ae-bba5f0610088" providerId="ADAL" clId="{6AECA975-D2D0-4181-9FD4-4BA57984E724}" dt="2021-01-28T21:58:42.938" v="1643" actId="20577"/>
        <pc:sldMkLst>
          <pc:docMk/>
          <pc:sldMk cId="2596718523" sldId="267"/>
        </pc:sldMkLst>
        <pc:spChg chg="mod">
          <ac:chgData name="Peters, Daniella M." userId="87fb469b-cd7a-4b12-a1ae-bba5f0610088" providerId="ADAL" clId="{6AECA975-D2D0-4181-9FD4-4BA57984E724}" dt="2021-01-27T22:04:04.239" v="804" actId="948"/>
          <ac:spMkLst>
            <pc:docMk/>
            <pc:sldMk cId="2596718523" sldId="267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6AECA975-D2D0-4181-9FD4-4BA57984E724}" dt="2021-01-27T21:35:09.299" v="493" actId="20577"/>
          <ac:spMkLst>
            <pc:docMk/>
            <pc:sldMk cId="2596718523" sldId="267"/>
            <ac:spMk id="113" creationId="{00000000-0000-0000-0000-000000000000}"/>
          </ac:spMkLst>
        </pc:spChg>
      </pc:sldChg>
      <pc:sldChg chg="modSp add mod modNotesTx">
        <pc:chgData name="Peters, Daniella M." userId="87fb469b-cd7a-4b12-a1ae-bba5f0610088" providerId="ADAL" clId="{6AECA975-D2D0-4181-9FD4-4BA57984E724}" dt="2021-01-28T21:58:53.107" v="1653" actId="20577"/>
        <pc:sldMkLst>
          <pc:docMk/>
          <pc:sldMk cId="3622797228" sldId="268"/>
        </pc:sldMkLst>
        <pc:spChg chg="mod">
          <ac:chgData name="Peters, Daniella M." userId="87fb469b-cd7a-4b12-a1ae-bba5f0610088" providerId="ADAL" clId="{6AECA975-D2D0-4181-9FD4-4BA57984E724}" dt="2021-01-27T22:04:14.880" v="805" actId="948"/>
          <ac:spMkLst>
            <pc:docMk/>
            <pc:sldMk cId="3622797228" sldId="268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6AECA975-D2D0-4181-9FD4-4BA57984E724}" dt="2021-01-27T21:35:53.332" v="539" actId="20577"/>
          <ac:spMkLst>
            <pc:docMk/>
            <pc:sldMk cId="3622797228" sldId="268"/>
            <ac:spMk id="113" creationId="{00000000-0000-0000-0000-000000000000}"/>
          </ac:spMkLst>
        </pc:spChg>
      </pc:sldChg>
      <pc:sldChg chg="modSp add mod">
        <pc:chgData name="Peters, Daniella M." userId="87fb469b-cd7a-4b12-a1ae-bba5f0610088" providerId="ADAL" clId="{6AECA975-D2D0-4181-9FD4-4BA57984E724}" dt="2021-01-27T22:46:47.229" v="1398" actId="20577"/>
        <pc:sldMkLst>
          <pc:docMk/>
          <pc:sldMk cId="2314896788" sldId="269"/>
        </pc:sldMkLst>
        <pc:spChg chg="mod">
          <ac:chgData name="Peters, Daniella M." userId="87fb469b-cd7a-4b12-a1ae-bba5f0610088" providerId="ADAL" clId="{6AECA975-D2D0-4181-9FD4-4BA57984E724}" dt="2021-01-27T22:46:47.229" v="1398" actId="20577"/>
          <ac:spMkLst>
            <pc:docMk/>
            <pc:sldMk cId="2314896788" sldId="269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6AECA975-D2D0-4181-9FD4-4BA57984E724}" dt="2021-01-27T22:42:22.051" v="1225" actId="114"/>
          <ac:spMkLst>
            <pc:docMk/>
            <pc:sldMk cId="2314896788" sldId="269"/>
            <ac:spMk id="113" creationId="{00000000-0000-0000-0000-000000000000}"/>
          </ac:spMkLst>
        </pc:spChg>
      </pc:sldChg>
      <pc:sldChg chg="add del ord">
        <pc:chgData name="Peters, Daniella M." userId="87fb469b-cd7a-4b12-a1ae-bba5f0610088" providerId="ADAL" clId="{6AECA975-D2D0-4181-9FD4-4BA57984E724}" dt="2021-01-27T22:24:49.568" v="1041" actId="2696"/>
        <pc:sldMkLst>
          <pc:docMk/>
          <pc:sldMk cId="3564421069" sldId="270"/>
        </pc:sldMkLst>
      </pc:sldChg>
      <pc:sldChg chg="add del">
        <pc:chgData name="Peters, Daniella M." userId="87fb469b-cd7a-4b12-a1ae-bba5f0610088" providerId="ADAL" clId="{6AECA975-D2D0-4181-9FD4-4BA57984E724}" dt="2021-01-27T22:24:53.167" v="1042" actId="2696"/>
        <pc:sldMkLst>
          <pc:docMk/>
          <pc:sldMk cId="1196491469" sldId="271"/>
        </pc:sldMkLst>
      </pc:sldChg>
      <pc:sldChg chg="add del">
        <pc:chgData name="Peters, Daniella M." userId="87fb469b-cd7a-4b12-a1ae-bba5f0610088" providerId="ADAL" clId="{6AECA975-D2D0-4181-9FD4-4BA57984E724}" dt="2021-01-27T22:28:51.367" v="1059" actId="2696"/>
        <pc:sldMkLst>
          <pc:docMk/>
          <pc:sldMk cId="3500461850" sldId="272"/>
        </pc:sldMkLst>
      </pc:sldChg>
      <pc:sldChg chg="modSp add mod ord modNotesTx">
        <pc:chgData name="Peters, Daniella M." userId="87fb469b-cd7a-4b12-a1ae-bba5f0610088" providerId="ADAL" clId="{6AECA975-D2D0-4181-9FD4-4BA57984E724}" dt="2021-01-28T20:08:57.147" v="1633"/>
        <pc:sldMkLst>
          <pc:docMk/>
          <pc:sldMk cId="2751364901" sldId="273"/>
        </pc:sldMkLst>
        <pc:spChg chg="mod">
          <ac:chgData name="Peters, Daniella M." userId="87fb469b-cd7a-4b12-a1ae-bba5f0610088" providerId="ADAL" clId="{6AECA975-D2D0-4181-9FD4-4BA57984E724}" dt="2021-01-27T22:13:08.308" v="915" actId="20577"/>
          <ac:spMkLst>
            <pc:docMk/>
            <pc:sldMk cId="2751364901" sldId="273"/>
            <ac:spMk id="124" creationId="{00000000-0000-0000-0000-000000000000}"/>
          </ac:spMkLst>
        </pc:spChg>
        <pc:graphicFrameChg chg="mod modGraphic">
          <ac:chgData name="Peters, Daniella M." userId="87fb469b-cd7a-4b12-a1ae-bba5f0610088" providerId="ADAL" clId="{6AECA975-D2D0-4181-9FD4-4BA57984E724}" dt="2021-01-27T22:24:27.557" v="1040" actId="13219"/>
          <ac:graphicFrameMkLst>
            <pc:docMk/>
            <pc:sldMk cId="2751364901" sldId="273"/>
            <ac:graphicFrameMk id="125" creationId="{00000000-0000-0000-0000-000000000000}"/>
          </ac:graphicFrameMkLst>
        </pc:graphicFrameChg>
      </pc:sldChg>
      <pc:sldChg chg="modSp add mod modNotesTx">
        <pc:chgData name="Peters, Daniella M." userId="87fb469b-cd7a-4b12-a1ae-bba5f0610088" providerId="ADAL" clId="{6AECA975-D2D0-4181-9FD4-4BA57984E724}" dt="2021-01-28T20:08:48.994" v="1630"/>
        <pc:sldMkLst>
          <pc:docMk/>
          <pc:sldMk cId="3885625670" sldId="274"/>
        </pc:sldMkLst>
        <pc:spChg chg="mod">
          <ac:chgData name="Peters, Daniella M." userId="87fb469b-cd7a-4b12-a1ae-bba5f0610088" providerId="ADAL" clId="{6AECA975-D2D0-4181-9FD4-4BA57984E724}" dt="2021-01-27T22:25:04.356" v="1047" actId="20577"/>
          <ac:spMkLst>
            <pc:docMk/>
            <pc:sldMk cId="3885625670" sldId="274"/>
            <ac:spMk id="124" creationId="{00000000-0000-0000-0000-000000000000}"/>
          </ac:spMkLst>
        </pc:spChg>
        <pc:graphicFrameChg chg="mod">
          <ac:chgData name="Peters, Daniella M." userId="87fb469b-cd7a-4b12-a1ae-bba5f0610088" providerId="ADAL" clId="{6AECA975-D2D0-4181-9FD4-4BA57984E724}" dt="2021-01-27T22:25:50.693" v="1048"/>
          <ac:graphicFrameMkLst>
            <pc:docMk/>
            <pc:sldMk cId="3885625670" sldId="274"/>
            <ac:graphicFrameMk id="125" creationId="{00000000-0000-0000-0000-000000000000}"/>
          </ac:graphicFrameMkLst>
        </pc:graphicFrameChg>
      </pc:sldChg>
      <pc:sldChg chg="modSp add mod modNotesTx">
        <pc:chgData name="Peters, Daniella M." userId="87fb469b-cd7a-4b12-a1ae-bba5f0610088" providerId="ADAL" clId="{6AECA975-D2D0-4181-9FD4-4BA57984E724}" dt="2021-01-28T20:07:50.492" v="1624" actId="20577"/>
        <pc:sldMkLst>
          <pc:docMk/>
          <pc:sldMk cId="3371606907" sldId="275"/>
        </pc:sldMkLst>
        <pc:spChg chg="mod">
          <ac:chgData name="Peters, Daniella M." userId="87fb469b-cd7a-4b12-a1ae-bba5f0610088" providerId="ADAL" clId="{6AECA975-D2D0-4181-9FD4-4BA57984E724}" dt="2021-01-27T22:26:52.596" v="1054" actId="20577"/>
          <ac:spMkLst>
            <pc:docMk/>
            <pc:sldMk cId="3371606907" sldId="275"/>
            <ac:spMk id="124" creationId="{00000000-0000-0000-0000-000000000000}"/>
          </ac:spMkLst>
        </pc:spChg>
        <pc:graphicFrameChg chg="mod modGraphic">
          <ac:chgData name="Peters, Daniella M." userId="87fb469b-cd7a-4b12-a1ae-bba5f0610088" providerId="ADAL" clId="{6AECA975-D2D0-4181-9FD4-4BA57984E724}" dt="2021-01-27T22:27:40.155" v="1057" actId="20577"/>
          <ac:graphicFrameMkLst>
            <pc:docMk/>
            <pc:sldMk cId="3371606907" sldId="275"/>
            <ac:graphicFrameMk id="125" creationId="{00000000-0000-0000-0000-000000000000}"/>
          </ac:graphicFrameMkLst>
        </pc:graphicFrameChg>
      </pc:sldChg>
      <pc:sldChg chg="modSp add mod modNotesTx">
        <pc:chgData name="Peters, Daniella M." userId="87fb469b-cd7a-4b12-a1ae-bba5f0610088" providerId="ADAL" clId="{6AECA975-D2D0-4181-9FD4-4BA57984E724}" dt="2021-01-28T20:08:34.286" v="1627"/>
        <pc:sldMkLst>
          <pc:docMk/>
          <pc:sldMk cId="763277421" sldId="276"/>
        </pc:sldMkLst>
        <pc:spChg chg="mod">
          <ac:chgData name="Peters, Daniella M." userId="87fb469b-cd7a-4b12-a1ae-bba5f0610088" providerId="ADAL" clId="{6AECA975-D2D0-4181-9FD4-4BA57984E724}" dt="2021-01-27T22:28:59.436" v="1064" actId="20577"/>
          <ac:spMkLst>
            <pc:docMk/>
            <pc:sldMk cId="763277421" sldId="276"/>
            <ac:spMk id="124" creationId="{00000000-0000-0000-0000-000000000000}"/>
          </ac:spMkLst>
        </pc:spChg>
        <pc:graphicFrameChg chg="mod">
          <ac:chgData name="Peters, Daniella M." userId="87fb469b-cd7a-4b12-a1ae-bba5f0610088" providerId="ADAL" clId="{6AECA975-D2D0-4181-9FD4-4BA57984E724}" dt="2021-01-27T22:29:48.408" v="1065"/>
          <ac:graphicFrameMkLst>
            <pc:docMk/>
            <pc:sldMk cId="763277421" sldId="276"/>
            <ac:graphicFrameMk id="125" creationId="{00000000-0000-0000-0000-000000000000}"/>
          </ac:graphicFrameMkLst>
        </pc:graphicFrameChg>
      </pc:sldChg>
      <pc:sldChg chg="modSp add mod ord">
        <pc:chgData name="Peters, Daniella M." userId="87fb469b-cd7a-4b12-a1ae-bba5f0610088" providerId="ADAL" clId="{6AECA975-D2D0-4181-9FD4-4BA57984E724}" dt="2021-01-27T22:49:56.604" v="1533" actId="20577"/>
        <pc:sldMkLst>
          <pc:docMk/>
          <pc:sldMk cId="2069310617" sldId="277"/>
        </pc:sldMkLst>
        <pc:graphicFrameChg chg="mod modGraphic">
          <ac:chgData name="Peters, Daniella M." userId="87fb469b-cd7a-4b12-a1ae-bba5f0610088" providerId="ADAL" clId="{6AECA975-D2D0-4181-9FD4-4BA57984E724}" dt="2021-01-27T22:49:56.604" v="1533" actId="20577"/>
          <ac:graphicFrameMkLst>
            <pc:docMk/>
            <pc:sldMk cId="2069310617" sldId="277"/>
            <ac:graphicFrameMk id="125" creationId="{00000000-0000-0000-0000-000000000000}"/>
          </ac:graphicFrameMkLst>
        </pc:graphicFrameChg>
      </pc:sldChg>
      <pc:sldMasterChg chg="delSldLayout">
        <pc:chgData name="Peters, Daniella M." userId="87fb469b-cd7a-4b12-a1ae-bba5f0610088" providerId="ADAL" clId="{6AECA975-D2D0-4181-9FD4-4BA57984E724}" dt="2021-01-27T22:47:30.628" v="1402" actId="2696"/>
        <pc:sldMasterMkLst>
          <pc:docMk/>
          <pc:sldMasterMk cId="0" sldId="2147483667"/>
        </pc:sldMasterMkLst>
        <pc:sldLayoutChg chg="del">
          <pc:chgData name="Peters, Daniella M." userId="87fb469b-cd7a-4b12-a1ae-bba5f0610088" providerId="ADAL" clId="{6AECA975-D2D0-4181-9FD4-4BA57984E724}" dt="2021-01-27T22:47:25.947" v="1400" actId="2696"/>
          <pc:sldLayoutMkLst>
            <pc:docMk/>
            <pc:sldMasterMk cId="0" sldId="2147483667"/>
            <pc:sldLayoutMk cId="0" sldId="2147483650"/>
          </pc:sldLayoutMkLst>
        </pc:sldLayoutChg>
        <pc:sldLayoutChg chg="del">
          <pc:chgData name="Peters, Daniella M." userId="87fb469b-cd7a-4b12-a1ae-bba5f0610088" providerId="ADAL" clId="{6AECA975-D2D0-4181-9FD4-4BA57984E724}" dt="2021-01-27T22:47:28.140" v="1401" actId="2696"/>
          <pc:sldLayoutMkLst>
            <pc:docMk/>
            <pc:sldMasterMk cId="0" sldId="2147483667"/>
            <pc:sldLayoutMk cId="0" sldId="2147483651"/>
          </pc:sldLayoutMkLst>
        </pc:sldLayoutChg>
        <pc:sldLayoutChg chg="del">
          <pc:chgData name="Peters, Daniella M." userId="87fb469b-cd7a-4b12-a1ae-bba5f0610088" providerId="ADAL" clId="{6AECA975-D2D0-4181-9FD4-4BA57984E724}" dt="2021-01-27T22:47:30.628" v="1402" actId="2696"/>
          <pc:sldLayoutMkLst>
            <pc:docMk/>
            <pc:sldMasterMk cId="0" sldId="2147483667"/>
            <pc:sldLayoutMk cId="0" sldId="214748365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arknotes.com/nofear/shakespeare/romeojuliet/page_2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arknotes.com/nofear/shakespeare/romeojuliet/page_2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arknotes.com/nofear/shakespeare/romeojuliet/page_2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hakespeareswords.com/Public/Glossary.aspx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hakespeareswords.com/Public/Glossary.aspx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arknotes.com/nofear/shakespeare/romeojuliet/page_2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See SparkNotes’ No Fear Shakespeare resource for an example of the Act 1 Prologue translated into modern English: 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https://www.sparknotes.com/nofear/shakespeare/romeojuliet/page_2/</a:t>
            </a:r>
            <a:endParaRPr lang="en-US" u="sng" dirty="0">
              <a:solidFill>
                <a:schemeClr val="hlink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US" u="sng" dirty="0">
              <a:solidFill>
                <a:schemeClr val="hlink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b="0" i="0" dirty="0">
                <a:solidFill>
                  <a:srgbClr val="292C2E"/>
                </a:solidFill>
                <a:effectLst/>
                <a:latin typeface="Raleway"/>
              </a:rPr>
              <a:t>Source: SparkNotes Editors. (n.d.). No Fear Shakespeare: Romeo and Juliet. www.sparknotes.com/nofear/shakespeare/romeojuliet</a:t>
            </a:r>
            <a:endParaRPr lang="en-US" dirty="0"/>
          </a:p>
        </p:txBody>
      </p:sp>
      <p:sp>
        <p:nvSpPr>
          <p:cNvPr id="122" name="Google Shape;12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667710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See SparkNotes’ No Fear Shakespeare resource for an example of the Act 1 Prologue translated into modern English: 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https://www.sparknotes.com/nofear/shakespeare/romeojuliet/page_2/</a:t>
            </a:r>
            <a:br>
              <a:rPr lang="en-US" u="sng" dirty="0">
                <a:solidFill>
                  <a:schemeClr val="hlink"/>
                </a:solidFill>
              </a:rPr>
            </a:br>
            <a:br>
              <a:rPr lang="en-US" u="sng" dirty="0">
                <a:solidFill>
                  <a:schemeClr val="hlink"/>
                </a:solidFill>
              </a:rPr>
            </a:br>
            <a:r>
              <a:rPr lang="en-US" b="0" i="0" dirty="0">
                <a:solidFill>
                  <a:srgbClr val="292C2E"/>
                </a:solidFill>
                <a:effectLst/>
                <a:latin typeface="Raleway"/>
              </a:rPr>
              <a:t>Source: SparkNotes Editors. (n.d.). No Fear Shakespeare: Romeo and Juliet. www.sparknotes.com/nofear/shakespeare/romeojuliet</a:t>
            </a:r>
            <a:endParaRPr lang="en-US" dirty="0"/>
          </a:p>
        </p:txBody>
      </p:sp>
      <p:sp>
        <p:nvSpPr>
          <p:cNvPr id="122" name="Google Shape;12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786868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See SparkNotes’ No Fear Shakespeare resource for an example of the Act 1 Prologue translated into modern English: 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https://www.sparknotes.com/nofear/shakespeare/romeojuliet/page_2/</a:t>
            </a:r>
            <a:endParaRPr lang="en-US" u="sng" dirty="0">
              <a:solidFill>
                <a:schemeClr val="hlink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US" u="sng" dirty="0">
              <a:solidFill>
                <a:schemeClr val="hlink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b="0" i="0" dirty="0">
                <a:solidFill>
                  <a:srgbClr val="292C2E"/>
                </a:solidFill>
                <a:effectLst/>
                <a:latin typeface="Raleway"/>
              </a:rPr>
              <a:t>Source: SparkNotes Editors. (n.d.). No Fear Shakespeare: Romeo and Juliet. www.sparknotes.com/nofear/shakespeare/romeojuliet</a:t>
            </a:r>
            <a:endParaRPr lang="en-US" dirty="0"/>
          </a:p>
        </p:txBody>
      </p:sp>
      <p:sp>
        <p:nvSpPr>
          <p:cNvPr id="122" name="Google Shape;12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802329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481738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0789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53186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Source: Crystal, B., &amp; Crystal, D. (n.d.). </a:t>
            </a:r>
            <a:r>
              <a:rPr lang="en-US" i="1" dirty="0"/>
              <a:t>Glossary</a:t>
            </a:r>
            <a:r>
              <a:rPr lang="en-US" dirty="0"/>
              <a:t>. Shakespeare’s Words. </a:t>
            </a:r>
            <a:r>
              <a:rPr lang="en-US" dirty="0">
                <a:hlinkClick r:id="rId3"/>
              </a:rPr>
              <a:t>https://www.shakespeareswords.com/Public/Glossary.aspx</a:t>
            </a:r>
            <a:endParaRPr lang="en-US"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55086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Source: Crystal, B., &amp; Crystal, D. (n.d.). </a:t>
            </a:r>
            <a:r>
              <a:rPr lang="en-US" i="1" dirty="0"/>
              <a:t>Glossary</a:t>
            </a:r>
            <a:r>
              <a:rPr lang="en-US" dirty="0"/>
              <a:t>. Shakespeare’s Words. </a:t>
            </a:r>
            <a:r>
              <a:rPr lang="en-US" dirty="0">
                <a:hlinkClick r:id="rId3"/>
              </a:rPr>
              <a:t>https://www.shakespeareswords.com/Public/Glossary.aspx</a:t>
            </a:r>
            <a:endParaRPr lang="en-US"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794537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See SparkNotes’ No Fear Shakespeare resource for an example of the Act 1 Prologue translated into modern English: 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https://www.sparknotes.com/nofear/shakespeare/romeojuliet/page_2/</a:t>
            </a:r>
            <a:endParaRPr lang="en-US" u="sng" dirty="0">
              <a:solidFill>
                <a:schemeClr val="hlink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US" u="sng">
              <a:solidFill>
                <a:schemeClr val="hlink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b="0" i="0">
                <a:solidFill>
                  <a:srgbClr val="292C2E"/>
                </a:solidFill>
                <a:effectLst/>
                <a:latin typeface="Raleway"/>
              </a:rPr>
              <a:t>Source: SparkNotes Editors. (n.d.). No Fear Shakespeare: Romeo and Juliet. www.sparknotes.com/nofear/shakespeare/romeojuliet</a:t>
            </a:r>
            <a:endParaRPr lang="en-US" dirty="0"/>
          </a:p>
        </p:txBody>
      </p:sp>
      <p:sp>
        <p:nvSpPr>
          <p:cNvPr id="122" name="Google Shape;12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83564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icon to add media</a:t>
            </a:r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hakespeareswords.com/Public/Glossary.asp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hakespeareswords.com/Public/Glossary.asp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Translating the Prologue: Lines 5-8</a:t>
            </a:r>
            <a:endParaRPr dirty="0"/>
          </a:p>
        </p:txBody>
      </p:sp>
      <p:graphicFrame>
        <p:nvGraphicFramePr>
          <p:cNvPr id="125" name="Google Shape;125;p28"/>
          <p:cNvGraphicFramePr/>
          <p:nvPr>
            <p:extLst>
              <p:ext uri="{D42A27DB-BD31-4B8C-83A1-F6EECF244321}">
                <p14:modId xmlns:p14="http://schemas.microsoft.com/office/powerpoint/2010/main" val="2613922902"/>
              </p:ext>
            </p:extLst>
          </p:nvPr>
        </p:nvGraphicFramePr>
        <p:xfrm>
          <a:off x="457200" y="1309687"/>
          <a:ext cx="8229600" cy="2715231"/>
        </p:xfrm>
        <a:graphic>
          <a:graphicData uri="http://schemas.openxmlformats.org/drawingml/2006/table">
            <a:tbl>
              <a:tblPr>
                <a:noFill/>
                <a:tableStyleId>{4FE1FFAE-C277-41DE-B313-73A80C984298}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19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u="none" strike="noStrike" cap="none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  <a:sym typeface="Calibri"/>
                        </a:rPr>
                        <a:t>Shakespeare’s Words</a:t>
                      </a:r>
                      <a:endParaRPr sz="1600"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u="none" strike="noStrike" cap="none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  <a:sym typeface="Calibri"/>
                        </a:rPr>
                        <a:t>Translation</a:t>
                      </a:r>
                      <a:endParaRPr sz="1600"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43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Calibri"/>
                        </a:rPr>
                        <a:t>From forth the fatal loins of these two foes A pair of star-</a:t>
                      </a:r>
                      <a:r>
                        <a:rPr kumimoji="0" lang="en-US" sz="18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Calibri"/>
                        </a:rPr>
                        <a:t>cross’d</a:t>
                      </a: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Calibri"/>
                        </a:rPr>
                        <a:t> lovers take their life; Whose </a:t>
                      </a:r>
                      <a:r>
                        <a:rPr kumimoji="0" lang="en-US" sz="18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Calibri"/>
                        </a:rPr>
                        <a:t>misadventur’d</a:t>
                      </a: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Calibri"/>
                        </a:rPr>
                        <a:t> piteous overthrows Doth with their death bury their parents’ strife.</a:t>
                      </a:r>
                      <a:endParaRPr sz="1400" dirty="0"/>
                    </a:p>
                  </a:txBody>
                  <a:tcPr marL="45720" marR="45720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>
                          <a:latin typeface="Calibri"/>
                          <a:cs typeface="Calibri"/>
                          <a:sym typeface="Calibri"/>
                        </a:rPr>
                        <a:t> 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>
                          <a:latin typeface="Calibri"/>
                          <a:cs typeface="Calibri"/>
                          <a:sym typeface="Calibri"/>
                        </a:rPr>
                        <a:t> </a:t>
                      </a:r>
                      <a:endParaRPr dirty="0"/>
                    </a:p>
                  </a:txBody>
                  <a:tcPr marL="45720" marR="45720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625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Translating the Prologue: Lines 9-12</a:t>
            </a:r>
            <a:endParaRPr dirty="0"/>
          </a:p>
        </p:txBody>
      </p:sp>
      <p:graphicFrame>
        <p:nvGraphicFramePr>
          <p:cNvPr id="125" name="Google Shape;125;p28"/>
          <p:cNvGraphicFramePr/>
          <p:nvPr>
            <p:extLst>
              <p:ext uri="{D42A27DB-BD31-4B8C-83A1-F6EECF244321}">
                <p14:modId xmlns:p14="http://schemas.microsoft.com/office/powerpoint/2010/main" val="492740554"/>
              </p:ext>
            </p:extLst>
          </p:nvPr>
        </p:nvGraphicFramePr>
        <p:xfrm>
          <a:off x="457200" y="1309687"/>
          <a:ext cx="8229600" cy="2966847"/>
        </p:xfrm>
        <a:graphic>
          <a:graphicData uri="http://schemas.openxmlformats.org/drawingml/2006/table">
            <a:tbl>
              <a:tblPr>
                <a:noFill/>
                <a:tableStyleId>{4FE1FFAE-C277-41DE-B313-73A80C984298}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19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u="none" strike="noStrike" cap="none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  <a:sym typeface="Calibri"/>
                        </a:rPr>
                        <a:t>Shakespeare’s Words</a:t>
                      </a:r>
                      <a:endParaRPr sz="1600"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u="none" strike="noStrike" cap="none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  <a:sym typeface="Calibri"/>
                        </a:rPr>
                        <a:t>Translation</a:t>
                      </a:r>
                      <a:endParaRPr sz="1600"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43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Calibri"/>
                        </a:rPr>
                        <a:t>The fearful passage of their death-</a:t>
                      </a:r>
                      <a:r>
                        <a:rPr kumimoji="0" lang="en-US" sz="18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Calibri"/>
                        </a:rPr>
                        <a:t>mark’d</a:t>
                      </a: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Calibri"/>
                        </a:rPr>
                        <a:t> love, </a:t>
                      </a:r>
                      <a:b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Calibri"/>
                        </a:rPr>
                      </a:b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Calibri"/>
                        </a:rPr>
                        <a:t>And the continuance of their parents’ rage, Which, but their children’s end, naught could remove, </a:t>
                      </a:r>
                      <a:b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Calibri"/>
                        </a:rPr>
                      </a:b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Calibri"/>
                        </a:rPr>
                        <a:t>Is now the two hours’ traffic of our stage;</a:t>
                      </a:r>
                      <a:endParaRPr sz="1400" dirty="0"/>
                    </a:p>
                  </a:txBody>
                  <a:tcPr marL="45720" marR="45720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>
                          <a:latin typeface="Calibri"/>
                          <a:cs typeface="Calibri"/>
                          <a:sym typeface="Calibri"/>
                        </a:rPr>
                        <a:t> 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>
                          <a:latin typeface="Calibri"/>
                          <a:cs typeface="Calibri"/>
                          <a:sym typeface="Calibri"/>
                        </a:rPr>
                        <a:t> </a:t>
                      </a:r>
                      <a:endParaRPr dirty="0"/>
                    </a:p>
                  </a:txBody>
                  <a:tcPr marL="45720" marR="45720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1606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Translating the Prologue: Lines 13-14</a:t>
            </a:r>
            <a:endParaRPr dirty="0"/>
          </a:p>
        </p:txBody>
      </p:sp>
      <p:graphicFrame>
        <p:nvGraphicFramePr>
          <p:cNvPr id="125" name="Google Shape;125;p28"/>
          <p:cNvGraphicFramePr/>
          <p:nvPr>
            <p:extLst>
              <p:ext uri="{D42A27DB-BD31-4B8C-83A1-F6EECF244321}">
                <p14:modId xmlns:p14="http://schemas.microsoft.com/office/powerpoint/2010/main" val="3606132986"/>
              </p:ext>
            </p:extLst>
          </p:nvPr>
        </p:nvGraphicFramePr>
        <p:xfrm>
          <a:off x="457200" y="1309687"/>
          <a:ext cx="8229600" cy="2715231"/>
        </p:xfrm>
        <a:graphic>
          <a:graphicData uri="http://schemas.openxmlformats.org/drawingml/2006/table">
            <a:tbl>
              <a:tblPr>
                <a:noFill/>
                <a:tableStyleId>{4FE1FFAE-C277-41DE-B313-73A80C984298}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19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u="none" strike="noStrike" cap="none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  <a:sym typeface="Calibri"/>
                        </a:rPr>
                        <a:t>Shakespeare’s Words</a:t>
                      </a:r>
                      <a:endParaRPr sz="1600"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u="none" strike="noStrike" cap="none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  <a:sym typeface="Calibri"/>
                        </a:rPr>
                        <a:t>Translation</a:t>
                      </a:r>
                      <a:endParaRPr sz="1600"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43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Calibri"/>
                        </a:rPr>
                        <a:t>The which if you with patient ears attend, What here shall miss, our toil shall strive to mend.</a:t>
                      </a:r>
                      <a:endParaRPr sz="1400" dirty="0"/>
                    </a:p>
                  </a:txBody>
                  <a:tcPr marL="45720" marR="45720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>
                          <a:latin typeface="Calibri"/>
                          <a:cs typeface="Calibri"/>
                          <a:sym typeface="Calibri"/>
                        </a:rPr>
                        <a:t> 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>
                          <a:latin typeface="Calibri"/>
                          <a:cs typeface="Calibri"/>
                          <a:sym typeface="Calibri"/>
                        </a:rPr>
                        <a:t> </a:t>
                      </a:r>
                      <a:endParaRPr dirty="0"/>
                    </a:p>
                  </a:txBody>
                  <a:tcPr marL="45720" marR="45720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3277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What themes did you notice in the prologue? </a:t>
            </a:r>
          </a:p>
          <a:p>
            <a:pPr indent="-45720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List five books, movies, or songs that you think have similar themes.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Themes in the Prologue of </a:t>
            </a:r>
            <a:r>
              <a:rPr lang="en-US" i="1" dirty="0"/>
              <a:t>Romeo and Juliet</a:t>
            </a:r>
            <a:endParaRPr i="1" dirty="0"/>
          </a:p>
        </p:txBody>
      </p:sp>
    </p:spTree>
    <p:extLst>
      <p:ext uri="{BB962C8B-B14F-4D97-AF65-F5344CB8AC3E}">
        <p14:creationId xmlns:p14="http://schemas.microsoft.com/office/powerpoint/2010/main" val="2314896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I Used to Think . . . But Now I Know</a:t>
            </a:r>
            <a:endParaRPr dirty="0"/>
          </a:p>
        </p:txBody>
      </p:sp>
      <p:graphicFrame>
        <p:nvGraphicFramePr>
          <p:cNvPr id="125" name="Google Shape;125;p28"/>
          <p:cNvGraphicFramePr/>
          <p:nvPr>
            <p:extLst>
              <p:ext uri="{D42A27DB-BD31-4B8C-83A1-F6EECF244321}">
                <p14:modId xmlns:p14="http://schemas.microsoft.com/office/powerpoint/2010/main" val="2941503949"/>
              </p:ext>
            </p:extLst>
          </p:nvPr>
        </p:nvGraphicFramePr>
        <p:xfrm>
          <a:off x="457200" y="1309687"/>
          <a:ext cx="8229600" cy="2286000"/>
        </p:xfrm>
        <a:graphic>
          <a:graphicData uri="http://schemas.openxmlformats.org/drawingml/2006/table">
            <a:tbl>
              <a:tblPr>
                <a:noFill/>
                <a:tableStyleId>{4FE1FFAE-C277-41DE-B313-73A80C984298}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56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u="none" strike="noStrike" cap="none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  <a:sym typeface="Calibri"/>
                        </a:rPr>
                        <a:t>I Used to Think</a:t>
                      </a:r>
                      <a:endParaRPr sz="1600"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But Now I Know</a:t>
                      </a:r>
                      <a:endParaRPr sz="1600"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03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7160" marR="137160" marT="137160" marB="137160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Calibri"/>
                        </a:rPr>
                        <a:t>Reflect on what you now know about Shakespeare’s language. </a:t>
                      </a:r>
                      <a:br>
                        <a:rPr kumimoji="0" lang="en-US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Calibri"/>
                        </a:rPr>
                      </a:br>
                      <a:br>
                        <a:rPr kumimoji="0" lang="en-US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Calibri"/>
                        </a:rPr>
                      </a:br>
                      <a:r>
                        <a:rPr kumimoji="0" lang="en-US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Calibri"/>
                        </a:rPr>
                        <a:t>How have your thoughts changed?</a:t>
                      </a:r>
                      <a:endParaRPr lang="en-US" sz="2000" u="none" strike="noStrike" cap="none" dirty="0">
                        <a:latin typeface="Calibri"/>
                        <a:cs typeface="Calibri"/>
                        <a:sym typeface="Calibri"/>
                      </a:endParaRPr>
                    </a:p>
                  </a:txBody>
                  <a:tcPr marL="137160" marR="137160" marT="182880" marB="182880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9310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Active Shakespeare</a:t>
            </a:r>
            <a:endParaRPr dirty="0"/>
          </a:p>
        </p:txBody>
      </p:sp>
      <p:sp>
        <p:nvSpPr>
          <p:cNvPr id="95" name="Google Shape;95;p2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marR="34289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Making Shakespeare Accessible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How can we connect to archaic language?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Lesson Objective</a:t>
            </a:r>
            <a:endParaRPr dirty="0"/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r>
              <a:rPr lang="en-US" dirty="0"/>
              <a:t>We will translate Shakespearean words so we can make real-world connections to the text.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I Used to Think . . . But Now I Know</a:t>
            </a:r>
            <a:endParaRPr dirty="0"/>
          </a:p>
        </p:txBody>
      </p:sp>
      <p:graphicFrame>
        <p:nvGraphicFramePr>
          <p:cNvPr id="125" name="Google Shape;125;p28"/>
          <p:cNvGraphicFramePr/>
          <p:nvPr>
            <p:extLst>
              <p:ext uri="{D42A27DB-BD31-4B8C-83A1-F6EECF244321}">
                <p14:modId xmlns:p14="http://schemas.microsoft.com/office/powerpoint/2010/main" val="3826454520"/>
              </p:ext>
            </p:extLst>
          </p:nvPr>
        </p:nvGraphicFramePr>
        <p:xfrm>
          <a:off x="457200" y="1309687"/>
          <a:ext cx="8229600" cy="2286000"/>
        </p:xfrm>
        <a:graphic>
          <a:graphicData uri="http://schemas.openxmlformats.org/drawingml/2006/table">
            <a:tbl>
              <a:tblPr>
                <a:noFill/>
                <a:tableStyleId>{4FE1FFAE-C277-41DE-B313-73A80C984298}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56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u="none" strike="noStrike" cap="none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  <a:sym typeface="Calibri"/>
                        </a:rPr>
                        <a:t>I Used to Think</a:t>
                      </a:r>
                      <a:endParaRPr sz="1600"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But Now I Know</a:t>
                      </a:r>
                      <a:endParaRPr sz="1600"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03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Calibri"/>
                        </a:rPr>
                        <a:t>What do you think about Shakespeare’s language?</a:t>
                      </a:r>
                      <a:endParaRPr sz="1600" dirty="0"/>
                    </a:p>
                  </a:txBody>
                  <a:tcPr marL="137160" marR="137160" marT="182880" marB="182880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>
                          <a:latin typeface="Calibri"/>
                          <a:cs typeface="Calibri"/>
                          <a:sym typeface="Calibri"/>
                        </a:rPr>
                        <a:t> 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>
                          <a:latin typeface="Calibri"/>
                          <a:cs typeface="Calibri"/>
                          <a:sym typeface="Calibri"/>
                        </a:rPr>
                        <a:t> </a:t>
                      </a:r>
                      <a:endParaRPr dirty="0"/>
                    </a:p>
                  </a:txBody>
                  <a:tcPr marL="137160" marR="137160" marT="182880" marB="182880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093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lvl="0" indent="-514350" algn="l" rtl="0">
              <a:spcBef>
                <a:spcPts val="0"/>
              </a:spcBef>
              <a:spcAft>
                <a:spcPts val="1200"/>
              </a:spcAft>
              <a:buSzPts val="2600"/>
              <a:buAutoNum type="arabicPeriod"/>
            </a:pPr>
            <a:r>
              <a:rPr lang="en-US" dirty="0"/>
              <a:t>Grab your scene and find your partner. 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Arial"/>
              <a:buAutoNum type="arabicPeriod"/>
            </a:pPr>
            <a:r>
              <a:rPr lang="en-US" dirty="0"/>
              <a:t>Choose an action from the bag. 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Arial"/>
              <a:buAutoNum type="arabicPeriod"/>
            </a:pPr>
            <a:r>
              <a:rPr lang="en-US" dirty="0"/>
              <a:t>Read the scene with your partner and perform the action at the same time. 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Arial"/>
              <a:buAutoNum type="arabicPeriod"/>
            </a:pPr>
            <a:r>
              <a:rPr lang="en-US" dirty="0"/>
              <a:t>Once you have done this round, switch roles </a:t>
            </a:r>
            <a:r>
              <a:rPr lang="en-US"/>
              <a:t>or scenes </a:t>
            </a:r>
            <a:r>
              <a:rPr lang="en-US" dirty="0"/>
              <a:t>and draw a new action from the bag. </a:t>
            </a:r>
          </a:p>
          <a:p>
            <a:pPr marL="514350" lvl="0" indent="-51435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endParaRPr lang="en-US" sz="2800"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Act It Out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Using your script, choose five words to translate into more modern language. </a:t>
            </a:r>
          </a:p>
          <a:p>
            <a:pPr indent="-45720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With your partner, discuss what you believe the modern translation of each word is. </a:t>
            </a:r>
          </a:p>
          <a:p>
            <a:pPr indent="-45720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Using the </a:t>
            </a:r>
            <a:r>
              <a:rPr lang="en-US" u="sng" dirty="0">
                <a:solidFill>
                  <a:srgbClr val="3E5C6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Shakespeare’s Words Glossary</a:t>
            </a:r>
            <a:r>
              <a:rPr lang="en-US" dirty="0"/>
              <a:t>, check your inferences. Were you correct? </a:t>
            </a:r>
          </a:p>
          <a:p>
            <a:pPr indent="-457200">
              <a:spcBef>
                <a:spcPts val="0"/>
              </a:spcBef>
            </a:pPr>
            <a:endParaRPr lang="en-US"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Translating Shakespeare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96718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Benvolio greets Romeo with "Good morrow, cousin." </a:t>
            </a:r>
          </a:p>
          <a:p>
            <a:pPr indent="-45720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Morrow could mean a time of day, such as tomorrow. My guess is that it means "Have a good day." 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Using the </a:t>
            </a:r>
            <a:r>
              <a:rPr lang="en-US" u="sng" dirty="0">
                <a:solidFill>
                  <a:srgbClr val="3E5C6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Shakespeare’s Words Glossary</a:t>
            </a:r>
            <a:r>
              <a:rPr lang="en-US" dirty="0"/>
              <a:t>, check your inference. Were you correct? </a:t>
            </a:r>
          </a:p>
          <a:p>
            <a:pPr lvl="1" indent="-457200">
              <a:spcBef>
                <a:spcPts val="0"/>
              </a:spcBef>
            </a:pPr>
            <a:r>
              <a:rPr lang="en-US" dirty="0"/>
              <a:t>“Morrow” actually means </a:t>
            </a:r>
            <a:r>
              <a:rPr lang="en-US" i="1" dirty="0"/>
              <a:t>morning</a:t>
            </a:r>
            <a:r>
              <a:rPr lang="en-US" dirty="0"/>
              <a:t>. I was close, but incorrect. </a:t>
            </a:r>
          </a:p>
          <a:p>
            <a:pPr indent="-457200">
              <a:spcBef>
                <a:spcPts val="0"/>
              </a:spcBef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Translating Shakespeare: Example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2279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Translating the Prologue: Lines 1-4</a:t>
            </a:r>
            <a:endParaRPr dirty="0"/>
          </a:p>
        </p:txBody>
      </p:sp>
      <p:graphicFrame>
        <p:nvGraphicFramePr>
          <p:cNvPr id="125" name="Google Shape;125;p28"/>
          <p:cNvGraphicFramePr/>
          <p:nvPr>
            <p:extLst>
              <p:ext uri="{D42A27DB-BD31-4B8C-83A1-F6EECF244321}">
                <p14:modId xmlns:p14="http://schemas.microsoft.com/office/powerpoint/2010/main" val="539215479"/>
              </p:ext>
            </p:extLst>
          </p:nvPr>
        </p:nvGraphicFramePr>
        <p:xfrm>
          <a:off x="457200" y="1309687"/>
          <a:ext cx="8229600" cy="2715231"/>
        </p:xfrm>
        <a:graphic>
          <a:graphicData uri="http://schemas.openxmlformats.org/drawingml/2006/table">
            <a:tbl>
              <a:tblPr>
                <a:noFill/>
                <a:tableStyleId>{4FE1FFAE-C277-41DE-B313-73A80C984298}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19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u="none" strike="noStrike" cap="none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  <a:sym typeface="Calibri"/>
                        </a:rPr>
                        <a:t>Shakespeare’s Words</a:t>
                      </a:r>
                      <a:endParaRPr sz="1600"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u="none" strike="noStrike" cap="none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  <a:sym typeface="Calibri"/>
                        </a:rPr>
                        <a:t>Translation</a:t>
                      </a:r>
                      <a:endParaRPr sz="1600"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43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Calibri"/>
                        </a:rPr>
                        <a:t>Two households, both alike in dignity, </a:t>
                      </a:r>
                      <a:b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Calibri"/>
                        </a:rPr>
                      </a:b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Calibri"/>
                        </a:rPr>
                        <a:t>In fair Verona, where we lay our scene, From ancient grudge break to new mutiny, </a:t>
                      </a:r>
                      <a:b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Calibri"/>
                        </a:rPr>
                      </a:b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Calibri"/>
                        </a:rPr>
                        <a:t>Where civil blood makes civil hands unclean.</a:t>
                      </a:r>
                      <a:endParaRPr sz="1400" dirty="0"/>
                    </a:p>
                  </a:txBody>
                  <a:tcPr marL="45720" marR="45720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>
                          <a:latin typeface="Calibri"/>
                          <a:cs typeface="Calibri"/>
                          <a:sym typeface="Calibri"/>
                        </a:rPr>
                        <a:t> 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>
                          <a:latin typeface="Calibri"/>
                          <a:cs typeface="Calibri"/>
                          <a:sym typeface="Calibri"/>
                        </a:rPr>
                        <a:t> </a:t>
                      </a:r>
                      <a:endParaRPr dirty="0"/>
                    </a:p>
                  </a:txBody>
                  <a:tcPr marL="45720" marR="45720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1364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.pptx" id="{FB11AECB-DEBB-4565-9502-161921046C3D}" vid="{8C4B9385-8DD8-4ABC-B82D-B601503170C4}"/>
    </a:ext>
  </a:extLst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.pptx" id="{FB11AECB-DEBB-4565-9502-161921046C3D}" vid="{7490C62D-3B0B-4AE8-9E00-D93D1F10E0FE}"/>
    </a:ext>
  </a:extLst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LEARN Slides</Template>
  <TotalTime>196</TotalTime>
  <Words>807</Words>
  <Application>Microsoft Office PowerPoint</Application>
  <PresentationFormat>On-screen Show (16:9)</PresentationFormat>
  <Paragraphs>69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Noto Sans Symbols</vt:lpstr>
      <vt:lpstr>Raleway</vt:lpstr>
      <vt:lpstr>LEARN theme</vt:lpstr>
      <vt:lpstr>LEARN theme</vt:lpstr>
      <vt:lpstr>PowerPoint Presentation</vt:lpstr>
      <vt:lpstr>Active Shakespeare</vt:lpstr>
      <vt:lpstr>Essential Question</vt:lpstr>
      <vt:lpstr>Lesson Objective</vt:lpstr>
      <vt:lpstr>I Used to Think . . . But Now I Know</vt:lpstr>
      <vt:lpstr>Act It Out</vt:lpstr>
      <vt:lpstr>Translating Shakespeare</vt:lpstr>
      <vt:lpstr>Translating Shakespeare: Example</vt:lpstr>
      <vt:lpstr>Translating the Prologue: Lines 1-4</vt:lpstr>
      <vt:lpstr>Translating the Prologue: Lines 5-8</vt:lpstr>
      <vt:lpstr>Translating the Prologue: Lines 9-12</vt:lpstr>
      <vt:lpstr>Translating the Prologue: Lines 13-14</vt:lpstr>
      <vt:lpstr>Themes in the Prologue of Romeo and Juliet</vt:lpstr>
      <vt:lpstr>I Used to Think . . . But Now I Know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Shakespeare</dc:title>
  <dc:creator>k20center@ou.edu</dc:creator>
  <cp:lastModifiedBy>Daniella Peters</cp:lastModifiedBy>
  <cp:revision>1</cp:revision>
  <dcterms:created xsi:type="dcterms:W3CDTF">2021-01-27T20:53:06Z</dcterms:created>
  <dcterms:modified xsi:type="dcterms:W3CDTF">2021-07-06T17:58:35Z</dcterms:modified>
</cp:coreProperties>
</file>