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4"/>
      <p:bold r:id="rId15"/>
      <p:italic r:id="rId16"/>
      <p:boldItalic r:id="rId17"/>
    </p:embeddedFont>
    <p:embeddedFont>
      <p:font typeface="Georgia" panose="02040502050405020303" pitchFamily="18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8739E1A6-5066-2D41-ACE9-7DADBC503EF8}"/>
    <pc:docChg chg="modSld">
      <pc:chgData name="Moharram, Jehanne" userId="85e21374-e6a7-4794-bfaa-d28b9d520c64" providerId="ADAL" clId="{8739E1A6-5066-2D41-ACE9-7DADBC503EF8}" dt="2024-04-05T14:29:23.691" v="6" actId="20577"/>
      <pc:docMkLst>
        <pc:docMk/>
      </pc:docMkLst>
      <pc:sldChg chg="modSp mod">
        <pc:chgData name="Moharram, Jehanne" userId="85e21374-e6a7-4794-bfaa-d28b9d520c64" providerId="ADAL" clId="{8739E1A6-5066-2D41-ACE9-7DADBC503EF8}" dt="2024-04-05T14:29:23.691" v="6" actId="20577"/>
        <pc:sldMkLst>
          <pc:docMk/>
          <pc:sldMk cId="0" sldId="261"/>
        </pc:sldMkLst>
        <pc:spChg chg="mod">
          <ac:chgData name="Moharram, Jehanne" userId="85e21374-e6a7-4794-bfaa-d28b9d520c64" providerId="ADAL" clId="{8739E1A6-5066-2D41-ACE9-7DADBC503EF8}" dt="2024-04-05T14:29:23.691" v="6" actId="20577"/>
          <ac:spMkLst>
            <pc:docMk/>
            <pc:sldMk cId="0" sldId="261"/>
            <ac:spMk id="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27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27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m3zT2IxZQaw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2364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9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6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VS_yYQoLJg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689b78a16e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g2689b78a16e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689b78a16e_0_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689b78a16e_0_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Quick write. Strategies.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https://learn.k20center.ou.edu/strategy/1127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bb4b0ef3c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bb4b0ef3c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Quick write. Strategies.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https://learn.k20center.ou.edu/strategy/1127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(2021, September 21). K20 Center 15 minute timer {Video}. YouTube.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https://www.youtube.com/watch?v=m3zT2IxZQaw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689b78a16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g2689b78a16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689b78a16e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689b78a16e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689b78a16e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689b78a16e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K20 Center. (n.d.). Anticipation guide. Strategies.</a:t>
            </a:r>
            <a:r>
              <a:rPr lang="en">
                <a:uFill>
                  <a:noFill/>
                </a:uFill>
                <a:hlinkClick r:id="rId3"/>
              </a:rPr>
              <a:t> </a:t>
            </a:r>
            <a:r>
              <a:rPr lang="en" sz="12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https://learn.k20center.ou.edu/strategy/2364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689b78a16e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689b78a16e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Four corners. Strategies.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https://learn.k20center.ou.edu/strategy/138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689b78a16e_0_3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689b78a16e_0_3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I have who has. Strategies.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https://learn.k20center.ou.edu/strategy/1497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689b78a16e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689b78a16e_0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Password. Strategies.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https://learn.k20center.ou.edu/strategy/106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bb4bcc0b6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bb4bcc0b6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(2021, September 21). K20 Center 5 minute timer [Video]. YouTube.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https://www.youtube.com/watch?v=EVS_yYQoLJg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0" name="Google Shape;5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9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2" name="Google Shape;22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jpg"/><Relationship Id="rId4" Type="http://schemas.openxmlformats.org/officeDocument/2006/relationships/hyperlink" Target="http://www.youtube.com/watch?v=m3zT2IxZQa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VS_yYQoLJ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7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/>
          <p:nvPr/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rPr>
              <a:t>Quick Write</a:t>
            </a:r>
            <a:endParaRPr sz="3600" dirty="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6"/>
          <p:cNvSpPr txBox="1"/>
          <p:nvPr/>
        </p:nvSpPr>
        <p:spPr>
          <a:xfrm>
            <a:off x="457200" y="1200150"/>
            <a:ext cx="59934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reading the prompt on the handout, write your response on a piece of paper.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will use your knowledge from the game to write each response.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will have 15 minutes to write.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question should be answered in 2–3 complete sentences.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6"/>
          <p:cNvSpPr txBox="1"/>
          <p:nvPr/>
        </p:nvSpPr>
        <p:spPr>
          <a:xfrm>
            <a:off x="5480775" y="3559020"/>
            <a:ext cx="32679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1431" y="987275"/>
            <a:ext cx="1555374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/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rPr>
              <a:t>Quick Write Timer</a:t>
            </a:r>
            <a:endParaRPr sz="3600" dirty="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7"/>
          <p:cNvSpPr txBox="1"/>
          <p:nvPr/>
        </p:nvSpPr>
        <p:spPr>
          <a:xfrm>
            <a:off x="457200" y="1200150"/>
            <a:ext cx="49530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7"/>
          <p:cNvSpPr txBox="1"/>
          <p:nvPr/>
        </p:nvSpPr>
        <p:spPr>
          <a:xfrm>
            <a:off x="5480775" y="3559020"/>
            <a:ext cx="32679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1431" y="987275"/>
            <a:ext cx="1555374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7" title="K20 Center 15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90600" y="1333500"/>
            <a:ext cx="5191900" cy="292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Decoding Democracy</a:t>
            </a:r>
            <a:endParaRPr dirty="0"/>
          </a:p>
        </p:txBody>
      </p:sp>
      <p:sp>
        <p:nvSpPr>
          <p:cNvPr id="73" name="Google Shape;73;p18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i="1" dirty="0"/>
              <a:t>Understanding the Electoral Process</a:t>
            </a:r>
            <a:endParaRPr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dirty="0"/>
              <a:t>Essential Questions</a:t>
            </a:r>
            <a:endParaRPr dirty="0"/>
          </a:p>
        </p:txBody>
      </p:sp>
      <p:sp>
        <p:nvSpPr>
          <p:cNvPr id="79" name="Google Shape;79;p19"/>
          <p:cNvSpPr txBox="1">
            <a:spLocks noGrp="1"/>
          </p:cNvSpPr>
          <p:nvPr>
            <p:ph type="body" idx="1"/>
          </p:nvPr>
        </p:nvSpPr>
        <p:spPr>
          <a:xfrm>
            <a:off x="530350" y="2028500"/>
            <a:ext cx="7834500" cy="22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20700" lvl="0" indent="-457200" algn="l" rtl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What factors influence political elections?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How do political candidates reach their desired office?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title"/>
          </p:nvPr>
        </p:nvSpPr>
        <p:spPr>
          <a:xfrm>
            <a:off x="530352" y="454815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Lesson Objectives</a:t>
            </a:r>
            <a:endParaRPr dirty="0"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1"/>
          </p:nvPr>
        </p:nvSpPr>
        <p:spPr>
          <a:xfrm>
            <a:off x="530352" y="1615030"/>
            <a:ext cx="7772400" cy="2660187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Explain how the Electoral College impacts the electoral process.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Explain how local and national campaigns are conducted.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Analyze various factors affecting the political process.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5512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231775" lvl="0" indent="-231775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Read each of the statements on your handout.</a:t>
            </a:r>
            <a:endParaRPr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Put a + next to each statement you agree with.</a:t>
            </a:r>
            <a:endParaRPr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Put a - next to each statement you disagree with.</a:t>
            </a:r>
            <a:endParaRPr dirty="0"/>
          </a:p>
        </p:txBody>
      </p:sp>
      <p:pic>
        <p:nvPicPr>
          <p:cNvPr id="92" name="Google Shape;9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36675" y="1063378"/>
            <a:ext cx="2869500" cy="2869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875C4C2-6ED1-2AC0-394A-BD71DCA01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Anticipation Guide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457200" y="176850"/>
            <a:ext cx="84309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Two Corners</a:t>
            </a:r>
            <a:endParaRPr dirty="0"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457200" y="722700"/>
            <a:ext cx="5731800" cy="37212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There are two signs hanging on opposite sides of the room labeled “Agree” and “Disagree.”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Each time a statement from the Anticipation Guide is read, move to either the “Agree” or “Disagree” sign.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Share with your group at the sign why you made the choice you did.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Elect a representative to share with the class.</a:t>
            </a:r>
            <a:endParaRPr dirty="0"/>
          </a:p>
        </p:txBody>
      </p:sp>
      <p:pic>
        <p:nvPicPr>
          <p:cNvPr id="99" name="Google Shape;9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9000" y="1171275"/>
            <a:ext cx="2869498" cy="2669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title"/>
          </p:nvPr>
        </p:nvSpPr>
        <p:spPr>
          <a:xfrm>
            <a:off x="457200" y="176850"/>
            <a:ext cx="84309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 Have Who Has</a:t>
            </a:r>
            <a:endParaRPr dirty="0"/>
          </a:p>
        </p:txBody>
      </p:sp>
      <p:sp>
        <p:nvSpPr>
          <p:cNvPr id="105" name="Google Shape;105;p23"/>
          <p:cNvSpPr txBox="1">
            <a:spLocks noGrp="1"/>
          </p:cNvSpPr>
          <p:nvPr>
            <p:ph type="body" idx="1"/>
          </p:nvPr>
        </p:nvSpPr>
        <p:spPr>
          <a:xfrm>
            <a:off x="457200" y="814975"/>
            <a:ext cx="5512500" cy="41055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68300" algn="l" rtl="0">
              <a:spcBef>
                <a:spcPts val="52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With your group, move to each station.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At a station, each group member will grab one card.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One person will read the definition of their card aloud, and others will take notes on their graphic organizers.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When the person reading asks “Who has…,” another person will respond with the term they have named, and everyone will again take notes.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After everyone has taken a turn, leave the cards and move to the next station.</a:t>
            </a:r>
            <a:endParaRPr sz="2200" dirty="0"/>
          </a:p>
        </p:txBody>
      </p:sp>
      <p:pic>
        <p:nvPicPr>
          <p:cNvPr id="106" name="Google Shape;10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3401" y="1200150"/>
            <a:ext cx="3170599" cy="158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title"/>
          </p:nvPr>
        </p:nvSpPr>
        <p:spPr>
          <a:xfrm>
            <a:off x="457200" y="176850"/>
            <a:ext cx="84309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Password</a:t>
            </a:r>
            <a:endParaRPr dirty="0"/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1"/>
          </p:nvPr>
        </p:nvSpPr>
        <p:spPr>
          <a:xfrm>
            <a:off x="457200" y="728550"/>
            <a:ext cx="5739600" cy="4182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68300" algn="l" rtl="0">
              <a:spcBef>
                <a:spcPts val="52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Each person will draw a word from the pile of Vocabulary Cards.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b="1" dirty="0"/>
              <a:t>Round 1 - </a:t>
            </a:r>
            <a:r>
              <a:rPr lang="en" sz="2200" dirty="0"/>
              <a:t>The person holding the card will speak in phrases or sentences, and others will guess.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b="1" dirty="0"/>
              <a:t>Round 2 - </a:t>
            </a:r>
            <a:r>
              <a:rPr lang="en" sz="2200" dirty="0"/>
              <a:t>The holder of the card will only use one-word clues, and others will guess.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b="1" dirty="0"/>
              <a:t>Round 3 - </a:t>
            </a:r>
            <a:r>
              <a:rPr lang="en" sz="2200" dirty="0"/>
              <a:t>The holder of the card will act out the term or draw a picture, and others will guess.</a:t>
            </a: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" sz="2200" dirty="0"/>
              <a:t>Each round will be 5 minutes long.</a:t>
            </a:r>
            <a:endParaRPr sz="2200" dirty="0"/>
          </a:p>
        </p:txBody>
      </p:sp>
      <p:pic>
        <p:nvPicPr>
          <p:cNvPr id="113" name="Google Shape;11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2013" y="1643050"/>
            <a:ext cx="2886075" cy="185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4"/>
          <p:cNvSpPr txBox="1"/>
          <p:nvPr/>
        </p:nvSpPr>
        <p:spPr>
          <a:xfrm>
            <a:off x="4391875" y="1798025"/>
            <a:ext cx="4775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Password Timer</a:t>
            </a:r>
            <a:endParaRPr dirty="0"/>
          </a:p>
        </p:txBody>
      </p:sp>
      <p:pic>
        <p:nvPicPr>
          <p:cNvPr id="120" name="Google Shape;120;p25" title="K20 Center 5 minute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8875" y="1291450"/>
            <a:ext cx="5289925" cy="297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02013" y="1643050"/>
            <a:ext cx="2886075" cy="185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606</Words>
  <Application>Microsoft Macintosh PowerPoint</Application>
  <PresentationFormat>On-screen Show (16:9)</PresentationFormat>
  <Paragraphs>46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Constantia</vt:lpstr>
      <vt:lpstr>Georgia</vt:lpstr>
      <vt:lpstr>Calibri</vt:lpstr>
      <vt:lpstr>LEARN theme</vt:lpstr>
      <vt:lpstr>PowerPoint Presentation</vt:lpstr>
      <vt:lpstr>Decoding Democracy</vt:lpstr>
      <vt:lpstr>Essential Questions</vt:lpstr>
      <vt:lpstr>Lesson Objectives</vt:lpstr>
      <vt:lpstr>Anticipation Guide</vt:lpstr>
      <vt:lpstr>Two Corners</vt:lpstr>
      <vt:lpstr>I Have Who Has</vt:lpstr>
      <vt:lpstr>Password</vt:lpstr>
      <vt:lpstr>Password Timer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Decoding Democracy</dc:title>
  <dc:subject/>
  <dc:creator>K20 Center</dc:creator>
  <cp:keywords/>
  <dc:description/>
  <cp:lastModifiedBy>Gracia, Ann M.</cp:lastModifiedBy>
  <cp:revision>2</cp:revision>
  <dcterms:modified xsi:type="dcterms:W3CDTF">2024-04-26T15:27:33Z</dcterms:modified>
  <cp:category/>
</cp:coreProperties>
</file>