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6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0" r:id="rId10"/>
    <p:sldId id="275" r:id="rId11"/>
    <p:sldId id="264" r:id="rId12"/>
    <p:sldId id="265" r:id="rId13"/>
    <p:sldId id="266" r:id="rId14"/>
    <p:sldId id="267" r:id="rId15"/>
    <p:sldId id="274" r:id="rId16"/>
    <p:sldId id="268" r:id="rId17"/>
    <p:sldId id="272" r:id="rId18"/>
    <p:sldId id="269" r:id="rId19"/>
  </p:sldIdLst>
  <p:sldSz cx="9144000" cy="5143500" type="screen16x9"/>
  <p:notesSz cx="6858000" cy="9144000"/>
  <p:embeddedFontLst>
    <p:embeddedFont>
      <p:font typeface="Roboto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hW0eY+8FONPbHQVECck4DY2jaw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09CCA4-79DB-B845-B76B-ACE9CBA055E2}" v="133" dt="2024-03-19T15:45:47.7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8"/>
    <p:restoredTop sz="94694"/>
  </p:normalViewPr>
  <p:slideViewPr>
    <p:cSldViewPr snapToGrid="0">
      <p:cViewPr varScale="1">
        <p:scale>
          <a:sx n="161" d="100"/>
          <a:sy n="161" d="100"/>
        </p:scale>
        <p:origin x="48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rram, Jehanne" userId="85e21374-e6a7-4794-bfaa-d28b9d520c64" providerId="ADAL" clId="{4D09CCA4-79DB-B845-B76B-ACE9CBA055E2}"/>
    <pc:docChg chg="undo custSel addSld delSld modSld">
      <pc:chgData name="Moharram, Jehanne" userId="85e21374-e6a7-4794-bfaa-d28b9d520c64" providerId="ADAL" clId="{4D09CCA4-79DB-B845-B76B-ACE9CBA055E2}" dt="2024-03-19T15:46:20.074" v="149" actId="2696"/>
      <pc:docMkLst>
        <pc:docMk/>
      </pc:docMkLst>
      <pc:sldChg chg="addSp modSp new del mod setBg modNotes">
        <pc:chgData name="Moharram, Jehanne" userId="85e21374-e6a7-4794-bfaa-d28b9d520c64" providerId="ADAL" clId="{4D09CCA4-79DB-B845-B76B-ACE9CBA055E2}" dt="2024-03-19T15:46:20.074" v="149" actId="2696"/>
        <pc:sldMkLst>
          <pc:docMk/>
          <pc:sldMk cId="214469028" sldId="273"/>
        </pc:sldMkLst>
        <pc:picChg chg="add mod">
          <ac:chgData name="Moharram, Jehanne" userId="85e21374-e6a7-4794-bfaa-d28b9d520c64" providerId="ADAL" clId="{4D09CCA4-79DB-B845-B76B-ACE9CBA055E2}" dt="2024-03-19T15:41:44.206" v="5" actId="14100"/>
          <ac:picMkLst>
            <pc:docMk/>
            <pc:sldMk cId="214469028" sldId="273"/>
            <ac:picMk id="3" creationId="{B8BF692E-1BA1-6295-9E84-A76CC4D6A17F}"/>
          </ac:picMkLst>
        </pc:picChg>
      </pc:sldChg>
      <pc:sldChg chg="addSp delSp modSp add mod">
        <pc:chgData name="Moharram, Jehanne" userId="85e21374-e6a7-4794-bfaa-d28b9d520c64" providerId="ADAL" clId="{4D09CCA4-79DB-B845-B76B-ACE9CBA055E2}" dt="2024-03-19T15:46:14.060" v="148" actId="14100"/>
        <pc:sldMkLst>
          <pc:docMk/>
          <pc:sldMk cId="551765392" sldId="274"/>
        </pc:sldMkLst>
        <pc:spChg chg="add del">
          <ac:chgData name="Moharram, Jehanne" userId="85e21374-e6a7-4794-bfaa-d28b9d520c64" providerId="ADAL" clId="{4D09CCA4-79DB-B845-B76B-ACE9CBA055E2}" dt="2024-03-19T15:45:35.944" v="140" actId="22"/>
          <ac:spMkLst>
            <pc:docMk/>
            <pc:sldMk cId="551765392" sldId="274"/>
            <ac:spMk id="3" creationId="{10E0A009-3343-6819-3EB4-1559B10160EC}"/>
          </ac:spMkLst>
        </pc:spChg>
        <pc:picChg chg="add mod">
          <ac:chgData name="Moharram, Jehanne" userId="85e21374-e6a7-4794-bfaa-d28b9d520c64" providerId="ADAL" clId="{4D09CCA4-79DB-B845-B76B-ACE9CBA055E2}" dt="2024-03-19T15:46:14.060" v="148" actId="14100"/>
          <ac:picMkLst>
            <pc:docMk/>
            <pc:sldMk cId="551765392" sldId="274"/>
            <ac:picMk id="5" creationId="{30E62210-D3F0-4B63-A3F4-F7481F6801A2}"/>
          </ac:picMkLst>
        </pc:picChg>
        <pc:picChg chg="del">
          <ac:chgData name="Moharram, Jehanne" userId="85e21374-e6a7-4794-bfaa-d28b9d520c64" providerId="ADAL" clId="{4D09CCA4-79DB-B845-B76B-ACE9CBA055E2}" dt="2024-03-19T15:45:29.956" v="138" actId="478"/>
          <ac:picMkLst>
            <pc:docMk/>
            <pc:sldMk cId="551765392" sldId="274"/>
            <ac:picMk id="165" creationId="{00000000-0000-0000-0000-000000000000}"/>
          </ac:picMkLst>
        </pc:picChg>
      </pc:sldChg>
      <pc:sldMasterChg chg="delSldLayout">
        <pc:chgData name="Moharram, Jehanne" userId="85e21374-e6a7-4794-bfaa-d28b9d520c64" providerId="ADAL" clId="{4D09CCA4-79DB-B845-B76B-ACE9CBA055E2}" dt="2024-03-19T15:46:20.074" v="149" actId="2696"/>
        <pc:sldMasterMkLst>
          <pc:docMk/>
          <pc:sldMasterMk cId="0" sldId="2147483648"/>
        </pc:sldMasterMkLst>
        <pc:sldLayoutChg chg="del">
          <pc:chgData name="Moharram, Jehanne" userId="85e21374-e6a7-4794-bfaa-d28b9d520c64" providerId="ADAL" clId="{4D09CCA4-79DB-B845-B76B-ACE9CBA055E2}" dt="2024-03-19T15:46:20.074" v="149" actId="2696"/>
          <pc:sldLayoutMkLst>
            <pc:docMk/>
            <pc:sldMasterMk cId="0" sldId="2147483648"/>
            <pc:sldLayoutMk cId="0" sldId="214748366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ae50c7026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g2ae50c7026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ae50c7026e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g2ae50c7026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ae50c7026e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g2ae50c7026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ae50c7026e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g2ae50c7026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35785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ae50c7026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g2ae50c7026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ae50c7026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g2ae50c7026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05087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ae50c7026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g2ae50c7026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9054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ae50c7026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g2ae50c7026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4" name="Google Shape;54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3" name="Google Shape;6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6" name="Google Shape;6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9" name="Google Shape;6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622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7" name="Google Shape;17;p17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  <p:pic>
        <p:nvPicPr>
          <p:cNvPr id="18" name="Google Shape;1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2" name="Google Shape;22;p18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23" name="Google Shape;2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9"/>
          <p:cNvSpPr/>
          <p:nvPr/>
        </p:nvSpPr>
        <p:spPr>
          <a:xfrm>
            <a:off x="1714042" y="1257835"/>
            <a:ext cx="5387473" cy="304932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2567316" y="1534732"/>
            <a:ext cx="3774791" cy="2259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body" idx="2"/>
          </p:nvPr>
        </p:nvSpPr>
        <p:spPr>
          <a:xfrm>
            <a:off x="2986138" y="3811439"/>
            <a:ext cx="2937146" cy="49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29" name="Google Shape;29;p19" descr="A picture containing 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34179" t="21571" r="32616" b="56088"/>
          <a:stretch/>
        </p:blipFill>
        <p:spPr>
          <a:xfrm>
            <a:off x="1927665" y="1352281"/>
            <a:ext cx="604469" cy="510262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  <p:pic>
        <p:nvPicPr>
          <p:cNvPr id="30" name="Google Shape;3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622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7" name="Google Shape;47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britishmuseum.org/collection/object/Y_EA9901-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artistshelpingchildren.org/bookmaking-crafts-make-books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aOzDmUb-E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g"/><Relationship Id="rId4" Type="http://schemas.openxmlformats.org/officeDocument/2006/relationships/hyperlink" Target="http://www.youtube.com/watch?v=SaOzDmUb-E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4BK_2VULC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ae50c7026e_0_5"/>
          <p:cNvSpPr txBox="1">
            <a:spLocks noGrp="1"/>
          </p:cNvSpPr>
          <p:nvPr>
            <p:ph type="title"/>
          </p:nvPr>
        </p:nvSpPr>
        <p:spPr>
          <a:xfrm>
            <a:off x="2617025" y="944900"/>
            <a:ext cx="3534600" cy="22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endParaRPr/>
          </a:p>
        </p:txBody>
      </p:sp>
      <p:sp>
        <p:nvSpPr>
          <p:cNvPr id="142" name="Google Shape;142;g2ae50c7026e_0_5"/>
          <p:cNvSpPr txBox="1">
            <a:spLocks noGrp="1"/>
          </p:cNvSpPr>
          <p:nvPr>
            <p:ph type="body" idx="1"/>
          </p:nvPr>
        </p:nvSpPr>
        <p:spPr>
          <a:xfrm>
            <a:off x="3829776" y="1920200"/>
            <a:ext cx="11031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143" name="Google Shape;143;g2ae50c7026e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1125" y="436300"/>
            <a:ext cx="3902875" cy="324698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2ae50c7026e_0_5"/>
          <p:cNvSpPr txBox="1"/>
          <p:nvPr/>
        </p:nvSpPr>
        <p:spPr>
          <a:xfrm>
            <a:off x="5096100" y="3920950"/>
            <a:ext cx="31773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© </a:t>
            </a:r>
            <a:r>
              <a:rPr lang="en-US" sz="900">
                <a:solidFill>
                  <a:schemeClr val="lt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Trustees of the British Museum</a:t>
            </a: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London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ae50c7026e_0_10"/>
          <p:cNvSpPr txBox="1">
            <a:spLocks noGrp="1"/>
          </p:cNvSpPr>
          <p:nvPr>
            <p:ph type="title"/>
          </p:nvPr>
        </p:nvSpPr>
        <p:spPr>
          <a:xfrm>
            <a:off x="1568825" y="992450"/>
            <a:ext cx="5396100" cy="19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endParaRPr/>
          </a:p>
        </p:txBody>
      </p:sp>
      <p:sp>
        <p:nvSpPr>
          <p:cNvPr id="150" name="Google Shape;150;g2ae50c7026e_0_10"/>
          <p:cNvSpPr txBox="1">
            <a:spLocks noGrp="1"/>
          </p:cNvSpPr>
          <p:nvPr>
            <p:ph type="body" idx="1"/>
          </p:nvPr>
        </p:nvSpPr>
        <p:spPr>
          <a:xfrm>
            <a:off x="1568825" y="2028500"/>
            <a:ext cx="56433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151" name="Google Shape;151;g2ae50c7026e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2625" y="592250"/>
            <a:ext cx="6145100" cy="329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2ae50c7026e_0_10"/>
          <p:cNvSpPr txBox="1"/>
          <p:nvPr/>
        </p:nvSpPr>
        <p:spPr>
          <a:xfrm>
            <a:off x="5243200" y="3888850"/>
            <a:ext cx="2824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 courtesy of the Christian Heritage Foundation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ae50c7026e_0_21"/>
          <p:cNvSpPr txBox="1">
            <a:spLocks noGrp="1"/>
          </p:cNvSpPr>
          <p:nvPr>
            <p:ph type="title"/>
          </p:nvPr>
        </p:nvSpPr>
        <p:spPr>
          <a:xfrm>
            <a:off x="2885175" y="987550"/>
            <a:ext cx="3400500" cy="22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endParaRPr/>
          </a:p>
        </p:txBody>
      </p:sp>
      <p:sp>
        <p:nvSpPr>
          <p:cNvPr id="158" name="Google Shape;158;g2ae50c7026e_0_21"/>
          <p:cNvSpPr txBox="1">
            <a:spLocks noGrp="1"/>
          </p:cNvSpPr>
          <p:nvPr>
            <p:ph type="body" idx="1"/>
          </p:nvPr>
        </p:nvSpPr>
        <p:spPr>
          <a:xfrm>
            <a:off x="2641400" y="2028500"/>
            <a:ext cx="37479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159" name="Google Shape;159;g2ae50c7026e_0_21"/>
          <p:cNvPicPr preferRelativeResize="0"/>
          <p:nvPr/>
        </p:nvPicPr>
        <p:blipFill rotWithShape="1">
          <a:blip r:embed="rId3">
            <a:alphaModFix/>
          </a:blip>
          <a:srcRect l="5602" r="4332"/>
          <a:stretch/>
        </p:blipFill>
        <p:spPr>
          <a:xfrm>
            <a:off x="2403725" y="420500"/>
            <a:ext cx="4302501" cy="358282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2ae50c7026e_0_21"/>
          <p:cNvSpPr txBox="1"/>
          <p:nvPr/>
        </p:nvSpPr>
        <p:spPr>
          <a:xfrm>
            <a:off x="5630550" y="4003325"/>
            <a:ext cx="22065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Public domain via Wikimedia Commons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g2ae50c7026e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8800" y="240650"/>
            <a:ext cx="3174600" cy="366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2ae50c7026e_0_26"/>
          <p:cNvSpPr txBox="1"/>
          <p:nvPr/>
        </p:nvSpPr>
        <p:spPr>
          <a:xfrm>
            <a:off x="5339625" y="3981425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Public domain via Wikimedia Commons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ae50c7026e_0_26"/>
          <p:cNvSpPr txBox="1"/>
          <p:nvPr/>
        </p:nvSpPr>
        <p:spPr>
          <a:xfrm>
            <a:off x="5339625" y="3981425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Public domain via Wikimedia Commons</a:t>
            </a:r>
            <a:endParaRPr/>
          </a:p>
        </p:txBody>
      </p:sp>
      <p:pic>
        <p:nvPicPr>
          <p:cNvPr id="5" name="Picture 4" descr="A tablet with a screen&#10;&#10;Description automatically generated">
            <a:extLst>
              <a:ext uri="{FF2B5EF4-FFF2-40B4-BE49-F238E27FC236}">
                <a16:creationId xmlns:a16="http://schemas.microsoft.com/office/drawing/2014/main" id="{30E62210-D3F0-4B63-A3F4-F7481F680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393" y="228600"/>
            <a:ext cx="2814619" cy="37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6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ae50c7026e_0_31"/>
          <p:cNvSpPr txBox="1">
            <a:spLocks noGrp="1"/>
          </p:cNvSpPr>
          <p:nvPr>
            <p:ph type="title"/>
          </p:nvPr>
        </p:nvSpPr>
        <p:spPr>
          <a:xfrm>
            <a:off x="457200" y="17243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Write Your Own Story</a:t>
            </a:r>
            <a:endParaRPr dirty="0"/>
          </a:p>
        </p:txBody>
      </p:sp>
      <p:sp>
        <p:nvSpPr>
          <p:cNvPr id="172" name="Google Shape;172;g2ae50c7026e_0_31"/>
          <p:cNvSpPr txBox="1">
            <a:spLocks noGrp="1"/>
          </p:cNvSpPr>
          <p:nvPr>
            <p:ph type="body" idx="1"/>
          </p:nvPr>
        </p:nvSpPr>
        <p:spPr>
          <a:xfrm>
            <a:off x="349432" y="1029832"/>
            <a:ext cx="7838604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64770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C1B"/>
              </a:buClr>
              <a:buSzPts val="1500"/>
              <a:buFont typeface="Arial" panose="020B0604020202020204" pitchFamily="34" charset="0"/>
              <a:buChar char="•"/>
            </a:pPr>
            <a:r>
              <a:rPr lang="en-US" dirty="0"/>
              <a:t>Fill out your Brainstorming Sheet.</a:t>
            </a:r>
          </a:p>
          <a:p>
            <a:pPr marL="64770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C1B"/>
              </a:buClr>
              <a:buSzPts val="1500"/>
              <a:buFont typeface="Arial" panose="020B0604020202020204" pitchFamily="34" charset="0"/>
              <a:buChar char="•"/>
            </a:pPr>
            <a:r>
              <a:rPr lang="en-US" dirty="0"/>
              <a:t>Think of words you might use and write them down.</a:t>
            </a:r>
          </a:p>
          <a:p>
            <a:pPr marL="64770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C1B"/>
              </a:buClr>
              <a:buSzPts val="1500"/>
              <a:buFont typeface="Arial" panose="020B0604020202020204" pitchFamily="34" charset="0"/>
              <a:buChar char="•"/>
            </a:pPr>
            <a:r>
              <a:rPr lang="en-US" dirty="0"/>
              <a:t>Come up with your story: beginning, middle, and end and write them down.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ae50c7026e_0_31"/>
          <p:cNvSpPr txBox="1">
            <a:spLocks noGrp="1"/>
          </p:cNvSpPr>
          <p:nvPr>
            <p:ph type="title"/>
          </p:nvPr>
        </p:nvSpPr>
        <p:spPr>
          <a:xfrm>
            <a:off x="457200" y="22518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Make Your Own Book</a:t>
            </a:r>
            <a:endParaRPr dirty="0"/>
          </a:p>
        </p:txBody>
      </p:sp>
      <p:sp>
        <p:nvSpPr>
          <p:cNvPr id="172" name="Google Shape;172;g2ae50c7026e_0_31"/>
          <p:cNvSpPr txBox="1">
            <a:spLocks noGrp="1"/>
          </p:cNvSpPr>
          <p:nvPr>
            <p:ph type="body" idx="1"/>
          </p:nvPr>
        </p:nvSpPr>
        <p:spPr>
          <a:xfrm>
            <a:off x="294765" y="1029835"/>
            <a:ext cx="4207636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191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C1B"/>
              </a:buClr>
              <a:buSzPts val="15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C2C1B"/>
                </a:solidFill>
              </a:rPr>
              <a:t>Stack up your pieces of paper.</a:t>
            </a:r>
          </a:p>
          <a:p>
            <a:pPr marL="4191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C1B"/>
              </a:buClr>
              <a:buSzPts val="15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C2C1B"/>
                </a:solidFill>
              </a:rPr>
              <a:t>Make 3 holes in the pages.</a:t>
            </a:r>
          </a:p>
          <a:p>
            <a:pPr marL="4191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C1B"/>
              </a:buClr>
              <a:buSzPts val="15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C2C1B"/>
                </a:solidFill>
              </a:rPr>
              <a:t>Pull cords through 2 of the holes.</a:t>
            </a:r>
          </a:p>
          <a:p>
            <a:pPr marL="419100" indent="-285750">
              <a:spcBef>
                <a:spcPts val="0"/>
              </a:spcBef>
              <a:buClr>
                <a:srgbClr val="2C2C1B"/>
              </a:buClr>
              <a:buSzPts val="15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C2C1B"/>
                </a:solidFill>
              </a:rPr>
              <a:t>Push both of the cords through the center hole.</a:t>
            </a:r>
          </a:p>
          <a:p>
            <a:pPr marL="4191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C1B"/>
              </a:buClr>
              <a:buSzPts val="15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C2C1B"/>
                </a:solidFill>
              </a:rPr>
              <a:t>Tie both ends in the back of the book to make a seam.</a:t>
            </a:r>
          </a:p>
          <a:p>
            <a:pPr marL="4191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C1B"/>
              </a:buClr>
              <a:buSzPts val="15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C2C1B"/>
                </a:solidFill>
              </a:rPr>
              <a:t>OR make a scroll or comic book.*</a:t>
            </a:r>
          </a:p>
          <a:p>
            <a:pPr marL="1333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C1B"/>
              </a:buClr>
              <a:buSzPts val="1500"/>
              <a:buNone/>
            </a:pPr>
            <a:endParaRPr lang="en-US" sz="1500" dirty="0">
              <a:solidFill>
                <a:srgbClr val="2C2C1B"/>
              </a:solidFill>
            </a:endParaRPr>
          </a:p>
          <a:p>
            <a:pPr marL="1333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C1B"/>
              </a:buClr>
              <a:buSzPts val="1500"/>
              <a:buNone/>
            </a:pPr>
            <a:r>
              <a:rPr lang="en-US" sz="1500" dirty="0">
                <a:solidFill>
                  <a:srgbClr val="2C2C1B"/>
                </a:solidFill>
              </a:rPr>
              <a:t>*Ask your teacher for a 4- or 6-panel</a:t>
            </a:r>
          </a:p>
          <a:p>
            <a:pPr marL="1333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C1B"/>
              </a:buClr>
              <a:buSzPts val="1500"/>
              <a:buNone/>
            </a:pPr>
            <a:r>
              <a:rPr lang="en-US" sz="1500" dirty="0">
                <a:solidFill>
                  <a:srgbClr val="2C2C1B"/>
                </a:solidFill>
              </a:rPr>
              <a:t>  Comics Template.</a:t>
            </a:r>
            <a:endParaRPr sz="3200" dirty="0"/>
          </a:p>
        </p:txBody>
      </p:sp>
      <p:pic>
        <p:nvPicPr>
          <p:cNvPr id="173" name="Google Shape;173;g2ae50c7026e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5029" y="1285075"/>
            <a:ext cx="3101925" cy="169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2ae50c7026e_0_31"/>
          <p:cNvSpPr txBox="1"/>
          <p:nvPr/>
        </p:nvSpPr>
        <p:spPr>
          <a:xfrm>
            <a:off x="4641600" y="3097225"/>
            <a:ext cx="40452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AHC Arts and Crafts. (2018). Book-making Crafts for Kids. </a:t>
            </a:r>
            <a:r>
              <a:rPr lang="en-US" sz="9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https://www.artistshelpingchildren.org/bookmaking-crafts-make-books.html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028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ae50c7026e_0_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Exit Tickets</a:t>
            </a:r>
            <a:endParaRPr/>
          </a:p>
        </p:txBody>
      </p:sp>
      <p:sp>
        <p:nvSpPr>
          <p:cNvPr id="180" name="Google Shape;180;g2ae50c7026e_0_1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94514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Answer these questions:</a:t>
            </a:r>
            <a:endParaRPr dirty="0"/>
          </a:p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“What are some reasons books are written?”</a:t>
            </a:r>
          </a:p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“Why did you write your book?”</a:t>
            </a:r>
            <a:endParaRPr dirty="0"/>
          </a:p>
        </p:txBody>
      </p:sp>
      <p:pic>
        <p:nvPicPr>
          <p:cNvPr id="3" name="Picture 2" descr="A pink and black exit ticket&#10;&#10;Description automatically generated">
            <a:extLst>
              <a:ext uri="{FF2B5EF4-FFF2-40B4-BE49-F238E27FC236}">
                <a16:creationId xmlns:a16="http://schemas.microsoft.com/office/drawing/2014/main" id="{051E9065-4C36-1C29-84E0-864CD22A1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438" y="507641"/>
            <a:ext cx="2553362" cy="13140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Why Are Books Written?</a:t>
            </a:r>
            <a:endParaRPr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Exploring Creativity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indent="-374650">
              <a:lnSpc>
                <a:spcPct val="115000"/>
              </a:lnSpc>
              <a:spcBef>
                <a:spcPts val="0"/>
              </a:spcBef>
              <a:buSzPts val="2300"/>
              <a:buFont typeface="Arial"/>
              <a:buChar char="●"/>
            </a:pPr>
            <a:r>
              <a:rPr lang="en-US" dirty="0"/>
              <a:t>Why do authors write books?</a:t>
            </a:r>
          </a:p>
          <a:p>
            <a:pPr indent="-374650">
              <a:lnSpc>
                <a:spcPct val="115000"/>
              </a:lnSpc>
              <a:spcBef>
                <a:spcPts val="0"/>
              </a:spcBef>
              <a:buSzPts val="2300"/>
              <a:buFont typeface="Arial"/>
              <a:buChar char="●"/>
            </a:pPr>
            <a:r>
              <a:rPr lang="en-US" dirty="0"/>
              <a:t>How are books written?</a:t>
            </a:r>
          </a:p>
          <a:p>
            <a:pPr indent="-374650">
              <a:lnSpc>
                <a:spcPct val="115000"/>
              </a:lnSpc>
              <a:spcBef>
                <a:spcPts val="0"/>
              </a:spcBef>
              <a:buSzPts val="2300"/>
              <a:buFont typeface="Arial"/>
              <a:buChar char="●"/>
            </a:pPr>
            <a:endParaRPr lang="en-US" dirty="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endParaRPr lang="en-US" dirty="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530352" y="7681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487676" y="2113798"/>
            <a:ext cx="8385979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813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To explore some of the reasons books are written</a:t>
            </a:r>
            <a:endParaRPr dirty="0"/>
          </a:p>
          <a:p>
            <a:pPr marL="457200" lvl="0" indent="-3813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To consider the many shapes, sizes, and kinds of books</a:t>
            </a:r>
            <a:endParaRPr dirty="0"/>
          </a:p>
          <a:p>
            <a:pPr marL="457200" lvl="0" indent="-3813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To make a book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To entertain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To record events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571500" indent="-571500">
              <a:lnSpc>
                <a:spcPct val="9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To share feelings or inspire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400" dirty="0"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457200" y="16099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Why are books written?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>
            <a:spLocks noGrp="1"/>
          </p:cNvSpPr>
          <p:nvPr>
            <p:ph type="title"/>
          </p:nvPr>
        </p:nvSpPr>
        <p:spPr>
          <a:xfrm>
            <a:off x="569470" y="519398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Meet Joshua T. Jones</a:t>
            </a:r>
            <a:endParaRPr dirty="0"/>
          </a:p>
        </p:txBody>
      </p:sp>
      <p:sp>
        <p:nvSpPr>
          <p:cNvPr id="119" name="Google Shape;119;p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ct val="42307"/>
              <a:buNone/>
            </a:pPr>
            <a:endParaRPr/>
          </a:p>
          <a:p>
            <a:pPr marL="0" lvl="0" indent="0" algn="ctr" rtl="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ct val="61111"/>
              <a:buNone/>
            </a:pPr>
            <a:endParaRPr sz="1800">
              <a:solidFill>
                <a:schemeClr val="hlink"/>
              </a:solidFill>
              <a:uFill>
                <a:noFill/>
              </a:uFill>
              <a:latin typeface="Roboto"/>
              <a:ea typeface="Roboto"/>
              <a:cs typeface="Roboto"/>
              <a:sym typeface="Roboto"/>
              <a:hlinkClick r:id="rId3"/>
            </a:endParaRPr>
          </a:p>
          <a:p>
            <a:pPr marL="0" lvl="0" indent="0" algn="ctr" rtl="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555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120" name="Google Shape;120;p6" descr="This week’s Real Go-Getter award goes to 10-year-old published author and illustrator Joshua T. Jones. He’s encouraging bullied kids everywhere with his book, “The Amazing Adventures of Super Fight Guy.”&#10;&#10;If you’d like a copy of Joshua’s book, you can purchase it here! &#10;http://www.wombpublications.com/Children-Books.html" title="Meet This Amazing 10-Year-Old Author!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417" y="1924385"/>
            <a:ext cx="2982966" cy="167791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6"/>
          <p:cNvSpPr txBox="1"/>
          <p:nvPr/>
        </p:nvSpPr>
        <p:spPr>
          <a:xfrm>
            <a:off x="1269671" y="3660036"/>
            <a:ext cx="3108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https://youtu.be/SaOzDmUb-EI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Elbow Partners</a:t>
            </a:r>
            <a:endParaRPr dirty="0"/>
          </a:p>
        </p:txBody>
      </p:sp>
      <p:sp>
        <p:nvSpPr>
          <p:cNvPr id="127" name="Google Shape;127;p8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Ask the person next to you:</a:t>
            </a:r>
            <a:endParaRPr dirty="0"/>
          </a:p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“Why did Joshua T. Jones write</a:t>
            </a:r>
            <a:endParaRPr dirty="0"/>
          </a:p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  his book?”</a:t>
            </a:r>
            <a:endParaRPr dirty="0"/>
          </a:p>
        </p:txBody>
      </p:sp>
      <p:pic>
        <p:nvPicPr>
          <p:cNvPr id="3" name="Picture 2" descr="A pair of pasta on a black background&#10;&#10;Description automatically generated">
            <a:extLst>
              <a:ext uri="{FF2B5EF4-FFF2-40B4-BE49-F238E27FC236}">
                <a16:creationId xmlns:a16="http://schemas.microsoft.com/office/drawing/2014/main" id="{1DB8AA24-5CCE-9839-7320-F190343DE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137" y="480593"/>
            <a:ext cx="2462718" cy="1508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38EB530-CEBE-4AF9-886E-63347FA29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857" y="579682"/>
            <a:ext cx="7868728" cy="460747"/>
          </a:xfrm>
        </p:spPr>
        <p:txBody>
          <a:bodyPr>
            <a:noAutofit/>
          </a:bodyPr>
          <a:lstStyle/>
          <a:p>
            <a:r>
              <a:rPr lang="en-US" sz="3600" dirty="0"/>
              <a:t>How are books special?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381963-6D24-9ADE-C378-B8C1B378431D}"/>
              </a:ext>
            </a:extLst>
          </p:cNvPr>
          <p:cNvSpPr txBox="1"/>
          <p:nvPr/>
        </p:nvSpPr>
        <p:spPr>
          <a:xfrm>
            <a:off x="583905" y="372114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/>
              </a:rPr>
              <a:t>https://www.youtube.com/watch?v=x4BK_2VULCU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cartoon of a whale and a donkey reading a book&#10;&#10;Description automatically generated">
            <a:extLst>
              <a:ext uri="{FF2B5EF4-FFF2-40B4-BE49-F238E27FC236}">
                <a16:creationId xmlns:a16="http://schemas.microsoft.com/office/drawing/2014/main" id="{74A4B5C0-9A2F-C0E5-54B5-81FEF57F0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95" y="1514475"/>
            <a:ext cx="21621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111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A214B-77B3-3287-1C67-D8EADD05A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70147"/>
            <a:ext cx="7772400" cy="1021842"/>
          </a:xfrm>
        </p:spPr>
        <p:txBody>
          <a:bodyPr/>
          <a:lstStyle/>
          <a:p>
            <a:r>
              <a:rPr lang="en-US" dirty="0"/>
              <a:t>How many shapes do books come in?</a:t>
            </a:r>
          </a:p>
        </p:txBody>
      </p:sp>
    </p:spTree>
    <p:extLst>
      <p:ext uri="{BB962C8B-B14F-4D97-AF65-F5344CB8AC3E}">
        <p14:creationId xmlns:p14="http://schemas.microsoft.com/office/powerpoint/2010/main" val="105560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312</Words>
  <Application>Microsoft Macintosh PowerPoint</Application>
  <PresentationFormat>On-screen Show (16:9)</PresentationFormat>
  <Paragraphs>56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Noto Sans Symbols</vt:lpstr>
      <vt:lpstr>Roboto</vt:lpstr>
      <vt:lpstr>Arial</vt:lpstr>
      <vt:lpstr>LEARN theme</vt:lpstr>
      <vt:lpstr>LEARN theme</vt:lpstr>
      <vt:lpstr>PowerPoint Presentation</vt:lpstr>
      <vt:lpstr>Why Are Books Written?</vt:lpstr>
      <vt:lpstr>Essential Questions</vt:lpstr>
      <vt:lpstr>Lesson Objectives</vt:lpstr>
      <vt:lpstr>Why are books written?</vt:lpstr>
      <vt:lpstr>Meet Joshua T. Jones</vt:lpstr>
      <vt:lpstr>Elbow Partners</vt:lpstr>
      <vt:lpstr>PowerPoint Presentation</vt:lpstr>
      <vt:lpstr>How many shapes do books come in?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Write Your Own Story</vt:lpstr>
      <vt:lpstr>Make Your Own Book</vt:lpstr>
      <vt:lpstr>Exit Tickets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</dc:creator>
  <cp:lastModifiedBy>Gracia, Ann M.</cp:lastModifiedBy>
  <cp:revision>4</cp:revision>
  <dcterms:modified xsi:type="dcterms:W3CDTF">2024-03-29T16:14:37Z</dcterms:modified>
</cp:coreProperties>
</file>